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A3D38-33B8-439F-2B1F-404D8C443ED4}" v="45" dt="2024-09-13T08:12:45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su/kndPkbz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00608-744D-323E-7702-2CD5A39B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23" t="11428" r="18243" b="8120"/>
          <a:stretch/>
        </p:blipFill>
        <p:spPr>
          <a:xfrm>
            <a:off x="993534" y="2367"/>
            <a:ext cx="9741569" cy="6848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27ABB-3A66-AB33-93DE-77738F4709BD}"/>
              </a:ext>
            </a:extLst>
          </p:cNvPr>
          <p:cNvSpPr txBox="1"/>
          <p:nvPr/>
        </p:nvSpPr>
        <p:spPr>
          <a:xfrm>
            <a:off x="2705353" y="1909014"/>
            <a:ext cx="45075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ea typeface="+mn-lt"/>
                <a:cs typeface="+mn-lt"/>
                <a:hlinkClick r:id="rId3"/>
              </a:rPr>
              <a:t>https://goo.su/kndPkbz</a:t>
            </a:r>
            <a:endParaRPr lang="en-US" sz="24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2024-09-13T08:02:11Z</dcterms:created>
  <dcterms:modified xsi:type="dcterms:W3CDTF">2024-09-13T08:13:19Z</dcterms:modified>
</cp:coreProperties>
</file>