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/>
    <p:restoredTop sz="94567"/>
  </p:normalViewPr>
  <p:slideViewPr>
    <p:cSldViewPr snapToGrid="0" snapToObjects="1">
      <p:cViewPr>
        <p:scale>
          <a:sx n="86" d="100"/>
          <a:sy n="86" d="100"/>
        </p:scale>
        <p:origin x="24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912"/>
            <a:ext cx="12196766" cy="145199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40616" y="6413698"/>
            <a:ext cx="483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otham Medium Regular" charset="0"/>
                <a:ea typeface="Gotham Medium Regular" charset="0"/>
                <a:cs typeface="Gotham Medium Regular" charset="0"/>
              </a:rPr>
              <a:t>BIOTS 2018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863187" y="6413698"/>
            <a:ext cx="218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otham Medium Regular" charset="0"/>
                <a:ea typeface="Gotham Medium Regular" charset="0"/>
                <a:cs typeface="Gotham Medium Regular" charset="0"/>
              </a:rPr>
              <a:t>ETH Zürich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01" y="56562"/>
            <a:ext cx="707010" cy="7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4556" y="874642"/>
            <a:ext cx="8600661" cy="5711687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Arial" charset="0"/>
                <a:ea typeface="Arial" charset="0"/>
                <a:cs typeface="Arial" charset="0"/>
              </a:rPr>
              <a:t>Virtual Energy Storage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Team Energy Online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Jiggar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Shah, Michael Jordi, Michael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Stemmle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, Simon Oeschger, Stefan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Zemljic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52939" y="658536"/>
            <a:ext cx="9144000" cy="4390542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Problem</a:t>
            </a:r>
            <a:b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Reduce</a:t>
            </a: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amount of nuclear energy by 2034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Low incentives to set up PV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Expensive energy storage solutions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Solution</a:t>
            </a: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- </a:t>
            </a:r>
            <a:r>
              <a:rPr lang="en-US" sz="3300" dirty="0" err="1">
                <a:solidFill>
                  <a:schemeClr val="tx1"/>
                </a:solidFill>
                <a:latin typeface="Arial" charset="0"/>
                <a:cs typeface="Arial" charset="0"/>
              </a:rPr>
              <a:t>Incentivise</a:t>
            </a: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 sustainable energy production</a:t>
            </a:r>
            <a:b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- Virtual energy storage solution</a:t>
            </a:r>
          </a:p>
        </p:txBody>
      </p: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191" y="463826"/>
            <a:ext cx="996563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Disruption Potential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Break up cantonal boarders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Energy token enables new trading options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Amplyfing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 with 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subsidees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Could make energy trading for EWZ 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obolate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pPr marL="1143000" lvl="1" indent="-685800">
              <a:buFontTx/>
              <a:buChar char="-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Difficulties / Open Challenges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Smart meters and information 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tranfer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 needs secure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Legal uncertainty (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Certificats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,..)</a:t>
            </a:r>
          </a:p>
        </p:txBody>
      </p: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191" y="463826"/>
            <a:ext cx="9965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400" dirty="0" err="1"/>
              <a:t>If</a:t>
            </a:r>
            <a:r>
              <a:rPr lang="de-DE" sz="5400" dirty="0"/>
              <a:t> </a:t>
            </a:r>
            <a:r>
              <a:rPr lang="de-DE" sz="5400" dirty="0" err="1"/>
              <a:t>available</a:t>
            </a:r>
            <a:r>
              <a:rPr lang="de-DE" sz="5400" dirty="0"/>
              <a:t>, </a:t>
            </a:r>
            <a:r>
              <a:rPr lang="de-DE" sz="5400" dirty="0" err="1"/>
              <a:t>short</a:t>
            </a:r>
            <a:r>
              <a:rPr lang="de-DE" sz="5400" dirty="0"/>
              <a:t> </a:t>
            </a:r>
            <a:r>
              <a:rPr lang="de-DE" sz="5400" dirty="0" err="1"/>
              <a:t>software</a:t>
            </a:r>
            <a:r>
              <a:rPr lang="de-DE" sz="5400" dirty="0"/>
              <a:t> </a:t>
            </a:r>
            <a:r>
              <a:rPr lang="de-DE" sz="5400" dirty="0" err="1"/>
              <a:t>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14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Gotham Medium Regular</vt:lpstr>
      <vt:lpstr>Office Theme</vt:lpstr>
      <vt:lpstr>Virtual Energy Storage  Team Energy Online  Jiggar Shah, Michael Jordi, Michael Stemmle, Simon Oeschger, Stefan Zemljic  </vt:lpstr>
      <vt:lpstr>Problem - Reduce amount of nuclear energy by 2034 - Low incentives to set up PV - Expensive energy storage solutions  Solution - Incentivise sustainable energy production - Virtual energy storage solution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Michael Jordi</cp:lastModifiedBy>
  <cp:revision>38</cp:revision>
  <dcterms:created xsi:type="dcterms:W3CDTF">2018-02-07T14:29:00Z</dcterms:created>
  <dcterms:modified xsi:type="dcterms:W3CDTF">2018-02-15T14:58:09Z</dcterms:modified>
</cp:coreProperties>
</file>