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8"/>
    <p:restoredTop sz="94567"/>
  </p:normalViewPr>
  <p:slideViewPr>
    <p:cSldViewPr snapToGrid="0" snapToObjects="1">
      <p:cViewPr>
        <p:scale>
          <a:sx n="80" d="100"/>
          <a:sy n="80" d="100"/>
        </p:scale>
        <p:origin x="-21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9" d="100"/>
          <a:sy n="149" d="100"/>
        </p:scale>
        <p:origin x="49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B2B58-DA01-6A46-AEEB-590602B5B3C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A3D38-493C-6644-B1F2-D82D87C65A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3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A3D38-493C-6644-B1F2-D82D87C65A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7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959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BIOTS 2018 ETH Zürich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6181"/>
            <a:ext cx="10515600" cy="40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A04B9-6172-EE45-B9D0-CCADF948711F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DFA9-9ADF-7F44-A296-C892D5563FA5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5912"/>
            <a:ext cx="12196766" cy="145199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40616" y="6413698"/>
            <a:ext cx="483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otham Medium Regular" charset="0"/>
                <a:ea typeface="Gotham Medium Regular" charset="0"/>
                <a:cs typeface="Gotham Medium Regular" charset="0"/>
              </a:rPr>
              <a:t>BIOTS 2018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863187" y="6413698"/>
            <a:ext cx="218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otham Medium Regular" charset="0"/>
                <a:ea typeface="Gotham Medium Regular" charset="0"/>
                <a:cs typeface="Gotham Medium Regular" charset="0"/>
              </a:rPr>
              <a:t>ETH Zürich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9001" y="56562"/>
            <a:ext cx="707010" cy="7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Gotham Medium Regular" charset="0"/>
          <a:ea typeface="Gotham Medium Regular" charset="0"/>
          <a:cs typeface="Gotham Medium Regular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4556" y="874642"/>
            <a:ext cx="8600661" cy="5711687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latin typeface="Arial" charset="0"/>
                <a:ea typeface="Arial" charset="0"/>
                <a:cs typeface="Arial" charset="0"/>
              </a:rPr>
              <a:t>Virtual Energy Storage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Team Energy Online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Jiggar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Shah, Michael Jordi, Michael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Stemmle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, Simon Oeschger, Stefan </a:t>
            </a:r>
            <a:r>
              <a:rPr lang="en-US" sz="3200" dirty="0" err="1">
                <a:latin typeface="Arial" charset="0"/>
                <a:ea typeface="Arial" charset="0"/>
                <a:cs typeface="Arial" charset="0"/>
              </a:rPr>
              <a:t>Zemljic</a:t>
            </a: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br>
              <a:rPr lang="en-US" sz="4000" dirty="0">
                <a:latin typeface="Arial" charset="0"/>
                <a:ea typeface="Arial" charset="0"/>
                <a:cs typeface="Arial" charset="0"/>
              </a:rPr>
            </a:br>
            <a:endParaRPr lang="en-US" sz="4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152939" y="658536"/>
            <a:ext cx="9144000" cy="4390542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Problem</a:t>
            </a:r>
            <a:b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Reduce</a:t>
            </a: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amount of nuclear energy by 2034</a:t>
            </a:r>
            <a:b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- Low incentives to set up PV</a:t>
            </a:r>
            <a:b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- Expensive energy storage solutions</a:t>
            </a:r>
            <a:br>
              <a:rPr lang="en-US" sz="33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44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Solution</a:t>
            </a:r>
            <a:br>
              <a:rPr lang="en-US" sz="3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- Incentivize sustainable energy production</a:t>
            </a:r>
            <a:b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US" sz="3300" dirty="0">
                <a:solidFill>
                  <a:schemeClr val="tx1"/>
                </a:solidFill>
                <a:latin typeface="Arial" charset="0"/>
                <a:cs typeface="Arial" charset="0"/>
              </a:rPr>
              <a:t>- Virtual energy storage solution</a:t>
            </a:r>
          </a:p>
        </p:txBody>
      </p:sp>
    </p:spTree>
    <p:extLst>
      <p:ext uri="{BB962C8B-B14F-4D97-AF65-F5344CB8AC3E}">
        <p14:creationId xmlns:p14="http://schemas.microsoft.com/office/powerpoint/2010/main" val="8965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1EBEF5EC-F411-4122-993B-B51BCB64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77" y="1853683"/>
            <a:ext cx="4693045" cy="2545976"/>
          </a:xfrm>
          <a:prstGeom prst="rect">
            <a:avLst/>
          </a:prstGeom>
        </p:spPr>
      </p:pic>
      <p:pic>
        <p:nvPicPr>
          <p:cNvPr id="3" name="Grafik 2" descr="Ein Bild, das Text, Karte, Uhr, Objekt enthält.&#10;&#10;Mit hoher Zuverlässigkeit generierte Beschreibung">
            <a:extLst>
              <a:ext uri="{FF2B5EF4-FFF2-40B4-BE49-F238E27FC236}">
                <a16:creationId xmlns:a16="http://schemas.microsoft.com/office/drawing/2014/main" id="{158CB330-8660-4D10-9B9A-ACDF75839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37" y="1207248"/>
            <a:ext cx="3475655" cy="3707364"/>
          </a:xfrm>
          <a:prstGeom prst="rect">
            <a:avLst/>
          </a:prstGeom>
        </p:spPr>
      </p:pic>
      <p:pic>
        <p:nvPicPr>
          <p:cNvPr id="7" name="Grafik 6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3C304292-F670-422E-ACC8-75E40172F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409" y="1992605"/>
            <a:ext cx="3517120" cy="2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0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1135 L 0.33399 -0.0182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5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4 -0.01598 L -0.29544 -0.0150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5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66191" y="463826"/>
            <a:ext cx="996563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Disruption Potential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Break up cantonal boarders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Energy token enables new trading options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</a:t>
            </a:r>
            <a:r>
              <a:rPr lang="en-US" sz="3000" dirty="0" err="1">
                <a:latin typeface="Arial" charset="0"/>
                <a:ea typeface="Arial" charset="0"/>
                <a:cs typeface="Arial" charset="0"/>
              </a:rPr>
              <a:t>Amplyfing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 with </a:t>
            </a:r>
            <a:r>
              <a:rPr lang="en-US" sz="3000" dirty="0" err="1">
                <a:latin typeface="Arial" charset="0"/>
                <a:ea typeface="Arial" charset="0"/>
                <a:cs typeface="Arial" charset="0"/>
              </a:rPr>
              <a:t>subsidees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Could make energy trading for EWZ </a:t>
            </a:r>
            <a:r>
              <a:rPr lang="en-US" sz="3000" dirty="0" err="1">
                <a:latin typeface="Arial" charset="0"/>
                <a:ea typeface="Arial" charset="0"/>
                <a:cs typeface="Arial" charset="0"/>
              </a:rPr>
              <a:t>obolate</a:t>
            </a: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pPr marL="1143000" lvl="1" indent="-685800">
              <a:buFontTx/>
              <a:buChar char="-"/>
            </a:pP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Difficulties / Open Challenges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Smart meters and information </a:t>
            </a:r>
            <a:r>
              <a:rPr lang="en-US" sz="3000" dirty="0" err="1">
                <a:latin typeface="Arial" charset="0"/>
                <a:ea typeface="Arial" charset="0"/>
                <a:cs typeface="Arial" charset="0"/>
              </a:rPr>
              <a:t>tranfer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 needs secure</a:t>
            </a:r>
          </a:p>
          <a:p>
            <a:r>
              <a:rPr lang="en-US" sz="3000" dirty="0">
                <a:latin typeface="Arial" charset="0"/>
                <a:ea typeface="Arial" charset="0"/>
                <a:cs typeface="Arial" charset="0"/>
              </a:rPr>
              <a:t>- Legal uncertainty (</a:t>
            </a:r>
            <a:r>
              <a:rPr lang="en-US" sz="3000" dirty="0" err="1">
                <a:latin typeface="Arial" charset="0"/>
                <a:ea typeface="Arial" charset="0"/>
                <a:cs typeface="Arial" charset="0"/>
              </a:rPr>
              <a:t>Certificats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,..)</a:t>
            </a:r>
          </a:p>
        </p:txBody>
      </p:sp>
    </p:spTree>
    <p:extLst>
      <p:ext uri="{BB962C8B-B14F-4D97-AF65-F5344CB8AC3E}">
        <p14:creationId xmlns:p14="http://schemas.microsoft.com/office/powerpoint/2010/main" val="158043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166191" y="463826"/>
            <a:ext cx="9965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5400" dirty="0" err="1"/>
              <a:t>If</a:t>
            </a:r>
            <a:r>
              <a:rPr lang="de-DE" sz="5400" dirty="0"/>
              <a:t> </a:t>
            </a:r>
            <a:r>
              <a:rPr lang="de-DE" sz="5400" dirty="0" err="1"/>
              <a:t>available</a:t>
            </a:r>
            <a:r>
              <a:rPr lang="de-DE" sz="5400" dirty="0"/>
              <a:t>, </a:t>
            </a:r>
            <a:r>
              <a:rPr lang="de-DE" sz="5400" dirty="0" err="1"/>
              <a:t>short</a:t>
            </a:r>
            <a:r>
              <a:rPr lang="de-DE" sz="5400" dirty="0"/>
              <a:t> </a:t>
            </a:r>
            <a:r>
              <a:rPr lang="de-DE" sz="5400" dirty="0" err="1"/>
              <a:t>software</a:t>
            </a:r>
            <a:r>
              <a:rPr lang="de-DE" sz="5400" dirty="0"/>
              <a:t> </a:t>
            </a:r>
            <a:r>
              <a:rPr lang="de-DE" sz="5400" dirty="0" err="1"/>
              <a:t>demo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7931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14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Gotham Medium Regular</vt:lpstr>
      <vt:lpstr>Office Theme</vt:lpstr>
      <vt:lpstr>Virtual Energy Storage  Team Energy Online  Jiggar Shah, Michael Jordi, Michael Stemmle, Simon Oeschger, Stefan Zemljic  </vt:lpstr>
      <vt:lpstr>Problem - Reduce amount of nuclear energy by 2034 - Low incentives to set up PV - Expensive energy storage solutions  Solution - Incentivize sustainable energy production - Virtual energy storage solution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BIOTS 2018 partners, sponsors, affiliates,  and friends!</dc:title>
  <dc:creator>Microsoft Office User</dc:creator>
  <cp:lastModifiedBy>Michael Jordi</cp:lastModifiedBy>
  <cp:revision>42</cp:revision>
  <dcterms:created xsi:type="dcterms:W3CDTF">2018-02-07T14:29:00Z</dcterms:created>
  <dcterms:modified xsi:type="dcterms:W3CDTF">2018-02-15T15:58:09Z</dcterms:modified>
</cp:coreProperties>
</file>