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8"/>
    <p:restoredTop sz="94567"/>
  </p:normalViewPr>
  <p:slideViewPr>
    <p:cSldViewPr snapToGrid="0" snapToObjects="1">
      <p:cViewPr>
        <p:scale>
          <a:sx n="86" d="100"/>
          <a:sy n="86" d="100"/>
        </p:scale>
        <p:origin x="24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912"/>
            <a:ext cx="12196766" cy="145199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40616" y="6413698"/>
            <a:ext cx="48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BIOTS 2018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863187" y="6413698"/>
            <a:ext cx="218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ETH Zürich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01" y="56562"/>
            <a:ext cx="707010" cy="7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556" y="874642"/>
            <a:ext cx="8600661" cy="57116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Arial" charset="0"/>
                <a:ea typeface="Arial" charset="0"/>
                <a:cs typeface="Arial" charset="0"/>
              </a:rPr>
              <a:t>EWZ Challenge 3 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Virtual Energy Storage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Team “Energy Online”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Jiggar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Shah, Michael Jordi, Michael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Stemmle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Simon Oeschger, Stefan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Zemljic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52938" y="658536"/>
            <a:ext cx="10063701" cy="4390542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Problem</a:t>
            </a:r>
            <a:b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No nuclear plants </a:t>
            </a: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by 2034 (40% of production)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Slow growth of renewables (incentives, storage)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Solution</a:t>
            </a: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Store “the right to obtain energy” as a token</a:t>
            </a:r>
            <a:b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Create an incentive system to grow renewables (DAO)</a:t>
            </a:r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0CDA23-0773-4B34-A24A-7FD560285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2484" b="34892"/>
          <a:stretch/>
        </p:blipFill>
        <p:spPr>
          <a:xfrm>
            <a:off x="230819" y="0"/>
            <a:ext cx="9595668" cy="58980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6026377-5D2B-45BA-8E68-56C29D30F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86" t="64782" r="37980" b="1"/>
          <a:stretch/>
        </p:blipFill>
        <p:spPr>
          <a:xfrm>
            <a:off x="7838660" y="2892288"/>
            <a:ext cx="4287077" cy="21031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0A31011-EC1E-45D1-B227-972BF9C40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29" t="23004" b="58464"/>
          <a:stretch/>
        </p:blipFill>
        <p:spPr>
          <a:xfrm>
            <a:off x="7918173" y="1381541"/>
            <a:ext cx="4207565" cy="151074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9ADFA43-054A-4CF5-A5DE-FE2E6E06B280}"/>
              </a:ext>
            </a:extLst>
          </p:cNvPr>
          <p:cNvSpPr txBox="1"/>
          <p:nvPr/>
        </p:nvSpPr>
        <p:spPr>
          <a:xfrm flipH="1">
            <a:off x="8078735" y="5459833"/>
            <a:ext cx="349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FF00"/>
                </a:highlight>
              </a:rPr>
              <a:t>Token = Right </a:t>
            </a:r>
            <a:r>
              <a:rPr lang="de-CH" dirty="0" err="1">
                <a:highlight>
                  <a:srgbClr val="FFFF00"/>
                </a:highlight>
              </a:rPr>
              <a:t>to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optiain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energy</a:t>
            </a:r>
            <a:endParaRPr lang="de-CH" dirty="0">
              <a:highlight>
                <a:srgbClr val="FFFF00"/>
              </a:highlight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8C1200-4333-468C-AD47-8B3498B55BE9}"/>
              </a:ext>
            </a:extLst>
          </p:cNvPr>
          <p:cNvSpPr txBox="1"/>
          <p:nvPr/>
        </p:nvSpPr>
        <p:spPr>
          <a:xfrm flipH="1">
            <a:off x="10078460" y="1078511"/>
            <a:ext cx="204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FF00"/>
                </a:highlight>
              </a:rPr>
              <a:t>ENERGY MARKET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3FD65E-53BC-4F00-AAE2-9D3001EDCF14}"/>
              </a:ext>
            </a:extLst>
          </p:cNvPr>
          <p:cNvSpPr txBox="1"/>
          <p:nvPr/>
        </p:nvSpPr>
        <p:spPr>
          <a:xfrm flipH="1">
            <a:off x="10540492" y="2707622"/>
            <a:ext cx="87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FF00"/>
                </a:highlight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66880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Disruption Potential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Power suppliers lose monopolistic positions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P2P trading without (cantonal) borders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DAO acts as a very efficient self growing system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DAO acts as a virtual power plant for power suppliers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EWZ = Participant in DAO + grid,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pv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, meter provider</a:t>
            </a:r>
          </a:p>
          <a:p>
            <a:pPr marL="1143000" lvl="1" indent="-685800">
              <a:buFontTx/>
              <a:buChar char="-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Difficulties / Open Challenges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Secure smart meters and information transfer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Legal uncertainty (Certificates,..)</a:t>
            </a:r>
          </a:p>
        </p:txBody>
      </p: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400" dirty="0" err="1"/>
              <a:t>If</a:t>
            </a:r>
            <a:r>
              <a:rPr lang="de-DE" sz="5400" dirty="0"/>
              <a:t> </a:t>
            </a:r>
            <a:r>
              <a:rPr lang="de-DE" sz="5400" dirty="0" err="1"/>
              <a:t>available</a:t>
            </a:r>
            <a:r>
              <a:rPr lang="de-DE" sz="5400" dirty="0"/>
              <a:t>, </a:t>
            </a:r>
            <a:r>
              <a:rPr lang="de-DE" sz="5400" dirty="0" err="1"/>
              <a:t>short</a:t>
            </a:r>
            <a:r>
              <a:rPr lang="de-DE" sz="5400" dirty="0"/>
              <a:t> </a:t>
            </a:r>
            <a:r>
              <a:rPr lang="de-DE" sz="5400" dirty="0" err="1"/>
              <a:t>software</a:t>
            </a:r>
            <a:r>
              <a:rPr lang="de-DE" sz="5400" dirty="0"/>
              <a:t> </a:t>
            </a:r>
            <a:r>
              <a:rPr lang="de-DE" sz="5400" dirty="0" err="1"/>
              <a:t>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19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Gotham Medium Regular</vt:lpstr>
      <vt:lpstr>Office Theme</vt:lpstr>
      <vt:lpstr>EWZ Challenge 3  Virtual Energy Storage   Team “Energy Online” Jiggar Shah, Michael Jordi, Michael Stemmle, Simon Oeschger, Stefan Zemljic  </vt:lpstr>
      <vt:lpstr>Problem - No nuclear plants by 2034 (40% of production) - Slow growth of renewables (incentives, storage)  Solution - Store “the right to obtain energy” as a token - Create an incentive system to grow renewables (DAO)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Michael Jordi</cp:lastModifiedBy>
  <cp:revision>49</cp:revision>
  <dcterms:created xsi:type="dcterms:W3CDTF">2018-02-07T14:29:00Z</dcterms:created>
  <dcterms:modified xsi:type="dcterms:W3CDTF">2018-02-15T19:39:32Z</dcterms:modified>
</cp:coreProperties>
</file>