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7" r:id="rId1"/>
  </p:sldMasterIdLst>
  <p:notesMasterIdLst>
    <p:notesMasterId r:id="rId19"/>
  </p:notesMasterIdLst>
  <p:handoutMasterIdLst>
    <p:handoutMasterId r:id="rId20"/>
  </p:handoutMasterIdLst>
  <p:sldIdLst>
    <p:sldId id="256" r:id="rId2"/>
    <p:sldId id="390" r:id="rId3"/>
    <p:sldId id="360" r:id="rId4"/>
    <p:sldId id="378" r:id="rId5"/>
    <p:sldId id="376" r:id="rId6"/>
    <p:sldId id="377" r:id="rId7"/>
    <p:sldId id="370" r:id="rId8"/>
    <p:sldId id="379" r:id="rId9"/>
    <p:sldId id="362" r:id="rId10"/>
    <p:sldId id="384" r:id="rId11"/>
    <p:sldId id="385" r:id="rId12"/>
    <p:sldId id="361" r:id="rId13"/>
    <p:sldId id="380" r:id="rId14"/>
    <p:sldId id="363" r:id="rId15"/>
    <p:sldId id="364" r:id="rId16"/>
    <p:sldId id="324" r:id="rId17"/>
    <p:sldId id="388" r:id="rId18"/>
  </p:sldIdLst>
  <p:sldSz cx="9144000" cy="5143500" type="screen16x9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6432AB-76BB-4220-8A1F-8FFC21E13476}" v="7" dt="2020-06-20T21:15:48.575"/>
  </p1510:revLst>
</p1510:revInfo>
</file>

<file path=ppt/tableStyles.xml><?xml version="1.0" encoding="utf-8"?>
<a:tblStyleLst xmlns:a="http://schemas.openxmlformats.org/drawingml/2006/main" def="{4819A146-9D0B-434A-B843-7705B224E9B1}">
  <a:tblStyle styleId="{4819A146-9D0B-434A-B843-7705B224E9B1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36" autoAdjust="0"/>
    <p:restoredTop sz="81129" autoAdjust="0"/>
  </p:normalViewPr>
  <p:slideViewPr>
    <p:cSldViewPr snapToGrid="0">
      <p:cViewPr varScale="1">
        <p:scale>
          <a:sx n="97" d="100"/>
          <a:sy n="97" d="100"/>
        </p:scale>
        <p:origin x="1242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024ACEA6-188A-4941-BA89-A6331CB7065D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504B4114-9801-430A-8866-3EA5E5C17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9040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  <a:noFill/>
          <a:ln>
            <a:noFill/>
          </a:ln>
        </p:spPr>
        <p:txBody>
          <a:bodyPr lIns="96645" tIns="96645" rIns="96645" bIns="9664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2702944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" name="Shape 1405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6" name="Shape 1406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</p:spPr>
        <p:txBody>
          <a:bodyPr lIns="96645" tIns="96645" rIns="96645" bIns="9664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207738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Shape 1410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Shape 1411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</p:spPr>
        <p:txBody>
          <a:bodyPr lIns="96645" tIns="96645" rIns="96645" bIns="9664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097784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Shape 1410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Shape 1411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</p:spPr>
        <p:txBody>
          <a:bodyPr lIns="96645" tIns="96645" rIns="96645" bIns="9664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955965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Shape 1410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Shape 1411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</p:spPr>
        <p:txBody>
          <a:bodyPr lIns="96645" tIns="96645" rIns="96645" bIns="9664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256129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Shape 1410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Shape 1411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</p:spPr>
        <p:txBody>
          <a:bodyPr lIns="96645" tIns="96645" rIns="96645" bIns="9664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914181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Shape 1410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Shape 1411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</p:spPr>
        <p:txBody>
          <a:bodyPr lIns="96645" tIns="96645" rIns="96645" bIns="9664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92225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Shape 1410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Shape 1411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</p:spPr>
        <p:txBody>
          <a:bodyPr lIns="96645" tIns="96645" rIns="96645" bIns="9664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828893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Shape 1444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5" name="Shape 1445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</p:spPr>
        <p:txBody>
          <a:bodyPr lIns="96645" tIns="96645" rIns="96645" bIns="9664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332571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Shape 1410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Shape 1411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</p:spPr>
        <p:txBody>
          <a:bodyPr lIns="96645" tIns="96645" rIns="96645" bIns="9664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24174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Shape 1410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Shape 1411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</p:spPr>
        <p:txBody>
          <a:bodyPr lIns="96645" tIns="96645" rIns="96645" bIns="9664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37353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Shape 1410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Shape 1411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</p:spPr>
        <p:txBody>
          <a:bodyPr lIns="96645" tIns="96645" rIns="96645" bIns="9664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729304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Shape 1410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Shape 1411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</p:spPr>
        <p:txBody>
          <a:bodyPr lIns="96645" tIns="96645" rIns="96645" bIns="9664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408062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Shape 1410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Shape 1411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</p:spPr>
        <p:txBody>
          <a:bodyPr lIns="96645" tIns="96645" rIns="96645" bIns="9664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551241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Shape 1410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Shape 1411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</p:spPr>
        <p:txBody>
          <a:bodyPr lIns="96645" tIns="96645" rIns="96645" bIns="9664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044530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Shape 1410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Shape 1411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</p:spPr>
        <p:txBody>
          <a:bodyPr lIns="96645" tIns="96645" rIns="96645" bIns="9664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528488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Shape 1410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Shape 1411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</p:spPr>
        <p:txBody>
          <a:bodyPr lIns="96645" tIns="96645" rIns="96645" bIns="9664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334826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Shape 1410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Shape 1411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</p:spPr>
        <p:txBody>
          <a:bodyPr lIns="96645" tIns="96645" rIns="96645" bIns="9664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87163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grpSp>
        <p:nvGrpSpPr>
          <p:cNvPr id="10" name="Shape 10"/>
          <p:cNvGrpSpPr/>
          <p:nvPr/>
        </p:nvGrpSpPr>
        <p:grpSpPr>
          <a:xfrm rot="10800000" flipH="1">
            <a:off x="3692751" y="38248"/>
            <a:ext cx="1758132" cy="1523096"/>
            <a:chOff x="4088875" y="1431100"/>
            <a:chExt cx="3293000" cy="2852775"/>
          </a:xfrm>
        </p:grpSpPr>
        <p:sp>
          <p:nvSpPr>
            <p:cNvPr id="11" name="Shape 11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" name="Shape 12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" name="Shape 13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" name="Shape 14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" name="Shape 15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6" name="Shape 16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" name="Shape 17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" name="Shape 18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" name="Shape 19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" name="Shape 20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" name="Shape 21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2" name="Shape 22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3" name="Shape 23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" name="Shape 24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" name="Shape 25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" name="Shape 26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" name="Shape 27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" name="Shape 28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" name="Shape 29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" name="Shape 30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" name="Shape 31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" name="Shape 32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3" name="Shape 33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4" name="Shape 34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5" name="Shape 35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6" name="Shape 36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7" name="Shape 37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8" name="Shape 38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9" name="Shape 39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0" name="Shape 40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1" name="Shape 41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2" name="Shape 42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3" name="Shape 43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4" name="Shape 44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5" name="Shape 45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6" name="Shape 46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7" name="Shape 47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8" name="Shape 48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9" name="Shape 49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0" name="Shape 50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1" name="Shape 51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2" name="Shape 52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3" name="Shape 53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4" name="Shape 54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5" name="Shape 55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6" name="Shape 56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7" name="Shape 57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58" name="Shape 58"/>
          <p:cNvSpPr/>
          <p:nvPr/>
        </p:nvSpPr>
        <p:spPr>
          <a:xfrm rot="10800000" flipH="1">
            <a:off x="2809875" y="-172875"/>
            <a:ext cx="1111499" cy="962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59" name="Shape 59"/>
          <p:cNvSpPr/>
          <p:nvPr/>
        </p:nvSpPr>
        <p:spPr>
          <a:xfrm rot="10800000" flipH="1">
            <a:off x="3602723" y="1360109"/>
            <a:ext cx="493799" cy="4274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60" name="Shape 60"/>
          <p:cNvSpPr/>
          <p:nvPr/>
        </p:nvSpPr>
        <p:spPr>
          <a:xfrm rot="10800000" flipH="1">
            <a:off x="5278914" y="855278"/>
            <a:ext cx="944700" cy="818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61" name="Shape 61"/>
          <p:cNvSpPr/>
          <p:nvPr/>
        </p:nvSpPr>
        <p:spPr>
          <a:xfrm rot="10800000" flipH="1">
            <a:off x="5365798" y="352324"/>
            <a:ext cx="493799" cy="4271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grpSp>
        <p:nvGrpSpPr>
          <p:cNvPr id="62" name="Shape 62"/>
          <p:cNvGrpSpPr/>
          <p:nvPr/>
        </p:nvGrpSpPr>
        <p:grpSpPr>
          <a:xfrm>
            <a:off x="5549153" y="1029780"/>
            <a:ext cx="404640" cy="374058"/>
            <a:chOff x="5975075" y="2327500"/>
            <a:chExt cx="420100" cy="388350"/>
          </a:xfrm>
        </p:grpSpPr>
        <p:sp>
          <p:nvSpPr>
            <p:cNvPr id="63" name="Shape 63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4" name="Shape 64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65" name="Shape 65"/>
          <p:cNvSpPr/>
          <p:nvPr/>
        </p:nvSpPr>
        <p:spPr>
          <a:xfrm>
            <a:off x="3253021" y="113273"/>
            <a:ext cx="225084" cy="389963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grpSp>
        <p:nvGrpSpPr>
          <p:cNvPr id="66" name="Shape 66"/>
          <p:cNvGrpSpPr/>
          <p:nvPr/>
        </p:nvGrpSpPr>
        <p:grpSpPr>
          <a:xfrm>
            <a:off x="4380525" y="515192"/>
            <a:ext cx="382958" cy="607110"/>
            <a:chOff x="6718575" y="2318625"/>
            <a:chExt cx="256950" cy="407375"/>
          </a:xfrm>
        </p:grpSpPr>
        <p:sp>
          <p:nvSpPr>
            <p:cNvPr id="67" name="Shape 6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8" name="Shape 68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9" name="Shape 69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0" name="Shape 70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1" name="Shape 71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2" name="Shape 7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3" name="Shape 7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4" name="Shape 74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grpSp>
        <p:nvGrpSpPr>
          <p:cNvPr id="75" name="Shape 75"/>
          <p:cNvGrpSpPr/>
          <p:nvPr/>
        </p:nvGrpSpPr>
        <p:grpSpPr>
          <a:xfrm>
            <a:off x="3199463" y="902958"/>
            <a:ext cx="395017" cy="403296"/>
            <a:chOff x="3951850" y="2985350"/>
            <a:chExt cx="407950" cy="416500"/>
          </a:xfrm>
        </p:grpSpPr>
        <p:sp>
          <p:nvSpPr>
            <p:cNvPr id="76" name="Shape 76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7" name="Shape 77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8" name="Shape 78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9" name="Shape 79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grpSp>
        <p:nvGrpSpPr>
          <p:cNvPr id="80" name="Shape 80"/>
          <p:cNvGrpSpPr/>
          <p:nvPr/>
        </p:nvGrpSpPr>
        <p:grpSpPr>
          <a:xfrm rot="10800000" flipH="1">
            <a:off x="3920311" y="3981675"/>
            <a:ext cx="1303376" cy="1127987"/>
            <a:chOff x="238125" y="1431100"/>
            <a:chExt cx="3296350" cy="2852775"/>
          </a:xfrm>
        </p:grpSpPr>
        <p:sp>
          <p:nvSpPr>
            <p:cNvPr id="81" name="Shape 81"/>
            <p:cNvSpPr/>
            <p:nvPr/>
          </p:nvSpPr>
          <p:spPr>
            <a:xfrm>
              <a:off x="98072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2" name="Shape 82"/>
            <p:cNvSpPr/>
            <p:nvPr/>
          </p:nvSpPr>
          <p:spPr>
            <a:xfrm>
              <a:off x="849675" y="3907525"/>
              <a:ext cx="386425" cy="376350"/>
            </a:xfrm>
            <a:custGeom>
              <a:avLst/>
              <a:gdLst/>
              <a:ahLst/>
              <a:cxnLst/>
              <a:rect l="0" t="0" r="0" b="0"/>
              <a:pathLst>
                <a:path w="15457" h="15054" extrusionOk="0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3" name="Shape 83"/>
            <p:cNvSpPr/>
            <p:nvPr/>
          </p:nvSpPr>
          <p:spPr>
            <a:xfrm>
              <a:off x="715250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4" name="Shape 84"/>
            <p:cNvSpPr/>
            <p:nvPr/>
          </p:nvSpPr>
          <p:spPr>
            <a:xfrm>
              <a:off x="584200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5" name="Shape 85"/>
            <p:cNvSpPr/>
            <p:nvPr/>
          </p:nvSpPr>
          <p:spPr>
            <a:xfrm>
              <a:off x="449800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6" name="Shape 86"/>
            <p:cNvSpPr/>
            <p:nvPr/>
          </p:nvSpPr>
          <p:spPr>
            <a:xfrm>
              <a:off x="318750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7" name="Shape 87"/>
            <p:cNvSpPr/>
            <p:nvPr/>
          </p:nvSpPr>
          <p:spPr>
            <a:xfrm>
              <a:off x="128650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8" name="Shape 88"/>
            <p:cNvSpPr/>
            <p:nvPr/>
          </p:nvSpPr>
          <p:spPr>
            <a:xfrm>
              <a:off x="238125" y="28222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9" name="Shape 89"/>
            <p:cNvSpPr/>
            <p:nvPr/>
          </p:nvSpPr>
          <p:spPr>
            <a:xfrm>
              <a:off x="13839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0" name="Shape 90"/>
            <p:cNvSpPr/>
            <p:nvPr/>
          </p:nvSpPr>
          <p:spPr>
            <a:xfrm>
              <a:off x="251550" y="2761700"/>
              <a:ext cx="779600" cy="840075"/>
            </a:xfrm>
            <a:custGeom>
              <a:avLst/>
              <a:gdLst/>
              <a:ahLst/>
              <a:cxnLst/>
              <a:rect l="0" t="0" r="0" b="0"/>
              <a:pathLst>
                <a:path w="31184" h="33603" extrusionOk="0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1" name="Shape 91"/>
            <p:cNvSpPr/>
            <p:nvPr/>
          </p:nvSpPr>
          <p:spPr>
            <a:xfrm>
              <a:off x="288525" y="2697875"/>
              <a:ext cx="608200" cy="675400"/>
            </a:xfrm>
            <a:custGeom>
              <a:avLst/>
              <a:gdLst/>
              <a:ahLst/>
              <a:cxnLst/>
              <a:rect l="0" t="0" r="0" b="0"/>
              <a:pathLst>
                <a:path w="24328" h="27016" extrusionOk="0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2" name="Shape 92"/>
            <p:cNvSpPr/>
            <p:nvPr/>
          </p:nvSpPr>
          <p:spPr>
            <a:xfrm>
              <a:off x="14813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3" name="Shape 93"/>
            <p:cNvSpPr/>
            <p:nvPr/>
          </p:nvSpPr>
          <p:spPr>
            <a:xfrm>
              <a:off x="15788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4" name="Shape 94"/>
            <p:cNvSpPr/>
            <p:nvPr/>
          </p:nvSpPr>
          <p:spPr>
            <a:xfrm>
              <a:off x="322125" y="2637375"/>
              <a:ext cx="443550" cy="504050"/>
            </a:xfrm>
            <a:custGeom>
              <a:avLst/>
              <a:gdLst/>
              <a:ahLst/>
              <a:cxnLst/>
              <a:rect l="0" t="0" r="0" b="0"/>
              <a:pathLst>
                <a:path w="17742" h="20162" extrusionOk="0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5" name="Shape 95"/>
            <p:cNvSpPr/>
            <p:nvPr/>
          </p:nvSpPr>
          <p:spPr>
            <a:xfrm>
              <a:off x="359075" y="2576900"/>
              <a:ext cx="275575" cy="336050"/>
            </a:xfrm>
            <a:custGeom>
              <a:avLst/>
              <a:gdLst/>
              <a:ahLst/>
              <a:cxnLst/>
              <a:rect l="0" t="0" r="0" b="0"/>
              <a:pathLst>
                <a:path w="11023" h="13442" extrusionOk="0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6" name="Shape 96"/>
            <p:cNvSpPr/>
            <p:nvPr/>
          </p:nvSpPr>
          <p:spPr>
            <a:xfrm>
              <a:off x="167627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7" name="Shape 97"/>
            <p:cNvSpPr/>
            <p:nvPr/>
          </p:nvSpPr>
          <p:spPr>
            <a:xfrm>
              <a:off x="392675" y="2513050"/>
              <a:ext cx="275575" cy="309175"/>
            </a:xfrm>
            <a:custGeom>
              <a:avLst/>
              <a:gdLst/>
              <a:ahLst/>
              <a:cxnLst/>
              <a:rect l="0" t="0" r="0" b="0"/>
              <a:pathLst>
                <a:path w="11023" h="12367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8" name="Shape 98"/>
            <p:cNvSpPr/>
            <p:nvPr/>
          </p:nvSpPr>
          <p:spPr>
            <a:xfrm>
              <a:off x="177372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9" name="Shape 99"/>
            <p:cNvSpPr/>
            <p:nvPr/>
          </p:nvSpPr>
          <p:spPr>
            <a:xfrm>
              <a:off x="429650" y="24525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0" name="Shape 100"/>
            <p:cNvSpPr/>
            <p:nvPr/>
          </p:nvSpPr>
          <p:spPr>
            <a:xfrm>
              <a:off x="1871150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1" name="Shape 101"/>
            <p:cNvSpPr/>
            <p:nvPr/>
          </p:nvSpPr>
          <p:spPr>
            <a:xfrm>
              <a:off x="196525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2" name="Shape 102"/>
            <p:cNvSpPr/>
            <p:nvPr/>
          </p:nvSpPr>
          <p:spPr>
            <a:xfrm>
              <a:off x="466600" y="23921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3" name="Shape 103"/>
            <p:cNvSpPr/>
            <p:nvPr/>
          </p:nvSpPr>
          <p:spPr>
            <a:xfrm>
              <a:off x="206270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4" name="Shape 104"/>
            <p:cNvSpPr/>
            <p:nvPr/>
          </p:nvSpPr>
          <p:spPr>
            <a:xfrm>
              <a:off x="500200" y="23282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5" name="Shape 105"/>
            <p:cNvSpPr/>
            <p:nvPr/>
          </p:nvSpPr>
          <p:spPr>
            <a:xfrm>
              <a:off x="537175" y="22677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6" name="Shape 106"/>
            <p:cNvSpPr/>
            <p:nvPr/>
          </p:nvSpPr>
          <p:spPr>
            <a:xfrm>
              <a:off x="216015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7" name="Shape 107"/>
            <p:cNvSpPr/>
            <p:nvPr/>
          </p:nvSpPr>
          <p:spPr>
            <a:xfrm>
              <a:off x="570775" y="22072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8" name="Shape 108"/>
            <p:cNvSpPr/>
            <p:nvPr/>
          </p:nvSpPr>
          <p:spPr>
            <a:xfrm>
              <a:off x="22575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9" name="Shape 109"/>
            <p:cNvSpPr/>
            <p:nvPr/>
          </p:nvSpPr>
          <p:spPr>
            <a:xfrm>
              <a:off x="2355025" y="3964650"/>
              <a:ext cx="383100" cy="319225"/>
            </a:xfrm>
            <a:custGeom>
              <a:avLst/>
              <a:gdLst/>
              <a:ahLst/>
              <a:cxnLst/>
              <a:rect l="0" t="0" r="0" b="0"/>
              <a:pathLst>
                <a:path w="1532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0" name="Shape 110"/>
            <p:cNvSpPr/>
            <p:nvPr/>
          </p:nvSpPr>
          <p:spPr>
            <a:xfrm>
              <a:off x="607725" y="214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1" name="Shape 111"/>
            <p:cNvSpPr/>
            <p:nvPr/>
          </p:nvSpPr>
          <p:spPr>
            <a:xfrm>
              <a:off x="2452475" y="3941125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2" name="Shape 112"/>
            <p:cNvSpPr/>
            <p:nvPr/>
          </p:nvSpPr>
          <p:spPr>
            <a:xfrm>
              <a:off x="641325" y="208295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3" name="Shape 113"/>
            <p:cNvSpPr/>
            <p:nvPr/>
          </p:nvSpPr>
          <p:spPr>
            <a:xfrm>
              <a:off x="678300" y="20224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4" name="Shape 114"/>
            <p:cNvSpPr/>
            <p:nvPr/>
          </p:nvSpPr>
          <p:spPr>
            <a:xfrm>
              <a:off x="2533125" y="3877275"/>
              <a:ext cx="275550" cy="309175"/>
            </a:xfrm>
            <a:custGeom>
              <a:avLst/>
              <a:gdLst/>
              <a:ahLst/>
              <a:cxnLst/>
              <a:rect l="0" t="0" r="0" b="0"/>
              <a:pathLst>
                <a:path w="11022" h="12367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5" name="Shape 115"/>
            <p:cNvSpPr/>
            <p:nvPr/>
          </p:nvSpPr>
          <p:spPr>
            <a:xfrm>
              <a:off x="2570075" y="381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6" name="Shape 116"/>
            <p:cNvSpPr/>
            <p:nvPr/>
          </p:nvSpPr>
          <p:spPr>
            <a:xfrm>
              <a:off x="711900" y="19620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7" name="Shape 117"/>
            <p:cNvSpPr/>
            <p:nvPr/>
          </p:nvSpPr>
          <p:spPr>
            <a:xfrm>
              <a:off x="2603675" y="37563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8" name="Shape 118"/>
            <p:cNvSpPr/>
            <p:nvPr/>
          </p:nvSpPr>
          <p:spPr>
            <a:xfrm>
              <a:off x="748850" y="18981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9" name="Shape 119"/>
            <p:cNvSpPr/>
            <p:nvPr/>
          </p:nvSpPr>
          <p:spPr>
            <a:xfrm>
              <a:off x="2640650" y="36924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0" name="Shape 120"/>
            <p:cNvSpPr/>
            <p:nvPr/>
          </p:nvSpPr>
          <p:spPr>
            <a:xfrm>
              <a:off x="785825" y="18376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1" name="Shape 121"/>
            <p:cNvSpPr/>
            <p:nvPr/>
          </p:nvSpPr>
          <p:spPr>
            <a:xfrm>
              <a:off x="2677600" y="36320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2" name="Shape 122"/>
            <p:cNvSpPr/>
            <p:nvPr/>
          </p:nvSpPr>
          <p:spPr>
            <a:xfrm>
              <a:off x="819425" y="177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3" name="Shape 123"/>
            <p:cNvSpPr/>
            <p:nvPr/>
          </p:nvSpPr>
          <p:spPr>
            <a:xfrm>
              <a:off x="2711200" y="35715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4" name="Shape 124"/>
            <p:cNvSpPr/>
            <p:nvPr/>
          </p:nvSpPr>
          <p:spPr>
            <a:xfrm>
              <a:off x="856375" y="17133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5" name="Shape 125"/>
            <p:cNvSpPr/>
            <p:nvPr/>
          </p:nvSpPr>
          <p:spPr>
            <a:xfrm>
              <a:off x="890000" y="165285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6" name="Shape 126"/>
            <p:cNvSpPr/>
            <p:nvPr/>
          </p:nvSpPr>
          <p:spPr>
            <a:xfrm>
              <a:off x="2748175" y="35110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7" name="Shape 127"/>
            <p:cNvSpPr/>
            <p:nvPr/>
          </p:nvSpPr>
          <p:spPr>
            <a:xfrm>
              <a:off x="2781775" y="344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8" name="Shape 128"/>
            <p:cNvSpPr/>
            <p:nvPr/>
          </p:nvSpPr>
          <p:spPr>
            <a:xfrm>
              <a:off x="926950" y="15923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9" name="Shape 129"/>
            <p:cNvSpPr/>
            <p:nvPr/>
          </p:nvSpPr>
          <p:spPr>
            <a:xfrm>
              <a:off x="960550" y="15319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0" name="Shape 130"/>
            <p:cNvSpPr/>
            <p:nvPr/>
          </p:nvSpPr>
          <p:spPr>
            <a:xfrm>
              <a:off x="2818725" y="33867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1" name="Shape 131"/>
            <p:cNvSpPr/>
            <p:nvPr/>
          </p:nvSpPr>
          <p:spPr>
            <a:xfrm>
              <a:off x="997525" y="1468050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2" name="Shape 132"/>
            <p:cNvSpPr/>
            <p:nvPr/>
          </p:nvSpPr>
          <p:spPr>
            <a:xfrm>
              <a:off x="2852325" y="33262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3" name="Shape 133"/>
            <p:cNvSpPr/>
            <p:nvPr/>
          </p:nvSpPr>
          <p:spPr>
            <a:xfrm>
              <a:off x="1034475" y="1431100"/>
              <a:ext cx="383075" cy="319225"/>
            </a:xfrm>
            <a:custGeom>
              <a:avLst/>
              <a:gdLst/>
              <a:ahLst/>
              <a:cxnLst/>
              <a:rect l="0" t="0" r="0" b="0"/>
              <a:pathLst>
                <a:path w="15323" h="12769" extrusionOk="0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4" name="Shape 134"/>
            <p:cNvSpPr/>
            <p:nvPr/>
          </p:nvSpPr>
          <p:spPr>
            <a:xfrm>
              <a:off x="2889300" y="32623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5" name="Shape 135"/>
            <p:cNvSpPr/>
            <p:nvPr/>
          </p:nvSpPr>
          <p:spPr>
            <a:xfrm>
              <a:off x="10781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6" name="Shape 136"/>
            <p:cNvSpPr/>
            <p:nvPr/>
          </p:nvSpPr>
          <p:spPr>
            <a:xfrm>
              <a:off x="2926250" y="32019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7" name="Shape 137"/>
            <p:cNvSpPr/>
            <p:nvPr/>
          </p:nvSpPr>
          <p:spPr>
            <a:xfrm>
              <a:off x="117560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8" name="Shape 138"/>
            <p:cNvSpPr/>
            <p:nvPr/>
          </p:nvSpPr>
          <p:spPr>
            <a:xfrm>
              <a:off x="2959850" y="31414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9" name="Shape 139"/>
            <p:cNvSpPr/>
            <p:nvPr/>
          </p:nvSpPr>
          <p:spPr>
            <a:xfrm>
              <a:off x="2996825" y="30775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0" name="Shape 140"/>
            <p:cNvSpPr/>
            <p:nvPr/>
          </p:nvSpPr>
          <p:spPr>
            <a:xfrm>
              <a:off x="12730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1" name="Shape 141"/>
            <p:cNvSpPr/>
            <p:nvPr/>
          </p:nvSpPr>
          <p:spPr>
            <a:xfrm>
              <a:off x="137050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2" name="Shape 142"/>
            <p:cNvSpPr/>
            <p:nvPr/>
          </p:nvSpPr>
          <p:spPr>
            <a:xfrm>
              <a:off x="3030425" y="30170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3" name="Shape 143"/>
            <p:cNvSpPr/>
            <p:nvPr/>
          </p:nvSpPr>
          <p:spPr>
            <a:xfrm>
              <a:off x="146795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4" name="Shape 144"/>
            <p:cNvSpPr/>
            <p:nvPr/>
          </p:nvSpPr>
          <p:spPr>
            <a:xfrm>
              <a:off x="3067375" y="29566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" name="Shape 145"/>
            <p:cNvSpPr/>
            <p:nvPr/>
          </p:nvSpPr>
          <p:spPr>
            <a:xfrm>
              <a:off x="15653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" name="Shape 146"/>
            <p:cNvSpPr/>
            <p:nvPr/>
          </p:nvSpPr>
          <p:spPr>
            <a:xfrm>
              <a:off x="3101000" y="28961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" name="Shape 147"/>
            <p:cNvSpPr/>
            <p:nvPr/>
          </p:nvSpPr>
          <p:spPr>
            <a:xfrm>
              <a:off x="3137950" y="2802025"/>
              <a:ext cx="275550" cy="336050"/>
            </a:xfrm>
            <a:custGeom>
              <a:avLst/>
              <a:gdLst/>
              <a:ahLst/>
              <a:cxnLst/>
              <a:rect l="0" t="0" r="0" b="0"/>
              <a:pathLst>
                <a:path w="11022" h="13442" extrusionOk="0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" name="Shape 148"/>
            <p:cNvSpPr/>
            <p:nvPr/>
          </p:nvSpPr>
          <p:spPr>
            <a:xfrm>
              <a:off x="166282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" name="Shape 149"/>
            <p:cNvSpPr/>
            <p:nvPr/>
          </p:nvSpPr>
          <p:spPr>
            <a:xfrm>
              <a:off x="3006900" y="2573550"/>
              <a:ext cx="440200" cy="504050"/>
            </a:xfrm>
            <a:custGeom>
              <a:avLst/>
              <a:gdLst/>
              <a:ahLst/>
              <a:cxnLst/>
              <a:rect l="0" t="0" r="0" b="0"/>
              <a:pathLst>
                <a:path w="17608" h="20162" extrusionOk="0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" name="Shape 150"/>
            <p:cNvSpPr/>
            <p:nvPr/>
          </p:nvSpPr>
          <p:spPr>
            <a:xfrm>
              <a:off x="17602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1" name="Shape 151"/>
            <p:cNvSpPr/>
            <p:nvPr/>
          </p:nvSpPr>
          <p:spPr>
            <a:xfrm>
              <a:off x="18543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2" name="Shape 152"/>
            <p:cNvSpPr/>
            <p:nvPr/>
          </p:nvSpPr>
          <p:spPr>
            <a:xfrm>
              <a:off x="2872500" y="2345050"/>
              <a:ext cx="611575" cy="672050"/>
            </a:xfrm>
            <a:custGeom>
              <a:avLst/>
              <a:gdLst/>
              <a:ahLst/>
              <a:cxnLst/>
              <a:rect l="0" t="0" r="0" b="0"/>
              <a:pathLst>
                <a:path w="24463" h="26882" extrusionOk="0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3" name="Shape 153"/>
            <p:cNvSpPr/>
            <p:nvPr/>
          </p:nvSpPr>
          <p:spPr>
            <a:xfrm>
              <a:off x="2741450" y="2113200"/>
              <a:ext cx="779575" cy="843425"/>
            </a:xfrm>
            <a:custGeom>
              <a:avLst/>
              <a:gdLst/>
              <a:ahLst/>
              <a:cxnLst/>
              <a:rect l="0" t="0" r="0" b="0"/>
              <a:pathLst>
                <a:path w="31183" h="33737" extrusionOk="0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4" name="Shape 154"/>
            <p:cNvSpPr/>
            <p:nvPr/>
          </p:nvSpPr>
          <p:spPr>
            <a:xfrm>
              <a:off x="195180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5" name="Shape 155"/>
            <p:cNvSpPr/>
            <p:nvPr/>
          </p:nvSpPr>
          <p:spPr>
            <a:xfrm>
              <a:off x="20492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6" name="Shape 156"/>
            <p:cNvSpPr/>
            <p:nvPr/>
          </p:nvSpPr>
          <p:spPr>
            <a:xfrm>
              <a:off x="2610400" y="18847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7" name="Shape 157"/>
            <p:cNvSpPr/>
            <p:nvPr/>
          </p:nvSpPr>
          <p:spPr>
            <a:xfrm>
              <a:off x="2146700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8" name="Shape 158"/>
            <p:cNvSpPr/>
            <p:nvPr/>
          </p:nvSpPr>
          <p:spPr>
            <a:xfrm>
              <a:off x="2244150" y="1431100"/>
              <a:ext cx="1075275" cy="1065175"/>
            </a:xfrm>
            <a:custGeom>
              <a:avLst/>
              <a:gdLst/>
              <a:ahLst/>
              <a:cxnLst/>
              <a:rect l="0" t="0" r="0" b="0"/>
              <a:pathLst>
                <a:path w="43011" h="42607" extrusionOk="0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9" name="Shape 159"/>
            <p:cNvSpPr/>
            <p:nvPr/>
          </p:nvSpPr>
          <p:spPr>
            <a:xfrm>
              <a:off x="2341575" y="1431100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60" name="Shape 160"/>
            <p:cNvSpPr/>
            <p:nvPr/>
          </p:nvSpPr>
          <p:spPr>
            <a:xfrm>
              <a:off x="2439025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61" name="Shape 161"/>
            <p:cNvSpPr/>
            <p:nvPr/>
          </p:nvSpPr>
          <p:spPr>
            <a:xfrm>
              <a:off x="2533125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62" name="Shape 162"/>
            <p:cNvSpPr/>
            <p:nvPr/>
          </p:nvSpPr>
          <p:spPr>
            <a:xfrm>
              <a:off x="2630575" y="1431100"/>
              <a:ext cx="161300" cy="147850"/>
            </a:xfrm>
            <a:custGeom>
              <a:avLst/>
              <a:gdLst/>
              <a:ahLst/>
              <a:cxnLst/>
              <a:rect l="0" t="0" r="0" b="0"/>
              <a:pathLst>
                <a:path w="6452" h="5914" extrusionOk="0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163" name="Shape 163"/>
          <p:cNvSpPr/>
          <p:nvPr/>
        </p:nvSpPr>
        <p:spPr>
          <a:xfrm rot="10800000" flipH="1">
            <a:off x="5010533" y="4576647"/>
            <a:ext cx="1032900" cy="894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64" name="Shape 164"/>
          <p:cNvSpPr/>
          <p:nvPr/>
        </p:nvSpPr>
        <p:spPr>
          <a:xfrm rot="10800000" flipH="1">
            <a:off x="5133679" y="4056450"/>
            <a:ext cx="540000" cy="4673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65" name="Shape 165"/>
          <p:cNvSpPr/>
          <p:nvPr/>
        </p:nvSpPr>
        <p:spPr>
          <a:xfrm rot="10800000" flipH="1">
            <a:off x="3101709" y="3629719"/>
            <a:ext cx="1032900" cy="89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66" name="Shape 166"/>
          <p:cNvSpPr/>
          <p:nvPr/>
        </p:nvSpPr>
        <p:spPr>
          <a:xfrm rot="10800000" flipH="1">
            <a:off x="3530384" y="4576661"/>
            <a:ext cx="452100" cy="391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67" name="Shape 167"/>
          <p:cNvSpPr/>
          <p:nvPr/>
        </p:nvSpPr>
        <p:spPr>
          <a:xfrm>
            <a:off x="5370704" y="4867760"/>
            <a:ext cx="312502" cy="312484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grpSp>
        <p:nvGrpSpPr>
          <p:cNvPr id="168" name="Shape 168"/>
          <p:cNvGrpSpPr/>
          <p:nvPr/>
        </p:nvGrpSpPr>
        <p:grpSpPr>
          <a:xfrm>
            <a:off x="5772008" y="4056440"/>
            <a:ext cx="573942" cy="550550"/>
            <a:chOff x="5241175" y="4959100"/>
            <a:chExt cx="539775" cy="517775"/>
          </a:xfrm>
        </p:grpSpPr>
        <p:sp>
          <p:nvSpPr>
            <p:cNvPr id="169" name="Shape 16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0" name="Shape 170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1" name="Shape 171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2" name="Shape 17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3" name="Shape 17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4" name="Shape 174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175" name="Shape 175"/>
          <p:cNvSpPr/>
          <p:nvPr/>
        </p:nvSpPr>
        <p:spPr>
          <a:xfrm>
            <a:off x="3429208" y="3904791"/>
            <a:ext cx="377838" cy="343684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Shape 854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55" name="Shape 855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2544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56" name="Shape 856"/>
          <p:cNvSpPr txBox="1">
            <a:spLocks noGrp="1"/>
          </p:cNvSpPr>
          <p:nvPr>
            <p:ph type="body" idx="2"/>
          </p:nvPr>
        </p:nvSpPr>
        <p:spPr>
          <a:xfrm>
            <a:off x="4020972" y="2380900"/>
            <a:ext cx="2176800" cy="2544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57" name="Shape 857"/>
          <p:cNvSpPr txBox="1">
            <a:spLocks noGrp="1"/>
          </p:cNvSpPr>
          <p:nvPr>
            <p:ph type="body" idx="3"/>
          </p:nvPr>
        </p:nvSpPr>
        <p:spPr>
          <a:xfrm>
            <a:off x="6309244" y="2380900"/>
            <a:ext cx="2176800" cy="2544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grpSp>
        <p:nvGrpSpPr>
          <p:cNvPr id="858" name="Shape 858"/>
          <p:cNvGrpSpPr/>
          <p:nvPr/>
        </p:nvGrpSpPr>
        <p:grpSpPr>
          <a:xfrm rot="10800000" flipH="1">
            <a:off x="411206" y="245768"/>
            <a:ext cx="1322798" cy="1145959"/>
            <a:chOff x="4088875" y="1431100"/>
            <a:chExt cx="3293000" cy="2852775"/>
          </a:xfrm>
        </p:grpSpPr>
        <p:sp>
          <p:nvSpPr>
            <p:cNvPr id="859" name="Shape 859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60" name="Shape 860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61" name="Shape 861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62" name="Shape 862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63" name="Shape 863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64" name="Shape 864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65" name="Shape 865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66" name="Shape 866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67" name="Shape 867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68" name="Shape 868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69" name="Shape 869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70" name="Shape 870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71" name="Shape 871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72" name="Shape 872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73" name="Shape 873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74" name="Shape 874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75" name="Shape 875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76" name="Shape 876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77" name="Shape 877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78" name="Shape 878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79" name="Shape 879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80" name="Shape 880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81" name="Shape 881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82" name="Shape 882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83" name="Shape 883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84" name="Shape 884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85" name="Shape 885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86" name="Shape 886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87" name="Shape 887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88" name="Shape 888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89" name="Shape 889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90" name="Shape 890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91" name="Shape 891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92" name="Shape 892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93" name="Shape 893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94" name="Shape 894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95" name="Shape 895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96" name="Shape 896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97" name="Shape 897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98" name="Shape 898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99" name="Shape 899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00" name="Shape 900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01" name="Shape 901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02" name="Shape 902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03" name="Shape 903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04" name="Shape 904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05" name="Shape 905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906" name="Shape 906"/>
          <p:cNvSpPr/>
          <p:nvPr/>
        </p:nvSpPr>
        <p:spPr>
          <a:xfrm rot="10800000" flipH="1">
            <a:off x="-123825" y="1058975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07" name="Shape 907"/>
          <p:cNvSpPr/>
          <p:nvPr/>
        </p:nvSpPr>
        <p:spPr>
          <a:xfrm rot="10800000" flipH="1">
            <a:off x="638174" y="144009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08" name="Shape 908"/>
          <p:cNvSpPr/>
          <p:nvPr/>
        </p:nvSpPr>
        <p:spPr>
          <a:xfrm rot="10800000" flipH="1">
            <a:off x="1495424" y="-131649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09" name="Shape 909"/>
          <p:cNvSpPr/>
          <p:nvPr/>
        </p:nvSpPr>
        <p:spPr>
          <a:xfrm rot="10800000" flipH="1">
            <a:off x="327799" y="88924"/>
            <a:ext cx="358799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grpSp>
        <p:nvGrpSpPr>
          <p:cNvPr id="910" name="Shape 910"/>
          <p:cNvGrpSpPr/>
          <p:nvPr/>
        </p:nvGrpSpPr>
        <p:grpSpPr>
          <a:xfrm>
            <a:off x="1729783" y="61067"/>
            <a:ext cx="351203" cy="324660"/>
            <a:chOff x="5975075" y="2327500"/>
            <a:chExt cx="420100" cy="388350"/>
          </a:xfrm>
        </p:grpSpPr>
        <p:sp>
          <p:nvSpPr>
            <p:cNvPr id="911" name="Shape 911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12" name="Shape 91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913" name="Shape 913"/>
          <p:cNvSpPr/>
          <p:nvPr/>
        </p:nvSpPr>
        <p:spPr>
          <a:xfrm>
            <a:off x="203100" y="1270176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grpSp>
        <p:nvGrpSpPr>
          <p:cNvPr id="914" name="Shape 914"/>
          <p:cNvGrpSpPr/>
          <p:nvPr/>
        </p:nvGrpSpPr>
        <p:grpSpPr>
          <a:xfrm>
            <a:off x="904276" y="515192"/>
            <a:ext cx="382958" cy="607110"/>
            <a:chOff x="6718575" y="2318625"/>
            <a:chExt cx="256950" cy="407375"/>
          </a:xfrm>
        </p:grpSpPr>
        <p:sp>
          <p:nvSpPr>
            <p:cNvPr id="915" name="Shape 915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16" name="Shape 916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17" name="Shape 91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18" name="Shape 91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19" name="Shape 919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20" name="Shape 920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21" name="Shape 921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22" name="Shape 92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grpSp>
        <p:nvGrpSpPr>
          <p:cNvPr id="923" name="Shape 923"/>
          <p:cNvGrpSpPr/>
          <p:nvPr/>
        </p:nvGrpSpPr>
        <p:grpSpPr>
          <a:xfrm>
            <a:off x="335759" y="1840530"/>
            <a:ext cx="342881" cy="350068"/>
            <a:chOff x="3951850" y="2985350"/>
            <a:chExt cx="407950" cy="416500"/>
          </a:xfrm>
        </p:grpSpPr>
        <p:sp>
          <p:nvSpPr>
            <p:cNvPr id="924" name="Shape 924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25" name="Shape 925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26" name="Shape 926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27" name="Shape 927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5" name="Shape 1265"/>
          <p:cNvGrpSpPr/>
          <p:nvPr/>
        </p:nvGrpSpPr>
        <p:grpSpPr>
          <a:xfrm rot="10800000" flipH="1">
            <a:off x="316371" y="178887"/>
            <a:ext cx="1088336" cy="942842"/>
            <a:chOff x="4088875" y="1431100"/>
            <a:chExt cx="3293000" cy="2852775"/>
          </a:xfrm>
        </p:grpSpPr>
        <p:sp>
          <p:nvSpPr>
            <p:cNvPr id="1266" name="Shape 1266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67" name="Shape 1267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68" name="Shape 1268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69" name="Shape 1269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70" name="Shape 1270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71" name="Shape 1271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72" name="Shape 1272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73" name="Shape 1273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74" name="Shape 1274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75" name="Shape 1275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76" name="Shape 1276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77" name="Shape 1277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78" name="Shape 1278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79" name="Shape 1279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80" name="Shape 1280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81" name="Shape 1281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82" name="Shape 1282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83" name="Shape 1283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84" name="Shape 1284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85" name="Shape 1285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86" name="Shape 1286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87" name="Shape 1287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88" name="Shape 1288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89" name="Shape 1289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90" name="Shape 1290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91" name="Shape 1291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92" name="Shape 1292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93" name="Shape 1293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94" name="Shape 1294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95" name="Shape 1295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96" name="Shape 1296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97" name="Shape 1297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98" name="Shape 1298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99" name="Shape 1299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00" name="Shape 1300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01" name="Shape 1301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02" name="Shape 1302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03" name="Shape 1303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04" name="Shape 1304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05" name="Shape 1305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06" name="Shape 1306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07" name="Shape 1307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08" name="Shape 1308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09" name="Shape 1309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10" name="Shape 1310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11" name="Shape 1311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12" name="Shape 1312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1313" name="Shape 1313"/>
          <p:cNvSpPr/>
          <p:nvPr/>
        </p:nvSpPr>
        <p:spPr>
          <a:xfrm rot="10800000" flipH="1">
            <a:off x="-123825" y="847791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314" name="Shape 1314"/>
          <p:cNvSpPr/>
          <p:nvPr/>
        </p:nvSpPr>
        <p:spPr>
          <a:xfrm rot="10800000" flipH="1">
            <a:off x="503115" y="1161450"/>
            <a:ext cx="352800" cy="305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315" name="Shape 1315"/>
          <p:cNvSpPr/>
          <p:nvPr/>
        </p:nvSpPr>
        <p:spPr>
          <a:xfrm rot="10800000" flipH="1">
            <a:off x="1208423" y="-131812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316" name="Shape 1316"/>
          <p:cNvSpPr/>
          <p:nvPr/>
        </p:nvSpPr>
        <p:spPr>
          <a:xfrm rot="10800000" flipH="1">
            <a:off x="247753" y="49692"/>
            <a:ext cx="295199" cy="2555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grpSp>
        <p:nvGrpSpPr>
          <p:cNvPr id="1317" name="Shape 1317"/>
          <p:cNvGrpSpPr/>
          <p:nvPr/>
        </p:nvGrpSpPr>
        <p:grpSpPr>
          <a:xfrm rot="10800000" flipH="1">
            <a:off x="8218342" y="4123089"/>
            <a:ext cx="685311" cy="593091"/>
            <a:chOff x="238125" y="1431100"/>
            <a:chExt cx="3296350" cy="2852775"/>
          </a:xfrm>
        </p:grpSpPr>
        <p:sp>
          <p:nvSpPr>
            <p:cNvPr id="1318" name="Shape 1318"/>
            <p:cNvSpPr/>
            <p:nvPr/>
          </p:nvSpPr>
          <p:spPr>
            <a:xfrm>
              <a:off x="98072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19" name="Shape 1319"/>
            <p:cNvSpPr/>
            <p:nvPr/>
          </p:nvSpPr>
          <p:spPr>
            <a:xfrm>
              <a:off x="849675" y="3907525"/>
              <a:ext cx="386425" cy="376350"/>
            </a:xfrm>
            <a:custGeom>
              <a:avLst/>
              <a:gdLst/>
              <a:ahLst/>
              <a:cxnLst/>
              <a:rect l="0" t="0" r="0" b="0"/>
              <a:pathLst>
                <a:path w="15457" h="15054" extrusionOk="0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20" name="Shape 1320"/>
            <p:cNvSpPr/>
            <p:nvPr/>
          </p:nvSpPr>
          <p:spPr>
            <a:xfrm>
              <a:off x="715250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21" name="Shape 1321"/>
            <p:cNvSpPr/>
            <p:nvPr/>
          </p:nvSpPr>
          <p:spPr>
            <a:xfrm>
              <a:off x="584200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22" name="Shape 1322"/>
            <p:cNvSpPr/>
            <p:nvPr/>
          </p:nvSpPr>
          <p:spPr>
            <a:xfrm>
              <a:off x="449800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23" name="Shape 1323"/>
            <p:cNvSpPr/>
            <p:nvPr/>
          </p:nvSpPr>
          <p:spPr>
            <a:xfrm>
              <a:off x="318750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24" name="Shape 1324"/>
            <p:cNvSpPr/>
            <p:nvPr/>
          </p:nvSpPr>
          <p:spPr>
            <a:xfrm>
              <a:off x="128650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25" name="Shape 1325"/>
            <p:cNvSpPr/>
            <p:nvPr/>
          </p:nvSpPr>
          <p:spPr>
            <a:xfrm>
              <a:off x="238125" y="28222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26" name="Shape 1326"/>
            <p:cNvSpPr/>
            <p:nvPr/>
          </p:nvSpPr>
          <p:spPr>
            <a:xfrm>
              <a:off x="13839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27" name="Shape 1327"/>
            <p:cNvSpPr/>
            <p:nvPr/>
          </p:nvSpPr>
          <p:spPr>
            <a:xfrm>
              <a:off x="251550" y="2761700"/>
              <a:ext cx="779600" cy="840075"/>
            </a:xfrm>
            <a:custGeom>
              <a:avLst/>
              <a:gdLst/>
              <a:ahLst/>
              <a:cxnLst/>
              <a:rect l="0" t="0" r="0" b="0"/>
              <a:pathLst>
                <a:path w="31184" h="33603" extrusionOk="0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28" name="Shape 1328"/>
            <p:cNvSpPr/>
            <p:nvPr/>
          </p:nvSpPr>
          <p:spPr>
            <a:xfrm>
              <a:off x="288525" y="2697875"/>
              <a:ext cx="608200" cy="675400"/>
            </a:xfrm>
            <a:custGeom>
              <a:avLst/>
              <a:gdLst/>
              <a:ahLst/>
              <a:cxnLst/>
              <a:rect l="0" t="0" r="0" b="0"/>
              <a:pathLst>
                <a:path w="24328" h="27016" extrusionOk="0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29" name="Shape 1329"/>
            <p:cNvSpPr/>
            <p:nvPr/>
          </p:nvSpPr>
          <p:spPr>
            <a:xfrm>
              <a:off x="14813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30" name="Shape 1330"/>
            <p:cNvSpPr/>
            <p:nvPr/>
          </p:nvSpPr>
          <p:spPr>
            <a:xfrm>
              <a:off x="15788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31" name="Shape 1331"/>
            <p:cNvSpPr/>
            <p:nvPr/>
          </p:nvSpPr>
          <p:spPr>
            <a:xfrm>
              <a:off x="322125" y="2637375"/>
              <a:ext cx="443550" cy="504050"/>
            </a:xfrm>
            <a:custGeom>
              <a:avLst/>
              <a:gdLst/>
              <a:ahLst/>
              <a:cxnLst/>
              <a:rect l="0" t="0" r="0" b="0"/>
              <a:pathLst>
                <a:path w="17742" h="20162" extrusionOk="0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32" name="Shape 1332"/>
            <p:cNvSpPr/>
            <p:nvPr/>
          </p:nvSpPr>
          <p:spPr>
            <a:xfrm>
              <a:off x="359075" y="2576900"/>
              <a:ext cx="275575" cy="336050"/>
            </a:xfrm>
            <a:custGeom>
              <a:avLst/>
              <a:gdLst/>
              <a:ahLst/>
              <a:cxnLst/>
              <a:rect l="0" t="0" r="0" b="0"/>
              <a:pathLst>
                <a:path w="11023" h="13442" extrusionOk="0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33" name="Shape 1333"/>
            <p:cNvSpPr/>
            <p:nvPr/>
          </p:nvSpPr>
          <p:spPr>
            <a:xfrm>
              <a:off x="167627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34" name="Shape 1334"/>
            <p:cNvSpPr/>
            <p:nvPr/>
          </p:nvSpPr>
          <p:spPr>
            <a:xfrm>
              <a:off x="392675" y="2513050"/>
              <a:ext cx="275575" cy="309175"/>
            </a:xfrm>
            <a:custGeom>
              <a:avLst/>
              <a:gdLst/>
              <a:ahLst/>
              <a:cxnLst/>
              <a:rect l="0" t="0" r="0" b="0"/>
              <a:pathLst>
                <a:path w="11023" h="12367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35" name="Shape 1335"/>
            <p:cNvSpPr/>
            <p:nvPr/>
          </p:nvSpPr>
          <p:spPr>
            <a:xfrm>
              <a:off x="177372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36" name="Shape 1336"/>
            <p:cNvSpPr/>
            <p:nvPr/>
          </p:nvSpPr>
          <p:spPr>
            <a:xfrm>
              <a:off x="429650" y="24525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37" name="Shape 1337"/>
            <p:cNvSpPr/>
            <p:nvPr/>
          </p:nvSpPr>
          <p:spPr>
            <a:xfrm>
              <a:off x="1871150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38" name="Shape 1338"/>
            <p:cNvSpPr/>
            <p:nvPr/>
          </p:nvSpPr>
          <p:spPr>
            <a:xfrm>
              <a:off x="196525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39" name="Shape 1339"/>
            <p:cNvSpPr/>
            <p:nvPr/>
          </p:nvSpPr>
          <p:spPr>
            <a:xfrm>
              <a:off x="466600" y="23921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40" name="Shape 1340"/>
            <p:cNvSpPr/>
            <p:nvPr/>
          </p:nvSpPr>
          <p:spPr>
            <a:xfrm>
              <a:off x="206270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41" name="Shape 1341"/>
            <p:cNvSpPr/>
            <p:nvPr/>
          </p:nvSpPr>
          <p:spPr>
            <a:xfrm>
              <a:off x="500200" y="23282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42" name="Shape 1342"/>
            <p:cNvSpPr/>
            <p:nvPr/>
          </p:nvSpPr>
          <p:spPr>
            <a:xfrm>
              <a:off x="537175" y="22677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43" name="Shape 1343"/>
            <p:cNvSpPr/>
            <p:nvPr/>
          </p:nvSpPr>
          <p:spPr>
            <a:xfrm>
              <a:off x="216015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44" name="Shape 1344"/>
            <p:cNvSpPr/>
            <p:nvPr/>
          </p:nvSpPr>
          <p:spPr>
            <a:xfrm>
              <a:off x="570775" y="22072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45" name="Shape 1345"/>
            <p:cNvSpPr/>
            <p:nvPr/>
          </p:nvSpPr>
          <p:spPr>
            <a:xfrm>
              <a:off x="22575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46" name="Shape 1346"/>
            <p:cNvSpPr/>
            <p:nvPr/>
          </p:nvSpPr>
          <p:spPr>
            <a:xfrm>
              <a:off x="2355025" y="3964650"/>
              <a:ext cx="383100" cy="319225"/>
            </a:xfrm>
            <a:custGeom>
              <a:avLst/>
              <a:gdLst/>
              <a:ahLst/>
              <a:cxnLst/>
              <a:rect l="0" t="0" r="0" b="0"/>
              <a:pathLst>
                <a:path w="1532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47" name="Shape 1347"/>
            <p:cNvSpPr/>
            <p:nvPr/>
          </p:nvSpPr>
          <p:spPr>
            <a:xfrm>
              <a:off x="607725" y="214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48" name="Shape 1348"/>
            <p:cNvSpPr/>
            <p:nvPr/>
          </p:nvSpPr>
          <p:spPr>
            <a:xfrm>
              <a:off x="2452475" y="3941125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49" name="Shape 1349"/>
            <p:cNvSpPr/>
            <p:nvPr/>
          </p:nvSpPr>
          <p:spPr>
            <a:xfrm>
              <a:off x="641325" y="208295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50" name="Shape 1350"/>
            <p:cNvSpPr/>
            <p:nvPr/>
          </p:nvSpPr>
          <p:spPr>
            <a:xfrm>
              <a:off x="678300" y="20224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51" name="Shape 1351"/>
            <p:cNvSpPr/>
            <p:nvPr/>
          </p:nvSpPr>
          <p:spPr>
            <a:xfrm>
              <a:off x="2533125" y="3877275"/>
              <a:ext cx="275550" cy="309175"/>
            </a:xfrm>
            <a:custGeom>
              <a:avLst/>
              <a:gdLst/>
              <a:ahLst/>
              <a:cxnLst/>
              <a:rect l="0" t="0" r="0" b="0"/>
              <a:pathLst>
                <a:path w="11022" h="12367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52" name="Shape 1352"/>
            <p:cNvSpPr/>
            <p:nvPr/>
          </p:nvSpPr>
          <p:spPr>
            <a:xfrm>
              <a:off x="2570075" y="381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53" name="Shape 1353"/>
            <p:cNvSpPr/>
            <p:nvPr/>
          </p:nvSpPr>
          <p:spPr>
            <a:xfrm>
              <a:off x="711900" y="19620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54" name="Shape 1354"/>
            <p:cNvSpPr/>
            <p:nvPr/>
          </p:nvSpPr>
          <p:spPr>
            <a:xfrm>
              <a:off x="2603675" y="37563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55" name="Shape 1355"/>
            <p:cNvSpPr/>
            <p:nvPr/>
          </p:nvSpPr>
          <p:spPr>
            <a:xfrm>
              <a:off x="748850" y="18981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56" name="Shape 1356"/>
            <p:cNvSpPr/>
            <p:nvPr/>
          </p:nvSpPr>
          <p:spPr>
            <a:xfrm>
              <a:off x="2640650" y="36924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57" name="Shape 1357"/>
            <p:cNvSpPr/>
            <p:nvPr/>
          </p:nvSpPr>
          <p:spPr>
            <a:xfrm>
              <a:off x="785825" y="18376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58" name="Shape 1358"/>
            <p:cNvSpPr/>
            <p:nvPr/>
          </p:nvSpPr>
          <p:spPr>
            <a:xfrm>
              <a:off x="2677600" y="36320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59" name="Shape 1359"/>
            <p:cNvSpPr/>
            <p:nvPr/>
          </p:nvSpPr>
          <p:spPr>
            <a:xfrm>
              <a:off x="819425" y="177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60" name="Shape 1360"/>
            <p:cNvSpPr/>
            <p:nvPr/>
          </p:nvSpPr>
          <p:spPr>
            <a:xfrm>
              <a:off x="2711200" y="35715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61" name="Shape 1361"/>
            <p:cNvSpPr/>
            <p:nvPr/>
          </p:nvSpPr>
          <p:spPr>
            <a:xfrm>
              <a:off x="856375" y="17133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62" name="Shape 1362"/>
            <p:cNvSpPr/>
            <p:nvPr/>
          </p:nvSpPr>
          <p:spPr>
            <a:xfrm>
              <a:off x="890000" y="165285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63" name="Shape 1363"/>
            <p:cNvSpPr/>
            <p:nvPr/>
          </p:nvSpPr>
          <p:spPr>
            <a:xfrm>
              <a:off x="2748175" y="35110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64" name="Shape 1364"/>
            <p:cNvSpPr/>
            <p:nvPr/>
          </p:nvSpPr>
          <p:spPr>
            <a:xfrm>
              <a:off x="2781775" y="344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65" name="Shape 1365"/>
            <p:cNvSpPr/>
            <p:nvPr/>
          </p:nvSpPr>
          <p:spPr>
            <a:xfrm>
              <a:off x="926950" y="15923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66" name="Shape 1366"/>
            <p:cNvSpPr/>
            <p:nvPr/>
          </p:nvSpPr>
          <p:spPr>
            <a:xfrm>
              <a:off x="960550" y="15319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67" name="Shape 1367"/>
            <p:cNvSpPr/>
            <p:nvPr/>
          </p:nvSpPr>
          <p:spPr>
            <a:xfrm>
              <a:off x="2818725" y="33867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68" name="Shape 1368"/>
            <p:cNvSpPr/>
            <p:nvPr/>
          </p:nvSpPr>
          <p:spPr>
            <a:xfrm>
              <a:off x="997525" y="1468050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69" name="Shape 1369"/>
            <p:cNvSpPr/>
            <p:nvPr/>
          </p:nvSpPr>
          <p:spPr>
            <a:xfrm>
              <a:off x="2852325" y="33262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70" name="Shape 1370"/>
            <p:cNvSpPr/>
            <p:nvPr/>
          </p:nvSpPr>
          <p:spPr>
            <a:xfrm>
              <a:off x="1034475" y="1431100"/>
              <a:ext cx="383075" cy="319225"/>
            </a:xfrm>
            <a:custGeom>
              <a:avLst/>
              <a:gdLst/>
              <a:ahLst/>
              <a:cxnLst/>
              <a:rect l="0" t="0" r="0" b="0"/>
              <a:pathLst>
                <a:path w="15323" h="12769" extrusionOk="0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71" name="Shape 1371"/>
            <p:cNvSpPr/>
            <p:nvPr/>
          </p:nvSpPr>
          <p:spPr>
            <a:xfrm>
              <a:off x="2889300" y="32623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72" name="Shape 1372"/>
            <p:cNvSpPr/>
            <p:nvPr/>
          </p:nvSpPr>
          <p:spPr>
            <a:xfrm>
              <a:off x="10781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73" name="Shape 1373"/>
            <p:cNvSpPr/>
            <p:nvPr/>
          </p:nvSpPr>
          <p:spPr>
            <a:xfrm>
              <a:off x="2926250" y="32019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74" name="Shape 1374"/>
            <p:cNvSpPr/>
            <p:nvPr/>
          </p:nvSpPr>
          <p:spPr>
            <a:xfrm>
              <a:off x="117560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75" name="Shape 1375"/>
            <p:cNvSpPr/>
            <p:nvPr/>
          </p:nvSpPr>
          <p:spPr>
            <a:xfrm>
              <a:off x="2959850" y="31414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76" name="Shape 1376"/>
            <p:cNvSpPr/>
            <p:nvPr/>
          </p:nvSpPr>
          <p:spPr>
            <a:xfrm>
              <a:off x="2996825" y="30775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77" name="Shape 1377"/>
            <p:cNvSpPr/>
            <p:nvPr/>
          </p:nvSpPr>
          <p:spPr>
            <a:xfrm>
              <a:off x="12730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78" name="Shape 1378"/>
            <p:cNvSpPr/>
            <p:nvPr/>
          </p:nvSpPr>
          <p:spPr>
            <a:xfrm>
              <a:off x="137050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79" name="Shape 1379"/>
            <p:cNvSpPr/>
            <p:nvPr/>
          </p:nvSpPr>
          <p:spPr>
            <a:xfrm>
              <a:off x="3030425" y="30170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80" name="Shape 1380"/>
            <p:cNvSpPr/>
            <p:nvPr/>
          </p:nvSpPr>
          <p:spPr>
            <a:xfrm>
              <a:off x="146795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81" name="Shape 1381"/>
            <p:cNvSpPr/>
            <p:nvPr/>
          </p:nvSpPr>
          <p:spPr>
            <a:xfrm>
              <a:off x="3067375" y="29566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82" name="Shape 1382"/>
            <p:cNvSpPr/>
            <p:nvPr/>
          </p:nvSpPr>
          <p:spPr>
            <a:xfrm>
              <a:off x="15653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83" name="Shape 1383"/>
            <p:cNvSpPr/>
            <p:nvPr/>
          </p:nvSpPr>
          <p:spPr>
            <a:xfrm>
              <a:off x="3101000" y="28961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84" name="Shape 1384"/>
            <p:cNvSpPr/>
            <p:nvPr/>
          </p:nvSpPr>
          <p:spPr>
            <a:xfrm>
              <a:off x="3137950" y="2802025"/>
              <a:ext cx="275550" cy="336050"/>
            </a:xfrm>
            <a:custGeom>
              <a:avLst/>
              <a:gdLst/>
              <a:ahLst/>
              <a:cxnLst/>
              <a:rect l="0" t="0" r="0" b="0"/>
              <a:pathLst>
                <a:path w="11022" h="13442" extrusionOk="0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85" name="Shape 1385"/>
            <p:cNvSpPr/>
            <p:nvPr/>
          </p:nvSpPr>
          <p:spPr>
            <a:xfrm>
              <a:off x="166282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86" name="Shape 1386"/>
            <p:cNvSpPr/>
            <p:nvPr/>
          </p:nvSpPr>
          <p:spPr>
            <a:xfrm>
              <a:off x="3006900" y="2573550"/>
              <a:ext cx="440200" cy="504050"/>
            </a:xfrm>
            <a:custGeom>
              <a:avLst/>
              <a:gdLst/>
              <a:ahLst/>
              <a:cxnLst/>
              <a:rect l="0" t="0" r="0" b="0"/>
              <a:pathLst>
                <a:path w="17608" h="20162" extrusionOk="0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87" name="Shape 1387"/>
            <p:cNvSpPr/>
            <p:nvPr/>
          </p:nvSpPr>
          <p:spPr>
            <a:xfrm>
              <a:off x="17602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88" name="Shape 1388"/>
            <p:cNvSpPr/>
            <p:nvPr/>
          </p:nvSpPr>
          <p:spPr>
            <a:xfrm>
              <a:off x="18543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89" name="Shape 1389"/>
            <p:cNvSpPr/>
            <p:nvPr/>
          </p:nvSpPr>
          <p:spPr>
            <a:xfrm>
              <a:off x="2872500" y="2345050"/>
              <a:ext cx="611575" cy="672050"/>
            </a:xfrm>
            <a:custGeom>
              <a:avLst/>
              <a:gdLst/>
              <a:ahLst/>
              <a:cxnLst/>
              <a:rect l="0" t="0" r="0" b="0"/>
              <a:pathLst>
                <a:path w="24463" h="26882" extrusionOk="0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90" name="Shape 1390"/>
            <p:cNvSpPr/>
            <p:nvPr/>
          </p:nvSpPr>
          <p:spPr>
            <a:xfrm>
              <a:off x="2741450" y="2113200"/>
              <a:ext cx="779575" cy="843425"/>
            </a:xfrm>
            <a:custGeom>
              <a:avLst/>
              <a:gdLst/>
              <a:ahLst/>
              <a:cxnLst/>
              <a:rect l="0" t="0" r="0" b="0"/>
              <a:pathLst>
                <a:path w="31183" h="33737" extrusionOk="0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91" name="Shape 1391"/>
            <p:cNvSpPr/>
            <p:nvPr/>
          </p:nvSpPr>
          <p:spPr>
            <a:xfrm>
              <a:off x="195180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92" name="Shape 1392"/>
            <p:cNvSpPr/>
            <p:nvPr/>
          </p:nvSpPr>
          <p:spPr>
            <a:xfrm>
              <a:off x="20492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93" name="Shape 1393"/>
            <p:cNvSpPr/>
            <p:nvPr/>
          </p:nvSpPr>
          <p:spPr>
            <a:xfrm>
              <a:off x="2610400" y="18847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94" name="Shape 1394"/>
            <p:cNvSpPr/>
            <p:nvPr/>
          </p:nvSpPr>
          <p:spPr>
            <a:xfrm>
              <a:off x="2146700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95" name="Shape 1395"/>
            <p:cNvSpPr/>
            <p:nvPr/>
          </p:nvSpPr>
          <p:spPr>
            <a:xfrm>
              <a:off x="2244150" y="1431100"/>
              <a:ext cx="1075275" cy="1065175"/>
            </a:xfrm>
            <a:custGeom>
              <a:avLst/>
              <a:gdLst/>
              <a:ahLst/>
              <a:cxnLst/>
              <a:rect l="0" t="0" r="0" b="0"/>
              <a:pathLst>
                <a:path w="43011" h="42607" extrusionOk="0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96" name="Shape 1396"/>
            <p:cNvSpPr/>
            <p:nvPr/>
          </p:nvSpPr>
          <p:spPr>
            <a:xfrm>
              <a:off x="2341575" y="1431100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97" name="Shape 1397"/>
            <p:cNvSpPr/>
            <p:nvPr/>
          </p:nvSpPr>
          <p:spPr>
            <a:xfrm>
              <a:off x="2439025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98" name="Shape 1398"/>
            <p:cNvSpPr/>
            <p:nvPr/>
          </p:nvSpPr>
          <p:spPr>
            <a:xfrm>
              <a:off x="2533125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99" name="Shape 1399"/>
            <p:cNvSpPr/>
            <p:nvPr/>
          </p:nvSpPr>
          <p:spPr>
            <a:xfrm>
              <a:off x="2630575" y="1431100"/>
              <a:ext cx="161300" cy="147850"/>
            </a:xfrm>
            <a:custGeom>
              <a:avLst/>
              <a:gdLst/>
              <a:ahLst/>
              <a:cxnLst/>
              <a:rect l="0" t="0" r="0" b="0"/>
              <a:pathLst>
                <a:path w="6452" h="5914" extrusionOk="0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1400" name="Shape 1400"/>
          <p:cNvSpPr/>
          <p:nvPr/>
        </p:nvSpPr>
        <p:spPr>
          <a:xfrm rot="10800000" flipH="1">
            <a:off x="8763567" y="4485979"/>
            <a:ext cx="542999" cy="470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401" name="Shape 1401"/>
          <p:cNvSpPr/>
          <p:nvPr/>
        </p:nvSpPr>
        <p:spPr>
          <a:xfrm rot="10800000" flipH="1">
            <a:off x="8523810" y="4741099"/>
            <a:ext cx="284100" cy="2457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402" name="Shape 1402"/>
          <p:cNvSpPr/>
          <p:nvPr/>
        </p:nvSpPr>
        <p:spPr>
          <a:xfrm rot="10800000" flipH="1">
            <a:off x="8322785" y="3628022"/>
            <a:ext cx="542999" cy="470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403" name="Shape 1403"/>
          <p:cNvSpPr/>
          <p:nvPr/>
        </p:nvSpPr>
        <p:spPr>
          <a:xfrm rot="10800000" flipH="1">
            <a:off x="8763568" y="4009882"/>
            <a:ext cx="237599" cy="205799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93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732700" y="2255124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19BBD5"/>
              </a:buClr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>
              <a:spcBef>
                <a:spcPts val="480"/>
              </a:spcBef>
              <a:buClr>
                <a:srgbClr val="19BBD5"/>
              </a:buClr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>
              <a:spcBef>
                <a:spcPts val="480"/>
              </a:spcBef>
              <a:buClr>
                <a:srgbClr val="19BBD5"/>
              </a:buClr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>
              <a:spcBef>
                <a:spcPts val="360"/>
              </a:spcBef>
              <a:buClr>
                <a:srgbClr val="19BBD5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>
              <a:spcBef>
                <a:spcPts val="360"/>
              </a:spcBef>
              <a:buClr>
                <a:srgbClr val="19BBD5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>
              <a:spcBef>
                <a:spcPts val="360"/>
              </a:spcBef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>
              <a:spcBef>
                <a:spcPts val="360"/>
              </a:spcBef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>
              <a:spcBef>
                <a:spcPts val="360"/>
              </a:spcBef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>
              <a:spcBef>
                <a:spcPts val="360"/>
              </a:spcBef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6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bm.com/support/knowledgecenter/SS3RA7_15.0.0/com.ibm.spss.crispdm.help/crisp_overview.htm" TargetMode="External"/><Relationship Id="rId7" Type="http://schemas.openxmlformats.org/officeDocument/2006/relationships/hyperlink" Target="https://www.forbes.com/sites/charlesrtaylor/2019/07/18/3-ways-to-better-target-digital-ads/#6fe39e4450ea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azure/machine-learning/team-data-science-process/lifecycle" TargetMode="External"/><Relationship Id="rId5" Type="http://schemas.openxmlformats.org/officeDocument/2006/relationships/hyperlink" Target="https://mixpanel.com/topics/what-is-a-data-ecosystem/" TargetMode="External"/><Relationship Id="rId4" Type="http://schemas.openxmlformats.org/officeDocument/2006/relationships/hyperlink" Target="https://www.analyticsinhr.com/blog/advanced-data-analysis-techniques-applied-to-people-analytics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Shape 1408"/>
          <p:cNvSpPr txBox="1">
            <a:spLocks noGrp="1"/>
          </p:cNvSpPr>
          <p:nvPr>
            <p:ph type="ctrTitle"/>
          </p:nvPr>
        </p:nvSpPr>
        <p:spPr>
          <a:xfrm>
            <a:off x="140112" y="1876418"/>
            <a:ext cx="8897347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" sz="3200" dirty="0"/>
              <a:t>AML – 1114 </a:t>
            </a:r>
            <a:r>
              <a:rPr lang="en-US" sz="3200" dirty="0"/>
              <a:t>Data Science and Machine </a:t>
            </a:r>
            <a:r>
              <a:rPr lang="en-US" sz="3200"/>
              <a:t>Learning  </a:t>
            </a:r>
            <a:endParaRPr lang="en" sz="3200" dirty="0"/>
          </a:p>
        </p:txBody>
      </p:sp>
      <p:sp>
        <p:nvSpPr>
          <p:cNvPr id="6" name="Shape 1408"/>
          <p:cNvSpPr txBox="1">
            <a:spLocks/>
          </p:cNvSpPr>
          <p:nvPr/>
        </p:nvSpPr>
        <p:spPr>
          <a:xfrm>
            <a:off x="442935" y="3244021"/>
            <a:ext cx="3260208" cy="10722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algn="l"/>
            <a:endParaRPr lang="en-US" sz="1200" dirty="0"/>
          </a:p>
          <a:p>
            <a:pPr algn="l"/>
            <a:r>
              <a:rPr lang="en-US" sz="1200" dirty="0"/>
              <a:t>[Data Science] </a:t>
            </a:r>
            <a:br>
              <a:rPr lang="en-US" sz="1200" dirty="0"/>
            </a:br>
            <a:endParaRPr lang="en-US" sz="1200" dirty="0"/>
          </a:p>
          <a:p>
            <a:pPr algn="l"/>
            <a:r>
              <a:rPr lang="en-US" sz="1200" dirty="0"/>
              <a:t>The study of data to gain insights and knowledge; involves methods of recording, storing, and analyzing data to effectively extract useful information.</a:t>
            </a:r>
            <a:endParaRPr lang="en" sz="12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92E1671-D3A5-4FB4-BC25-F401F0328B7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112" y="803758"/>
            <a:ext cx="2938585" cy="509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Shape 1413"/>
          <p:cNvSpPr txBox="1">
            <a:spLocks noGrp="1"/>
          </p:cNvSpPr>
          <p:nvPr>
            <p:ph type="title"/>
          </p:nvPr>
        </p:nvSpPr>
        <p:spPr>
          <a:xfrm>
            <a:off x="2508718" y="264493"/>
            <a:ext cx="6528741" cy="64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200" dirty="0"/>
              <a:t>Data Science Process</a:t>
            </a:r>
            <a:endParaRPr lang="en" sz="3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64FB33-3138-4C1B-9B16-1FA6535DAB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1939" y="1382611"/>
            <a:ext cx="7419052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altLang="en-US" sz="2000" b="1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KDD life cycle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b="1" dirty="0">
                <a:solidFill>
                  <a:srgbClr val="FFC000"/>
                </a:solidFill>
                <a:latin typeface="Muli"/>
                <a:ea typeface="Muli"/>
                <a:cs typeface="Muli"/>
              </a:rPr>
              <a:t>K</a:t>
            </a:r>
            <a:r>
              <a:rPr lang="en-US" altLang="en-US" sz="2000" dirty="0">
                <a:solidFill>
                  <a:srgbClr val="FFC000"/>
                </a:solidFill>
                <a:latin typeface="Muli"/>
                <a:ea typeface="Muli"/>
                <a:cs typeface="Muli"/>
              </a:rPr>
              <a:t>nowledge </a:t>
            </a:r>
            <a:r>
              <a:rPr lang="en-US" altLang="en-US" sz="2000" b="1" dirty="0">
                <a:solidFill>
                  <a:srgbClr val="FFC000"/>
                </a:solidFill>
                <a:latin typeface="Muli"/>
                <a:ea typeface="Muli"/>
                <a:cs typeface="Muli"/>
              </a:rPr>
              <a:t>D</a:t>
            </a:r>
            <a:r>
              <a:rPr lang="en-US" altLang="en-US" sz="2000" dirty="0">
                <a:solidFill>
                  <a:srgbClr val="FFC000"/>
                </a:solidFill>
                <a:latin typeface="Muli"/>
                <a:ea typeface="Muli"/>
                <a:cs typeface="Muli"/>
              </a:rPr>
              <a:t>iscovery in </a:t>
            </a:r>
            <a:r>
              <a:rPr lang="en-US" altLang="en-US" sz="2000" b="1" dirty="0">
                <a:solidFill>
                  <a:srgbClr val="FFC000"/>
                </a:solidFill>
                <a:latin typeface="Muli"/>
                <a:ea typeface="Muli"/>
                <a:cs typeface="Muli"/>
              </a:rPr>
              <a:t>D</a:t>
            </a:r>
            <a:r>
              <a:rPr lang="en-US" altLang="en-US" sz="2000" dirty="0">
                <a:solidFill>
                  <a:srgbClr val="FFC000"/>
                </a:solidFill>
                <a:latin typeface="Muli"/>
                <a:ea typeface="Muli"/>
                <a:cs typeface="Muli"/>
              </a:rPr>
              <a:t>atabases (KDD)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FFC000"/>
                </a:solidFill>
                <a:latin typeface="Muli"/>
                <a:ea typeface="Muli"/>
                <a:cs typeface="Muli"/>
              </a:rPr>
              <a:t> is the process of discovering useful knowledge from a collection of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FFC000"/>
                </a:solidFill>
                <a:latin typeface="Muli"/>
                <a:ea typeface="Muli"/>
                <a:cs typeface="Muli"/>
              </a:rPr>
              <a:t>Uses Data mining as the pattern extraction phase.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B44B4B-E7D9-4C36-AF02-EF50753975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1939" y="3077666"/>
            <a:ext cx="7419052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altLang="en-US" sz="2000" b="1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KDD Phases</a:t>
            </a:r>
            <a:endParaRPr lang="en-US" altLang="en-US" sz="2000" dirty="0">
              <a:solidFill>
                <a:srgbClr val="FFC000"/>
              </a:solidFill>
              <a:latin typeface="Muli"/>
              <a:ea typeface="Muli"/>
              <a:cs typeface="Muli"/>
            </a:endParaRPr>
          </a:p>
          <a:p>
            <a:pPr marL="800100" lvl="1" indent="-342900">
              <a:buFontTx/>
              <a:buChar char="-"/>
            </a:pPr>
            <a:r>
              <a:rPr lang="en-US" altLang="en-US" sz="2000" dirty="0">
                <a:solidFill>
                  <a:srgbClr val="FFC000"/>
                </a:solidFill>
                <a:latin typeface="Muli"/>
                <a:ea typeface="Muli"/>
                <a:cs typeface="Muli"/>
              </a:rPr>
              <a:t>Data selection</a:t>
            </a:r>
          </a:p>
          <a:p>
            <a:pPr marL="800100" lvl="1" indent="-342900">
              <a:buFontTx/>
              <a:buChar char="-"/>
            </a:pPr>
            <a:r>
              <a:rPr lang="en-US" altLang="en-US" sz="2000" dirty="0">
                <a:solidFill>
                  <a:srgbClr val="FFC000"/>
                </a:solidFill>
                <a:latin typeface="Muli"/>
                <a:ea typeface="Muli"/>
                <a:cs typeface="Muli"/>
              </a:rPr>
              <a:t>Data processing (cleansing and enrichment)</a:t>
            </a:r>
          </a:p>
          <a:p>
            <a:pPr marL="800100" lvl="1" indent="-342900">
              <a:buFontTx/>
              <a:buChar char="-"/>
            </a:pPr>
            <a:r>
              <a:rPr lang="en-US" altLang="en-US" sz="2000" dirty="0">
                <a:solidFill>
                  <a:srgbClr val="FFC000"/>
                </a:solidFill>
                <a:latin typeface="Muli"/>
                <a:ea typeface="Muli"/>
                <a:cs typeface="Muli"/>
              </a:rPr>
              <a:t>Data transformation and encoding</a:t>
            </a:r>
          </a:p>
          <a:p>
            <a:pPr marL="800100" lvl="1" indent="-342900">
              <a:buFontTx/>
              <a:buChar char="-"/>
            </a:pPr>
            <a:r>
              <a:rPr lang="en-US" altLang="en-US" sz="2000" dirty="0">
                <a:solidFill>
                  <a:srgbClr val="FFC000"/>
                </a:solidFill>
                <a:latin typeface="Muli"/>
                <a:ea typeface="Muli"/>
                <a:cs typeface="Muli"/>
              </a:rPr>
              <a:t>Data mining</a:t>
            </a:r>
          </a:p>
          <a:p>
            <a:pPr marL="800100" lvl="1" indent="-342900">
              <a:buFontTx/>
              <a:buChar char="-"/>
            </a:pPr>
            <a:r>
              <a:rPr lang="en-US" altLang="en-US" sz="2000" dirty="0">
                <a:solidFill>
                  <a:srgbClr val="FFC000"/>
                </a:solidFill>
                <a:latin typeface="Muli"/>
                <a:ea typeface="Muli"/>
                <a:cs typeface="Muli"/>
              </a:rPr>
              <a:t>Reporting and displaying discovered knowledge </a:t>
            </a:r>
          </a:p>
        </p:txBody>
      </p:sp>
    </p:spTree>
    <p:extLst>
      <p:ext uri="{BB962C8B-B14F-4D97-AF65-F5344CB8AC3E}">
        <p14:creationId xmlns:p14="http://schemas.microsoft.com/office/powerpoint/2010/main" val="2084480072"/>
      </p:ext>
    </p:extLst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Shape 1413"/>
          <p:cNvSpPr txBox="1">
            <a:spLocks noGrp="1"/>
          </p:cNvSpPr>
          <p:nvPr>
            <p:ph type="title"/>
          </p:nvPr>
        </p:nvSpPr>
        <p:spPr>
          <a:xfrm>
            <a:off x="2508718" y="264493"/>
            <a:ext cx="6528741" cy="64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br>
              <a:rPr lang="en-CA" b="1" dirty="0"/>
            </a:br>
            <a:r>
              <a:rPr lang="en-US" sz="3200" dirty="0"/>
              <a:t>Data Science Process</a:t>
            </a:r>
            <a:r>
              <a:rPr lang="en-CA" dirty="0"/>
              <a:t> </a:t>
            </a:r>
            <a:endParaRPr lang="en" sz="3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C9522F-AC21-40E5-96EE-600DD29E6F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635" y="2971534"/>
            <a:ext cx="310699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altLang="en-US" sz="2000" b="1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KDD Phases</a:t>
            </a:r>
            <a:endParaRPr lang="en-US" altLang="en-US" sz="2000" dirty="0">
              <a:solidFill>
                <a:srgbClr val="FFC000"/>
              </a:solidFill>
              <a:latin typeface="Muli"/>
              <a:ea typeface="Muli"/>
              <a:cs typeface="Mul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000" dirty="0">
              <a:solidFill>
                <a:srgbClr val="FFC000"/>
              </a:solidFill>
              <a:latin typeface="Muli"/>
              <a:ea typeface="Muli"/>
              <a:cs typeface="Mul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AA04A8-FA09-4F3D-A739-A2F52985A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5609" y="1231951"/>
            <a:ext cx="7181850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694482"/>
      </p:ext>
    </p:extLst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Shape 1413"/>
          <p:cNvSpPr txBox="1">
            <a:spLocks noGrp="1"/>
          </p:cNvSpPr>
          <p:nvPr>
            <p:ph type="title"/>
          </p:nvPr>
        </p:nvSpPr>
        <p:spPr>
          <a:xfrm>
            <a:off x="2508718" y="264493"/>
            <a:ext cx="6528741" cy="64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200" dirty="0"/>
              <a:t>Data Science Ecosystem</a:t>
            </a:r>
            <a:endParaRPr lang="en" sz="3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08ED69-F03D-43BD-852A-CC56E9987C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3593" y="1540869"/>
            <a:ext cx="8023866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altLang="en-US" sz="2000" b="1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Data Science Ecosystem</a:t>
            </a:r>
          </a:p>
          <a:p>
            <a:pPr lvl="0"/>
            <a:endParaRPr lang="en-US" altLang="en-US" sz="2000" b="1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FFC000"/>
                </a:solidFill>
                <a:latin typeface="Muli"/>
                <a:ea typeface="Muli"/>
                <a:cs typeface="Muli"/>
              </a:rPr>
              <a:t>A collection of infrastructure, analytics, and applications used to capture and analyze data.</a:t>
            </a:r>
            <a:br>
              <a:rPr lang="en-US" altLang="en-US" sz="2000" dirty="0">
                <a:solidFill>
                  <a:srgbClr val="FFC000"/>
                </a:solidFill>
                <a:latin typeface="Muli"/>
                <a:ea typeface="Muli"/>
                <a:cs typeface="Muli"/>
              </a:rPr>
            </a:br>
            <a:endParaRPr lang="en-US" altLang="en-US" sz="2000" dirty="0">
              <a:solidFill>
                <a:srgbClr val="FFC000"/>
              </a:solidFill>
              <a:latin typeface="Muli"/>
              <a:ea typeface="Muli"/>
              <a:cs typeface="Muli"/>
            </a:endParaRPr>
          </a:p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FFC000"/>
                </a:solidFill>
                <a:latin typeface="Muli"/>
                <a:ea typeface="Muli"/>
                <a:cs typeface="Muli"/>
              </a:rPr>
              <a:t>It provide companies with data that they rely on </a:t>
            </a:r>
          </a:p>
          <a:p>
            <a:pPr marL="800100" lvl="1" indent="-342900">
              <a:spcAft>
                <a:spcPts val="600"/>
              </a:spcAft>
              <a:buFontTx/>
              <a:buChar char="-"/>
            </a:pPr>
            <a:r>
              <a:rPr lang="en-US" altLang="en-US" sz="2000" dirty="0">
                <a:solidFill>
                  <a:srgbClr val="FFC000"/>
                </a:solidFill>
                <a:latin typeface="Muli"/>
                <a:ea typeface="Muli"/>
                <a:cs typeface="Muli"/>
              </a:rPr>
              <a:t>to understand their customers and </a:t>
            </a:r>
          </a:p>
          <a:p>
            <a:pPr marL="800100" lvl="1" indent="-342900">
              <a:spcAft>
                <a:spcPts val="600"/>
              </a:spcAft>
              <a:buFontTx/>
              <a:buChar char="-"/>
            </a:pPr>
            <a:r>
              <a:rPr lang="en-US" altLang="en-US" sz="2000" dirty="0">
                <a:solidFill>
                  <a:srgbClr val="FFC000"/>
                </a:solidFill>
                <a:latin typeface="Muli"/>
                <a:ea typeface="Muli"/>
                <a:cs typeface="Muli"/>
              </a:rPr>
              <a:t>to make better pricing, operations, and marketing decisions.</a:t>
            </a:r>
            <a:br>
              <a:rPr lang="en-US" altLang="en-US" sz="2000" dirty="0">
                <a:solidFill>
                  <a:srgbClr val="FFC000"/>
                </a:solidFill>
                <a:latin typeface="Muli"/>
                <a:ea typeface="Muli"/>
                <a:cs typeface="Muli"/>
              </a:rPr>
            </a:br>
            <a:endParaRPr lang="en-US" altLang="en-US" sz="2000" dirty="0">
              <a:solidFill>
                <a:srgbClr val="FFC000"/>
              </a:solidFill>
              <a:latin typeface="Muli"/>
              <a:ea typeface="Muli"/>
              <a:cs typeface="Muli"/>
            </a:endParaRPr>
          </a:p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FFC000"/>
                </a:solidFill>
                <a:latin typeface="Muli"/>
                <a:ea typeface="Muli"/>
                <a:cs typeface="Muli"/>
              </a:rPr>
              <a:t>Data ecosystems are intended to evolve over time. </a:t>
            </a:r>
            <a:br>
              <a:rPr lang="en-US" altLang="en-US" sz="2000" dirty="0">
                <a:solidFill>
                  <a:srgbClr val="FFC000"/>
                </a:solidFill>
                <a:latin typeface="Muli"/>
                <a:ea typeface="Muli"/>
                <a:cs typeface="Muli"/>
              </a:rPr>
            </a:br>
            <a:endParaRPr lang="en-US" altLang="en-US" sz="2000" dirty="0">
              <a:solidFill>
                <a:srgbClr val="FFC000"/>
              </a:solidFill>
              <a:latin typeface="Muli"/>
              <a:ea typeface="Muli"/>
              <a:cs typeface="Muli"/>
            </a:endParaRPr>
          </a:p>
        </p:txBody>
      </p:sp>
    </p:spTree>
    <p:extLst>
      <p:ext uri="{BB962C8B-B14F-4D97-AF65-F5344CB8AC3E}">
        <p14:creationId xmlns:p14="http://schemas.microsoft.com/office/powerpoint/2010/main" val="3954764707"/>
      </p:ext>
    </p:extLst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Shape 1413"/>
          <p:cNvSpPr txBox="1">
            <a:spLocks noGrp="1"/>
          </p:cNvSpPr>
          <p:nvPr>
            <p:ph type="title"/>
          </p:nvPr>
        </p:nvSpPr>
        <p:spPr>
          <a:xfrm>
            <a:off x="2508718" y="264493"/>
            <a:ext cx="6528741" cy="64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200" dirty="0"/>
              <a:t>Data Science Ecosystem</a:t>
            </a:r>
            <a:endParaRPr lang="en" sz="3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08ED69-F03D-43BD-852A-CC56E9987C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9519" y="2591479"/>
            <a:ext cx="690508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br>
              <a:rPr lang="en-US" altLang="en-US" sz="2000" dirty="0">
                <a:solidFill>
                  <a:srgbClr val="FFC000"/>
                </a:solidFill>
                <a:latin typeface="Muli"/>
                <a:ea typeface="Muli"/>
                <a:cs typeface="Muli"/>
              </a:rPr>
            </a:br>
            <a:endParaRPr lang="en-US" altLang="en-US" sz="2000" dirty="0">
              <a:solidFill>
                <a:srgbClr val="FFC000"/>
              </a:solidFill>
              <a:latin typeface="Muli"/>
              <a:ea typeface="Muli"/>
              <a:cs typeface="Muli"/>
            </a:endParaRP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9CA50150-9AAA-40DE-9A01-ACF9E0A597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8717" y="1095891"/>
            <a:ext cx="6528741" cy="394579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768AFC7-6279-4791-99CC-DE749C5468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793" y="2571750"/>
            <a:ext cx="2660241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altLang="en-US" sz="2000" b="1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Architecture for </a:t>
            </a:r>
            <a:br>
              <a:rPr lang="en-US" altLang="en-US" sz="2000" b="1" dirty="0">
                <a:solidFill>
                  <a:srgbClr val="C6DAEC"/>
                </a:solidFill>
                <a:latin typeface="Muli"/>
                <a:ea typeface="Muli"/>
                <a:cs typeface="Muli"/>
              </a:rPr>
            </a:br>
            <a:r>
              <a:rPr lang="en-US" altLang="en-US" sz="2000" b="1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Data Science</a:t>
            </a:r>
            <a:endParaRPr lang="en-US" altLang="en-US" sz="2000" dirty="0">
              <a:solidFill>
                <a:srgbClr val="FFC000"/>
              </a:solidFill>
              <a:latin typeface="Muli"/>
              <a:ea typeface="Muli"/>
              <a:cs typeface="Muli"/>
            </a:endParaRPr>
          </a:p>
          <a:p>
            <a:endParaRPr lang="en-US" altLang="en-US" sz="2000" dirty="0">
              <a:solidFill>
                <a:srgbClr val="FFC000"/>
              </a:solidFill>
              <a:latin typeface="Muli"/>
              <a:ea typeface="Muli"/>
              <a:cs typeface="Muli"/>
            </a:endParaRPr>
          </a:p>
        </p:txBody>
      </p:sp>
    </p:spTree>
    <p:extLst>
      <p:ext uri="{BB962C8B-B14F-4D97-AF65-F5344CB8AC3E}">
        <p14:creationId xmlns:p14="http://schemas.microsoft.com/office/powerpoint/2010/main" val="1860031480"/>
      </p:ext>
    </p:extLst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Shape 1413"/>
          <p:cNvSpPr txBox="1">
            <a:spLocks noGrp="1"/>
          </p:cNvSpPr>
          <p:nvPr>
            <p:ph type="title"/>
          </p:nvPr>
        </p:nvSpPr>
        <p:spPr>
          <a:xfrm>
            <a:off x="2508718" y="264493"/>
            <a:ext cx="6528741" cy="64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200" dirty="0"/>
              <a:t>Data Science Ecosystem</a:t>
            </a:r>
            <a:endParaRPr lang="en" sz="3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08ED69-F03D-43BD-852A-CC56E9987C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6958" y="1399871"/>
            <a:ext cx="8014989" cy="377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altLang="en-US" sz="1900" b="1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Data Ecosystem Components</a:t>
            </a:r>
          </a:p>
          <a:p>
            <a:pPr marL="1657350" lvl="3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1900" dirty="0">
                <a:solidFill>
                  <a:srgbClr val="FFC000"/>
                </a:solidFill>
                <a:latin typeface="Muli"/>
                <a:ea typeface="Muli"/>
                <a:cs typeface="Muli"/>
              </a:rPr>
              <a:t> Infrastructure</a:t>
            </a:r>
          </a:p>
          <a:p>
            <a:pPr marL="1714500" lvl="3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1900" dirty="0">
                <a:solidFill>
                  <a:srgbClr val="FFC000"/>
                </a:solidFill>
                <a:latin typeface="Muli"/>
                <a:ea typeface="Muli"/>
                <a:cs typeface="Muli"/>
              </a:rPr>
              <a:t>Analytics</a:t>
            </a:r>
            <a:endParaRPr lang="en-US" altLang="en-US" sz="1900" b="1" dirty="0">
              <a:solidFill>
                <a:schemeClr val="bg1"/>
              </a:solidFill>
              <a:latin typeface="Muli"/>
              <a:ea typeface="Muli"/>
              <a:cs typeface="Muli"/>
            </a:endParaRPr>
          </a:p>
          <a:p>
            <a:pPr marL="1714500" lvl="3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1900" dirty="0">
                <a:solidFill>
                  <a:srgbClr val="FFC000"/>
                </a:solidFill>
                <a:latin typeface="Muli"/>
                <a:ea typeface="Muli"/>
                <a:cs typeface="Muli"/>
              </a:rPr>
              <a:t>Application</a:t>
            </a:r>
            <a:br>
              <a:rPr lang="en-US" altLang="en-US" sz="1900" dirty="0">
                <a:solidFill>
                  <a:srgbClr val="FFC000"/>
                </a:solidFill>
                <a:latin typeface="Muli"/>
                <a:ea typeface="Muli"/>
                <a:cs typeface="Muli"/>
              </a:rPr>
            </a:br>
            <a:endParaRPr lang="en-US" altLang="en-US" sz="1900" dirty="0">
              <a:solidFill>
                <a:srgbClr val="FFC000"/>
              </a:solidFill>
              <a:latin typeface="Muli"/>
              <a:ea typeface="Muli"/>
              <a:cs typeface="Muli"/>
            </a:endParaRPr>
          </a:p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1900" b="1" dirty="0">
                <a:solidFill>
                  <a:schemeClr val="bg1"/>
                </a:solidFill>
                <a:latin typeface="Muli"/>
                <a:ea typeface="Muli"/>
                <a:cs typeface="Muli"/>
              </a:rPr>
              <a:t>Infrastructure</a:t>
            </a:r>
          </a:p>
          <a:p>
            <a:pPr marL="800100" lvl="1" indent="-342900">
              <a:spcAft>
                <a:spcPts val="600"/>
              </a:spcAft>
              <a:buFontTx/>
              <a:buChar char="-"/>
            </a:pPr>
            <a:r>
              <a:rPr lang="en-US" altLang="en-US" sz="1900" dirty="0">
                <a:solidFill>
                  <a:srgbClr val="FFC000"/>
                </a:solidFill>
                <a:latin typeface="Muli"/>
                <a:ea typeface="Muli"/>
                <a:cs typeface="Muli"/>
              </a:rPr>
              <a:t>The foundation of Ecosystem.</a:t>
            </a:r>
          </a:p>
          <a:p>
            <a:pPr marL="800100" lvl="1" indent="-342900">
              <a:spcAft>
                <a:spcPts val="600"/>
              </a:spcAft>
              <a:buFontTx/>
              <a:buChar char="-"/>
            </a:pPr>
            <a:r>
              <a:rPr lang="en-US" altLang="en-US" sz="1900" dirty="0">
                <a:solidFill>
                  <a:srgbClr val="FFC000"/>
                </a:solidFill>
                <a:latin typeface="Muli"/>
                <a:ea typeface="Muli"/>
                <a:cs typeface="Muli"/>
              </a:rPr>
              <a:t>The hardware and software services that capture, collect, and organize data.</a:t>
            </a:r>
          </a:p>
          <a:p>
            <a:pPr marL="800100" lvl="1" indent="-342900">
              <a:spcAft>
                <a:spcPts val="600"/>
              </a:spcAft>
              <a:buFontTx/>
              <a:buChar char="-"/>
            </a:pPr>
            <a:r>
              <a:rPr lang="en-US" altLang="en-US" sz="1900" dirty="0">
                <a:solidFill>
                  <a:srgbClr val="FFC000"/>
                </a:solidFill>
                <a:latin typeface="Muli"/>
                <a:ea typeface="Muli"/>
                <a:cs typeface="Muli"/>
              </a:rPr>
              <a:t>Includes servers for storage, search languages like SQL, and hosting platform.</a:t>
            </a:r>
          </a:p>
        </p:txBody>
      </p:sp>
    </p:spTree>
    <p:extLst>
      <p:ext uri="{BB962C8B-B14F-4D97-AF65-F5344CB8AC3E}">
        <p14:creationId xmlns:p14="http://schemas.microsoft.com/office/powerpoint/2010/main" val="2860829097"/>
      </p:ext>
    </p:extLst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Shape 1413"/>
          <p:cNvSpPr txBox="1">
            <a:spLocks noGrp="1"/>
          </p:cNvSpPr>
          <p:nvPr>
            <p:ph type="title"/>
          </p:nvPr>
        </p:nvSpPr>
        <p:spPr>
          <a:xfrm>
            <a:off x="2508718" y="264493"/>
            <a:ext cx="6528741" cy="64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200" dirty="0"/>
              <a:t>Data Science Ecosystem</a:t>
            </a:r>
            <a:endParaRPr lang="en" sz="3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08ED69-F03D-43BD-852A-CC56E9987C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2470" y="1576387"/>
            <a:ext cx="8014989" cy="3554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2000" b="1" dirty="0">
                <a:solidFill>
                  <a:schemeClr val="bg1"/>
                </a:solidFill>
                <a:latin typeface="Muli"/>
                <a:ea typeface="Muli"/>
                <a:cs typeface="Muli"/>
              </a:rPr>
              <a:t>Analytics</a:t>
            </a:r>
            <a:r>
              <a:rPr lang="en-US" altLang="en-US" sz="2000" dirty="0">
                <a:solidFill>
                  <a:srgbClr val="FFC000"/>
                </a:solidFill>
                <a:latin typeface="Muli"/>
                <a:ea typeface="Muli"/>
                <a:cs typeface="Muli"/>
              </a:rPr>
              <a:t> </a:t>
            </a:r>
          </a:p>
          <a:p>
            <a:pPr marL="800100" lvl="1" indent="-342900">
              <a:spcAft>
                <a:spcPts val="600"/>
              </a:spcAft>
              <a:buFontTx/>
              <a:buChar char="-"/>
            </a:pPr>
            <a:r>
              <a:rPr lang="en-US" altLang="en-US" sz="2000" dirty="0">
                <a:solidFill>
                  <a:srgbClr val="FFC000"/>
                </a:solidFill>
                <a:latin typeface="Muli"/>
                <a:ea typeface="Muli"/>
                <a:cs typeface="Muli"/>
              </a:rPr>
              <a:t>Platforms search and summarize the data stored within the infrastructure</a:t>
            </a:r>
          </a:p>
          <a:p>
            <a:pPr marL="800100" lvl="1" indent="-342900">
              <a:spcAft>
                <a:spcPts val="600"/>
              </a:spcAft>
              <a:buFontTx/>
              <a:buChar char="-"/>
            </a:pPr>
            <a:r>
              <a:rPr lang="en-US" altLang="en-US" sz="2000" dirty="0">
                <a:solidFill>
                  <a:srgbClr val="FFC000"/>
                </a:solidFill>
                <a:latin typeface="Muli"/>
                <a:ea typeface="Muli"/>
                <a:cs typeface="Muli"/>
              </a:rPr>
              <a:t>Tie pieces of the infrastructure together so all data is available in one place.</a:t>
            </a:r>
          </a:p>
          <a:p>
            <a:pPr marL="800100" lvl="1" indent="-342900">
              <a:spcAft>
                <a:spcPts val="600"/>
              </a:spcAft>
              <a:buFontTx/>
              <a:buChar char="-"/>
            </a:pPr>
            <a:r>
              <a:rPr lang="en-US" altLang="en-US" sz="2000" dirty="0">
                <a:solidFill>
                  <a:srgbClr val="FFC000"/>
                </a:solidFill>
                <a:latin typeface="Muli"/>
                <a:ea typeface="Muli"/>
                <a:cs typeface="Muli"/>
              </a:rPr>
              <a:t>Find out the correlation within data and predict. </a:t>
            </a:r>
            <a:br>
              <a:rPr lang="en-US" altLang="en-US" sz="2000" dirty="0">
                <a:solidFill>
                  <a:srgbClr val="FFC000"/>
                </a:solidFill>
                <a:latin typeface="Muli"/>
                <a:ea typeface="Muli"/>
                <a:cs typeface="Muli"/>
              </a:rPr>
            </a:br>
            <a:endParaRPr lang="en-US" altLang="en-US" sz="2000" dirty="0">
              <a:solidFill>
                <a:srgbClr val="FFC000"/>
              </a:solidFill>
              <a:latin typeface="Muli"/>
              <a:ea typeface="Muli"/>
              <a:cs typeface="Muli"/>
            </a:endParaRPr>
          </a:p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2000" b="1" dirty="0">
                <a:solidFill>
                  <a:schemeClr val="bg1"/>
                </a:solidFill>
                <a:latin typeface="Muli"/>
                <a:ea typeface="Muli"/>
                <a:cs typeface="Muli"/>
              </a:rPr>
              <a:t>Applications</a:t>
            </a:r>
            <a:r>
              <a:rPr lang="en-US" altLang="en-US" sz="2000" dirty="0">
                <a:solidFill>
                  <a:srgbClr val="FFC000"/>
                </a:solidFill>
                <a:latin typeface="Muli"/>
                <a:ea typeface="Muli"/>
                <a:cs typeface="Muli"/>
              </a:rPr>
              <a:t> </a:t>
            </a:r>
          </a:p>
          <a:p>
            <a:pPr marL="800100" lvl="1" indent="-342900">
              <a:spcAft>
                <a:spcPts val="600"/>
              </a:spcAft>
              <a:buFontTx/>
              <a:buChar char="-"/>
            </a:pPr>
            <a:r>
              <a:rPr lang="en-US" altLang="en-US" sz="2000" dirty="0">
                <a:solidFill>
                  <a:srgbClr val="FFC000"/>
                </a:solidFill>
                <a:latin typeface="Muli"/>
                <a:ea typeface="Muli"/>
                <a:cs typeface="Muli"/>
              </a:rPr>
              <a:t>Services and systems that act upon the data and make it usable.</a:t>
            </a:r>
            <a:br>
              <a:rPr lang="en-US" altLang="en-US" sz="2000" dirty="0">
                <a:solidFill>
                  <a:srgbClr val="FFC000"/>
                </a:solidFill>
                <a:latin typeface="Muli"/>
                <a:ea typeface="Muli"/>
                <a:cs typeface="Muli"/>
              </a:rPr>
            </a:br>
            <a:endParaRPr lang="en-US" altLang="en-US" sz="2000" dirty="0">
              <a:solidFill>
                <a:srgbClr val="FFC000"/>
              </a:solidFill>
              <a:latin typeface="Muli"/>
              <a:ea typeface="Muli"/>
              <a:cs typeface="Muli"/>
            </a:endParaRPr>
          </a:p>
        </p:txBody>
      </p:sp>
    </p:spTree>
    <p:extLst>
      <p:ext uri="{BB962C8B-B14F-4D97-AF65-F5344CB8AC3E}">
        <p14:creationId xmlns:p14="http://schemas.microsoft.com/office/powerpoint/2010/main" val="2779597031"/>
      </p:ext>
    </p:extLst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9" name="Shape 1449"/>
          <p:cNvGrpSpPr/>
          <p:nvPr/>
        </p:nvGrpSpPr>
        <p:grpSpPr>
          <a:xfrm flipH="1">
            <a:off x="-188453" y="1015816"/>
            <a:ext cx="1844153" cy="1594438"/>
            <a:chOff x="4088875" y="1431100"/>
            <a:chExt cx="3293000" cy="2852775"/>
          </a:xfrm>
        </p:grpSpPr>
        <p:sp>
          <p:nvSpPr>
            <p:cNvPr id="1450" name="Shape 1450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1" name="Shape 1451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2" name="Shape 1452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3" name="Shape 1453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4" name="Shape 1454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5" name="Shape 1455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6" name="Shape 1456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7" name="Shape 1457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8" name="Shape 1458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9" name="Shape 1459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0" name="Shape 1460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1" name="Shape 1461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2" name="Shape 1462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3" name="Shape 1463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4" name="Shape 1464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5" name="Shape 1465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6" name="Shape 1466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7" name="Shape 1467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8" name="Shape 1468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9" name="Shape 1469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0" name="Shape 1470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1" name="Shape 1471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2" name="Shape 1472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3" name="Shape 1473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4" name="Shape 1474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5" name="Shape 1475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6" name="Shape 1476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7" name="Shape 1477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8" name="Shape 1478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9" name="Shape 1479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0" name="Shape 1480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1" name="Shape 1481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2" name="Shape 1482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3" name="Shape 1483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4" name="Shape 1484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5" name="Shape 1485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6" name="Shape 1486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7" name="Shape 1487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8" name="Shape 1488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9" name="Shape 1489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0" name="Shape 1490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1" name="Shape 1491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2" name="Shape 1492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3" name="Shape 1493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4" name="Shape 1494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5" name="Shape 1495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6" name="Shape 1496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grpSp>
        <p:nvGrpSpPr>
          <p:cNvPr id="1497" name="Shape 1497"/>
          <p:cNvGrpSpPr/>
          <p:nvPr/>
        </p:nvGrpSpPr>
        <p:grpSpPr>
          <a:xfrm>
            <a:off x="144761" y="1255574"/>
            <a:ext cx="1032404" cy="1032467"/>
            <a:chOff x="6654650" y="3665275"/>
            <a:chExt cx="409100" cy="409125"/>
          </a:xfrm>
        </p:grpSpPr>
        <p:sp>
          <p:nvSpPr>
            <p:cNvPr id="1498" name="Shape 149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9" name="Shape 149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grpSp>
        <p:nvGrpSpPr>
          <p:cNvPr id="1500" name="Shape 1500"/>
          <p:cNvGrpSpPr/>
          <p:nvPr/>
        </p:nvGrpSpPr>
        <p:grpSpPr>
          <a:xfrm rot="-731900">
            <a:off x="484962" y="343376"/>
            <a:ext cx="688564" cy="688680"/>
            <a:chOff x="570875" y="4322250"/>
            <a:chExt cx="443300" cy="443325"/>
          </a:xfrm>
        </p:grpSpPr>
        <p:sp>
          <p:nvSpPr>
            <p:cNvPr id="1501" name="Shape 1501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2" name="Shape 1502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3" name="Shape 1503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4" name="Shape 1504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1505" name="Shape 1505"/>
          <p:cNvSpPr/>
          <p:nvPr/>
        </p:nvSpPr>
        <p:spPr>
          <a:xfrm>
            <a:off x="882208" y="2168693"/>
            <a:ext cx="260931" cy="249145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506" name="Shape 1506"/>
          <p:cNvSpPr/>
          <p:nvPr/>
        </p:nvSpPr>
        <p:spPr>
          <a:xfrm rot="2327381">
            <a:off x="1220785" y="1598881"/>
            <a:ext cx="443468" cy="423387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507" name="Shape 1507"/>
          <p:cNvSpPr/>
          <p:nvPr/>
        </p:nvSpPr>
        <p:spPr>
          <a:xfrm rot="2327012">
            <a:off x="470631" y="2267397"/>
            <a:ext cx="183443" cy="1751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68" name="Shape 1413"/>
          <p:cNvSpPr txBox="1">
            <a:spLocks noGrp="1"/>
          </p:cNvSpPr>
          <p:nvPr>
            <p:ph type="ctrTitle" idx="4294967295"/>
          </p:nvPr>
        </p:nvSpPr>
        <p:spPr>
          <a:xfrm>
            <a:off x="2445584" y="2005544"/>
            <a:ext cx="4991100" cy="116046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Any questions so far? </a:t>
            </a:r>
            <a:r>
              <a:rPr lang="en-US" dirty="0"/>
              <a:t>A</a:t>
            </a:r>
            <a:r>
              <a:rPr lang="en" dirty="0"/>
              <a:t>ny comments?</a:t>
            </a:r>
          </a:p>
        </p:txBody>
      </p:sp>
    </p:spTree>
    <p:extLst>
      <p:ext uri="{BB962C8B-B14F-4D97-AF65-F5344CB8AC3E}">
        <p14:creationId xmlns:p14="http://schemas.microsoft.com/office/powerpoint/2010/main" val="1027710813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Shape 1413"/>
          <p:cNvSpPr txBox="1">
            <a:spLocks noGrp="1"/>
          </p:cNvSpPr>
          <p:nvPr>
            <p:ph type="title"/>
          </p:nvPr>
        </p:nvSpPr>
        <p:spPr>
          <a:xfrm>
            <a:off x="2508718" y="264493"/>
            <a:ext cx="6528741" cy="64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200" dirty="0"/>
              <a:t>Supporting materials </a:t>
            </a:r>
            <a:endParaRPr lang="en" sz="3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08ED69-F03D-43BD-852A-CC56E9987C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3593" y="1394688"/>
            <a:ext cx="8023866" cy="361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altLang="en-US" sz="1900" b="1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References</a:t>
            </a:r>
          </a:p>
          <a:p>
            <a:pPr lvl="0"/>
            <a:endParaRPr lang="en-US" altLang="en-US" sz="1900" b="1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lvl="0">
              <a:spcAft>
                <a:spcPts val="600"/>
              </a:spcAft>
            </a:pPr>
            <a:r>
              <a:rPr lang="en-US" altLang="en-US" sz="1900" dirty="0">
                <a:solidFill>
                  <a:srgbClr val="FFC000"/>
                </a:solidFill>
                <a:latin typeface="Muli"/>
                <a:ea typeface="Muli"/>
                <a:cs typeface="Muli"/>
              </a:rPr>
              <a:t>[1]</a:t>
            </a:r>
            <a:r>
              <a:rPr lang="en-US" altLang="en-US" sz="1900" dirty="0">
                <a:solidFill>
                  <a:srgbClr val="FFC000"/>
                </a:solidFill>
                <a:latin typeface="Muli"/>
                <a:ea typeface="Muli"/>
                <a:cs typeface="Muli"/>
                <a:hlinkClick r:id="rId3"/>
              </a:rPr>
              <a:t>https://www.ibm.com/support/knowledgecenter/SS3RA7_15.0.0/com.ibm.spss.crispdm.help/crisp_overview.htm</a:t>
            </a:r>
            <a:r>
              <a:rPr lang="en-US" altLang="en-US" sz="1900" dirty="0">
                <a:solidFill>
                  <a:srgbClr val="FFC000"/>
                </a:solidFill>
                <a:latin typeface="Muli"/>
                <a:ea typeface="Muli"/>
                <a:cs typeface="Muli"/>
              </a:rPr>
              <a:t> </a:t>
            </a:r>
          </a:p>
          <a:p>
            <a:pPr lvl="0">
              <a:spcAft>
                <a:spcPts val="600"/>
              </a:spcAft>
            </a:pPr>
            <a:r>
              <a:rPr lang="en-US" altLang="en-US" sz="1900" dirty="0">
                <a:solidFill>
                  <a:srgbClr val="FFC000"/>
                </a:solidFill>
                <a:latin typeface="Muli"/>
                <a:ea typeface="Muli"/>
                <a:cs typeface="Muli"/>
              </a:rPr>
              <a:t>[2] </a:t>
            </a:r>
            <a:r>
              <a:rPr lang="en-US" altLang="en-US" sz="1900" dirty="0">
                <a:solidFill>
                  <a:srgbClr val="FFC000"/>
                </a:solidFill>
                <a:latin typeface="Muli"/>
                <a:ea typeface="Muli"/>
                <a:cs typeface="Muli"/>
                <a:hlinkClick r:id="rId4"/>
              </a:rPr>
              <a:t>https://www.analyticsinhr.com/blog/advanced-data-analysis-techniques-applied-to-people-analytics/</a:t>
            </a:r>
            <a:endParaRPr lang="en-US" altLang="en-US" sz="1900" dirty="0">
              <a:solidFill>
                <a:srgbClr val="FFC000"/>
              </a:solidFill>
              <a:latin typeface="Muli"/>
              <a:ea typeface="Muli"/>
              <a:cs typeface="Muli"/>
            </a:endParaRPr>
          </a:p>
          <a:p>
            <a:pPr lvl="0">
              <a:spcAft>
                <a:spcPts val="600"/>
              </a:spcAft>
            </a:pPr>
            <a:r>
              <a:rPr lang="en-US" altLang="en-US" sz="1900" dirty="0">
                <a:solidFill>
                  <a:srgbClr val="FFC000"/>
                </a:solidFill>
                <a:latin typeface="Muli"/>
                <a:ea typeface="Muli"/>
                <a:cs typeface="Muli"/>
              </a:rPr>
              <a:t>[3] </a:t>
            </a:r>
            <a:r>
              <a:rPr lang="en-US" altLang="en-US" sz="1900" dirty="0">
                <a:solidFill>
                  <a:srgbClr val="FFC000"/>
                </a:solidFill>
                <a:latin typeface="Muli"/>
                <a:ea typeface="Muli"/>
                <a:cs typeface="Muli"/>
                <a:hlinkClick r:id="rId5"/>
              </a:rPr>
              <a:t>https://mixpanel.com/topics/what-is-a-data-ecosystem/</a:t>
            </a:r>
            <a:endParaRPr lang="en-US" altLang="en-US" sz="1900" dirty="0">
              <a:solidFill>
                <a:srgbClr val="FFC000"/>
              </a:solidFill>
              <a:latin typeface="Muli"/>
              <a:ea typeface="Muli"/>
              <a:cs typeface="Muli"/>
            </a:endParaRPr>
          </a:p>
          <a:p>
            <a:pPr lvl="0">
              <a:spcAft>
                <a:spcPts val="600"/>
              </a:spcAft>
            </a:pPr>
            <a:r>
              <a:rPr lang="en-US" altLang="en-US" sz="1900" dirty="0">
                <a:solidFill>
                  <a:srgbClr val="FFC000"/>
                </a:solidFill>
                <a:latin typeface="Muli"/>
                <a:ea typeface="Muli"/>
                <a:cs typeface="Muli"/>
              </a:rPr>
              <a:t>[4] </a:t>
            </a:r>
            <a:r>
              <a:rPr lang="en-US" altLang="en-US" sz="1900" dirty="0">
                <a:solidFill>
                  <a:srgbClr val="FFC000"/>
                </a:solidFill>
                <a:latin typeface="Muli"/>
                <a:ea typeface="Muli"/>
                <a:cs typeface="Muli"/>
                <a:hlinkClick r:id="rId6"/>
              </a:rPr>
              <a:t>https://docs.microsoft.com/en-us/azure/machine-learning/team-data-science-process/lifecycle</a:t>
            </a:r>
            <a:endParaRPr lang="en-US" altLang="en-US" sz="1900" dirty="0">
              <a:solidFill>
                <a:srgbClr val="FFC000"/>
              </a:solidFill>
              <a:latin typeface="Muli"/>
              <a:ea typeface="Muli"/>
              <a:cs typeface="Muli"/>
            </a:endParaRPr>
          </a:p>
          <a:p>
            <a:pPr lvl="0">
              <a:spcAft>
                <a:spcPts val="600"/>
              </a:spcAft>
            </a:pPr>
            <a:r>
              <a:rPr lang="en-US" altLang="en-US" sz="1900" dirty="0">
                <a:solidFill>
                  <a:srgbClr val="FFC000"/>
                </a:solidFill>
                <a:latin typeface="Muli"/>
                <a:ea typeface="Muli"/>
                <a:cs typeface="Muli"/>
              </a:rPr>
              <a:t>[5] </a:t>
            </a:r>
            <a:r>
              <a:rPr lang="en-US" altLang="en-US" sz="1900" dirty="0">
                <a:solidFill>
                  <a:srgbClr val="FFC000"/>
                </a:solidFill>
                <a:latin typeface="Muli"/>
                <a:ea typeface="Muli"/>
                <a:cs typeface="Muli"/>
                <a:hlinkClick r:id="rId7"/>
              </a:rPr>
              <a:t>https://www.forbes.com/sites/charlesrtaylor/2019/07/18/3-ways-to-better-target-digital-ads/#6fe39e4450ea</a:t>
            </a:r>
            <a:r>
              <a:rPr lang="en-US" altLang="en-US" sz="1900" dirty="0">
                <a:solidFill>
                  <a:srgbClr val="FFC000"/>
                </a:solidFill>
                <a:latin typeface="Muli"/>
                <a:ea typeface="Muli"/>
                <a:cs typeface="Muli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38469892"/>
      </p:ext>
    </p:extLst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Shape 1413"/>
          <p:cNvSpPr txBox="1">
            <a:spLocks noGrp="1"/>
          </p:cNvSpPr>
          <p:nvPr>
            <p:ph type="title"/>
          </p:nvPr>
        </p:nvSpPr>
        <p:spPr>
          <a:xfrm>
            <a:off x="2508718" y="264493"/>
            <a:ext cx="6528741" cy="64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200" dirty="0"/>
              <a:t>Data Science Process</a:t>
            </a:r>
            <a:endParaRPr lang="en" sz="3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AA25A1-8DD5-45AD-AAE4-A56D75B23A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0430" y="1525298"/>
            <a:ext cx="7419052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altLang="en-US" sz="2000" b="1" dirty="0">
                <a:solidFill>
                  <a:srgbClr val="FFC000"/>
                </a:solidFill>
                <a:latin typeface="Muli"/>
                <a:ea typeface="Muli"/>
                <a:cs typeface="Muli"/>
              </a:rPr>
              <a:t>Topics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FFC000"/>
                </a:solidFill>
                <a:latin typeface="Muli"/>
                <a:ea typeface="Muli"/>
                <a:cs typeface="Muli"/>
              </a:rPr>
              <a:t>Data Science Process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FFC000"/>
                </a:solidFill>
                <a:latin typeface="Muli"/>
                <a:ea typeface="Muli"/>
                <a:cs typeface="Muli"/>
              </a:rPr>
              <a:t>CRISP-DM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FFC000"/>
                </a:solidFill>
                <a:latin typeface="Muli"/>
                <a:ea typeface="Muli"/>
                <a:cs typeface="Muli"/>
              </a:rPr>
              <a:t>OSEMN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FFC000"/>
                </a:solidFill>
                <a:latin typeface="Muli"/>
                <a:ea typeface="Muli"/>
                <a:cs typeface="Muli"/>
              </a:rPr>
              <a:t>TDSP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C000"/>
                </a:solidFill>
              </a:rPr>
              <a:t>Data Science Ecosystem</a:t>
            </a:r>
            <a:endParaRPr lang="en-US" altLang="en-US" sz="2000" dirty="0">
              <a:solidFill>
                <a:srgbClr val="FFC000"/>
              </a:solidFill>
              <a:latin typeface="Muli"/>
              <a:ea typeface="Muli"/>
              <a:cs typeface="Muli"/>
            </a:endParaRPr>
          </a:p>
        </p:txBody>
      </p:sp>
    </p:spTree>
    <p:extLst>
      <p:ext uri="{BB962C8B-B14F-4D97-AF65-F5344CB8AC3E}">
        <p14:creationId xmlns:p14="http://schemas.microsoft.com/office/powerpoint/2010/main" val="852424574"/>
      </p:ext>
    </p:extLst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Shape 1413"/>
          <p:cNvSpPr txBox="1">
            <a:spLocks noGrp="1"/>
          </p:cNvSpPr>
          <p:nvPr>
            <p:ph type="title"/>
          </p:nvPr>
        </p:nvSpPr>
        <p:spPr>
          <a:xfrm>
            <a:off x="2508718" y="264493"/>
            <a:ext cx="6528741" cy="64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200" dirty="0"/>
              <a:t>Data Science Process</a:t>
            </a:r>
            <a:endParaRPr lang="en" sz="3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AA25A1-8DD5-45AD-AAE4-A56D75B23A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1772" y="1390623"/>
            <a:ext cx="7419052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altLang="en-US" sz="2000" b="1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Goal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FFC000"/>
                </a:solidFill>
                <a:latin typeface="Muli"/>
                <a:ea typeface="Muli"/>
                <a:cs typeface="Muli"/>
              </a:rPr>
              <a:t>Capture and Integrate customer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FFC000"/>
                </a:solidFill>
                <a:latin typeface="Muli"/>
                <a:ea typeface="Muli"/>
                <a:cs typeface="Muli"/>
              </a:rPr>
              <a:t>Drive Insight from data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FFC000"/>
                </a:solidFill>
                <a:latin typeface="Muli"/>
                <a:ea typeface="Muli"/>
                <a:cs typeface="Muli"/>
              </a:rPr>
              <a:t>Turn Insight into Action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64FB33-3138-4C1B-9B16-1FA6535DAB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1772" y="3066121"/>
            <a:ext cx="7797596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altLang="en-US" sz="2000" b="1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Data Science Processes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sz="2000" b="1" dirty="0">
                <a:solidFill>
                  <a:srgbClr val="FFC000"/>
                </a:solidFill>
                <a:latin typeface="Muli"/>
                <a:ea typeface="Muli"/>
                <a:cs typeface="Muli"/>
              </a:rPr>
              <a:t>C</a:t>
            </a:r>
            <a:r>
              <a:rPr lang="en-US" altLang="en-US" sz="2000" dirty="0">
                <a:solidFill>
                  <a:srgbClr val="FFC000"/>
                </a:solidFill>
                <a:latin typeface="Muli"/>
                <a:ea typeface="Muli"/>
                <a:cs typeface="Muli"/>
              </a:rPr>
              <a:t>ross </a:t>
            </a:r>
            <a:r>
              <a:rPr lang="en-US" altLang="en-US" sz="2000" b="1" dirty="0">
                <a:solidFill>
                  <a:srgbClr val="FFC000"/>
                </a:solidFill>
                <a:latin typeface="Muli"/>
                <a:ea typeface="Muli"/>
                <a:cs typeface="Muli"/>
              </a:rPr>
              <a:t>I</a:t>
            </a:r>
            <a:r>
              <a:rPr lang="en-US" altLang="en-US" sz="2000" dirty="0">
                <a:solidFill>
                  <a:srgbClr val="FFC000"/>
                </a:solidFill>
                <a:latin typeface="Muli"/>
                <a:ea typeface="Muli"/>
                <a:cs typeface="Muli"/>
              </a:rPr>
              <a:t>ndustry </a:t>
            </a:r>
            <a:r>
              <a:rPr lang="en-US" altLang="en-US" sz="2000" b="1" dirty="0">
                <a:solidFill>
                  <a:srgbClr val="FFC000"/>
                </a:solidFill>
                <a:latin typeface="Muli"/>
                <a:ea typeface="Muli"/>
                <a:cs typeface="Muli"/>
              </a:rPr>
              <a:t>S</a:t>
            </a:r>
            <a:r>
              <a:rPr lang="en-US" altLang="en-US" sz="2000" dirty="0">
                <a:solidFill>
                  <a:srgbClr val="FFC000"/>
                </a:solidFill>
                <a:latin typeface="Muli"/>
                <a:ea typeface="Muli"/>
                <a:cs typeface="Muli"/>
              </a:rPr>
              <a:t>tandard </a:t>
            </a:r>
            <a:r>
              <a:rPr lang="en-US" altLang="en-US" sz="2000" b="1" dirty="0">
                <a:solidFill>
                  <a:srgbClr val="FFC000"/>
                </a:solidFill>
                <a:latin typeface="Muli"/>
                <a:ea typeface="Muli"/>
                <a:cs typeface="Muli"/>
              </a:rPr>
              <a:t>P</a:t>
            </a:r>
            <a:r>
              <a:rPr lang="en-US" altLang="en-US" sz="2000" dirty="0">
                <a:solidFill>
                  <a:srgbClr val="FFC000"/>
                </a:solidFill>
                <a:latin typeface="Muli"/>
                <a:ea typeface="Muli"/>
                <a:cs typeface="Muli"/>
              </a:rPr>
              <a:t>rocess for </a:t>
            </a:r>
            <a:r>
              <a:rPr lang="en-US" altLang="en-US" sz="2000" b="1" dirty="0">
                <a:solidFill>
                  <a:srgbClr val="FFC000"/>
                </a:solidFill>
                <a:latin typeface="Muli"/>
                <a:ea typeface="Muli"/>
                <a:cs typeface="Muli"/>
              </a:rPr>
              <a:t>D</a:t>
            </a:r>
            <a:r>
              <a:rPr lang="en-US" altLang="en-US" sz="2000" dirty="0">
                <a:solidFill>
                  <a:srgbClr val="FFC000"/>
                </a:solidFill>
                <a:latin typeface="Muli"/>
                <a:ea typeface="Muli"/>
                <a:cs typeface="Muli"/>
              </a:rPr>
              <a:t>ata </a:t>
            </a:r>
            <a:r>
              <a:rPr lang="en-US" altLang="en-US" sz="2000" b="1" dirty="0">
                <a:solidFill>
                  <a:srgbClr val="FFC000"/>
                </a:solidFill>
                <a:latin typeface="Muli"/>
                <a:ea typeface="Muli"/>
                <a:cs typeface="Muli"/>
              </a:rPr>
              <a:t>M</a:t>
            </a:r>
            <a:r>
              <a:rPr lang="en-US" altLang="en-US" sz="2000" dirty="0">
                <a:solidFill>
                  <a:srgbClr val="FFC000"/>
                </a:solidFill>
                <a:latin typeface="Muli"/>
                <a:ea typeface="Muli"/>
                <a:cs typeface="Muli"/>
              </a:rPr>
              <a:t>ining (CRISP-DM)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sz="2000" b="1" dirty="0">
                <a:solidFill>
                  <a:srgbClr val="FFC000"/>
                </a:solidFill>
                <a:latin typeface="Muli"/>
                <a:ea typeface="Muli"/>
                <a:cs typeface="Muli"/>
              </a:rPr>
              <a:t>O</a:t>
            </a:r>
            <a:r>
              <a:rPr lang="en-US" altLang="en-US" sz="2000" dirty="0">
                <a:solidFill>
                  <a:srgbClr val="FFC000"/>
                </a:solidFill>
                <a:latin typeface="Muli"/>
                <a:ea typeface="Muli"/>
                <a:cs typeface="Muli"/>
              </a:rPr>
              <a:t>btain, </a:t>
            </a:r>
            <a:r>
              <a:rPr lang="en-US" altLang="en-US" sz="2000" b="1" dirty="0">
                <a:solidFill>
                  <a:srgbClr val="FFC000"/>
                </a:solidFill>
                <a:latin typeface="Muli"/>
                <a:ea typeface="Muli"/>
                <a:cs typeface="Muli"/>
              </a:rPr>
              <a:t>S</a:t>
            </a:r>
            <a:r>
              <a:rPr lang="en-US" altLang="en-US" sz="2000" dirty="0">
                <a:solidFill>
                  <a:srgbClr val="FFC000"/>
                </a:solidFill>
                <a:latin typeface="Muli"/>
                <a:ea typeface="Muli"/>
                <a:cs typeface="Muli"/>
              </a:rPr>
              <a:t>crub, </a:t>
            </a:r>
            <a:r>
              <a:rPr lang="en-US" altLang="en-US" sz="2000" b="1" dirty="0">
                <a:solidFill>
                  <a:srgbClr val="FFC000"/>
                </a:solidFill>
                <a:latin typeface="Muli"/>
                <a:ea typeface="Muli"/>
                <a:cs typeface="Muli"/>
              </a:rPr>
              <a:t>E</a:t>
            </a:r>
            <a:r>
              <a:rPr lang="en-US" altLang="en-US" sz="2000" dirty="0">
                <a:solidFill>
                  <a:srgbClr val="FFC000"/>
                </a:solidFill>
                <a:latin typeface="Muli"/>
                <a:ea typeface="Muli"/>
                <a:cs typeface="Muli"/>
              </a:rPr>
              <a:t>xplore, </a:t>
            </a:r>
            <a:r>
              <a:rPr lang="en-US" altLang="en-US" sz="2000" b="1" dirty="0">
                <a:solidFill>
                  <a:srgbClr val="FFC000"/>
                </a:solidFill>
                <a:latin typeface="Muli"/>
                <a:ea typeface="Muli"/>
                <a:cs typeface="Muli"/>
              </a:rPr>
              <a:t>M</a:t>
            </a:r>
            <a:r>
              <a:rPr lang="en-US" altLang="en-US" sz="2000" dirty="0">
                <a:solidFill>
                  <a:srgbClr val="FFC000"/>
                </a:solidFill>
                <a:latin typeface="Muli"/>
                <a:ea typeface="Muli"/>
                <a:cs typeface="Muli"/>
              </a:rPr>
              <a:t>odel, and </a:t>
            </a:r>
            <a:r>
              <a:rPr lang="en-US" altLang="en-US" sz="2000" dirty="0" err="1">
                <a:solidFill>
                  <a:srgbClr val="FFC000"/>
                </a:solidFill>
                <a:latin typeface="Muli"/>
                <a:ea typeface="Muli"/>
                <a:cs typeface="Muli"/>
              </a:rPr>
              <a:t>i</a:t>
            </a:r>
            <a:r>
              <a:rPr lang="en-US" altLang="en-US" sz="2000" b="1" dirty="0" err="1">
                <a:solidFill>
                  <a:srgbClr val="FFC000"/>
                </a:solidFill>
                <a:latin typeface="Muli"/>
                <a:ea typeface="Muli"/>
                <a:cs typeface="Muli"/>
              </a:rPr>
              <a:t>N</a:t>
            </a:r>
            <a:r>
              <a:rPr lang="en-US" altLang="en-US" sz="2000" dirty="0" err="1">
                <a:solidFill>
                  <a:srgbClr val="FFC000"/>
                </a:solidFill>
                <a:latin typeface="Muli"/>
                <a:ea typeface="Muli"/>
                <a:cs typeface="Muli"/>
              </a:rPr>
              <a:t>terpret</a:t>
            </a:r>
            <a:r>
              <a:rPr lang="en-US" altLang="en-US" sz="2000" dirty="0">
                <a:solidFill>
                  <a:srgbClr val="FFC000"/>
                </a:solidFill>
                <a:latin typeface="Muli"/>
                <a:ea typeface="Muli"/>
                <a:cs typeface="Muli"/>
              </a:rPr>
              <a:t> (OSEMN) framework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sz="2000" b="1" dirty="0">
                <a:solidFill>
                  <a:srgbClr val="FFC000"/>
                </a:solidFill>
                <a:latin typeface="Muli"/>
                <a:ea typeface="Muli"/>
                <a:cs typeface="Muli"/>
              </a:rPr>
              <a:t>T</a:t>
            </a:r>
            <a:r>
              <a:rPr lang="en-US" altLang="en-US" sz="2000" dirty="0">
                <a:solidFill>
                  <a:srgbClr val="FFC000"/>
                </a:solidFill>
                <a:latin typeface="Muli"/>
                <a:ea typeface="Muli"/>
                <a:cs typeface="Muli"/>
              </a:rPr>
              <a:t>eam </a:t>
            </a:r>
            <a:r>
              <a:rPr lang="en-US" altLang="en-US" sz="2000" b="1" dirty="0">
                <a:solidFill>
                  <a:srgbClr val="FFC000"/>
                </a:solidFill>
                <a:latin typeface="Muli"/>
                <a:ea typeface="Muli"/>
                <a:cs typeface="Muli"/>
              </a:rPr>
              <a:t>D</a:t>
            </a:r>
            <a:r>
              <a:rPr lang="en-US" altLang="en-US" sz="2000" dirty="0">
                <a:solidFill>
                  <a:srgbClr val="FFC000"/>
                </a:solidFill>
                <a:latin typeface="Muli"/>
                <a:ea typeface="Muli"/>
                <a:cs typeface="Muli"/>
              </a:rPr>
              <a:t>ata </a:t>
            </a:r>
            <a:r>
              <a:rPr lang="en-US" altLang="en-US" sz="2000" b="1" dirty="0">
                <a:solidFill>
                  <a:srgbClr val="FFC000"/>
                </a:solidFill>
                <a:latin typeface="Muli"/>
                <a:ea typeface="Muli"/>
                <a:cs typeface="Muli"/>
              </a:rPr>
              <a:t>S</a:t>
            </a:r>
            <a:r>
              <a:rPr lang="en-US" altLang="en-US" sz="2000" dirty="0">
                <a:solidFill>
                  <a:srgbClr val="FFC000"/>
                </a:solidFill>
                <a:latin typeface="Muli"/>
                <a:ea typeface="Muli"/>
                <a:cs typeface="Muli"/>
              </a:rPr>
              <a:t>cience </a:t>
            </a:r>
            <a:r>
              <a:rPr lang="en-US" altLang="en-US" sz="2000" b="1" dirty="0">
                <a:solidFill>
                  <a:srgbClr val="FFC000"/>
                </a:solidFill>
                <a:latin typeface="Muli"/>
                <a:ea typeface="Muli"/>
                <a:cs typeface="Muli"/>
              </a:rPr>
              <a:t>P</a:t>
            </a:r>
            <a:r>
              <a:rPr lang="en-US" altLang="en-US" sz="2000" dirty="0">
                <a:solidFill>
                  <a:srgbClr val="FFC000"/>
                </a:solidFill>
                <a:latin typeface="Muli"/>
                <a:ea typeface="Muli"/>
                <a:cs typeface="Muli"/>
              </a:rPr>
              <a:t>rocess (TDSP)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sz="2000" b="1" dirty="0">
                <a:solidFill>
                  <a:srgbClr val="FFC000"/>
                </a:solidFill>
                <a:latin typeface="Muli"/>
                <a:ea typeface="Muli"/>
                <a:cs typeface="Muli"/>
              </a:rPr>
              <a:t>K</a:t>
            </a:r>
            <a:r>
              <a:rPr lang="en-US" altLang="en-US" sz="2000" dirty="0">
                <a:solidFill>
                  <a:srgbClr val="FFC000"/>
                </a:solidFill>
                <a:latin typeface="Muli"/>
                <a:ea typeface="Muli"/>
                <a:cs typeface="Muli"/>
              </a:rPr>
              <a:t>nowledge </a:t>
            </a:r>
            <a:r>
              <a:rPr lang="en-US" altLang="en-US" sz="2000" b="1" dirty="0">
                <a:solidFill>
                  <a:srgbClr val="FFC000"/>
                </a:solidFill>
                <a:latin typeface="Muli"/>
                <a:ea typeface="Muli"/>
                <a:cs typeface="Muli"/>
              </a:rPr>
              <a:t>D</a:t>
            </a:r>
            <a:r>
              <a:rPr lang="en-US" altLang="en-US" sz="2000" dirty="0">
                <a:solidFill>
                  <a:srgbClr val="FFC000"/>
                </a:solidFill>
                <a:latin typeface="Muli"/>
                <a:ea typeface="Muli"/>
                <a:cs typeface="Muli"/>
              </a:rPr>
              <a:t>iscovery in </a:t>
            </a:r>
            <a:r>
              <a:rPr lang="en-US" altLang="en-US" sz="2000" b="1" dirty="0">
                <a:solidFill>
                  <a:srgbClr val="FFC000"/>
                </a:solidFill>
                <a:latin typeface="Muli"/>
                <a:ea typeface="Muli"/>
                <a:cs typeface="Muli"/>
              </a:rPr>
              <a:t>D</a:t>
            </a:r>
            <a:r>
              <a:rPr lang="en-US" altLang="en-US" sz="2000" dirty="0">
                <a:solidFill>
                  <a:srgbClr val="FFC000"/>
                </a:solidFill>
                <a:latin typeface="Muli"/>
                <a:ea typeface="Muli"/>
                <a:cs typeface="Muli"/>
              </a:rPr>
              <a:t>atabases (KDD)</a:t>
            </a:r>
          </a:p>
        </p:txBody>
      </p:sp>
    </p:spTree>
    <p:extLst>
      <p:ext uri="{BB962C8B-B14F-4D97-AF65-F5344CB8AC3E}">
        <p14:creationId xmlns:p14="http://schemas.microsoft.com/office/powerpoint/2010/main" val="2559382288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Shape 1413"/>
          <p:cNvSpPr txBox="1">
            <a:spLocks noGrp="1"/>
          </p:cNvSpPr>
          <p:nvPr>
            <p:ph type="title"/>
          </p:nvPr>
        </p:nvSpPr>
        <p:spPr>
          <a:xfrm>
            <a:off x="2508718" y="264493"/>
            <a:ext cx="6528741" cy="64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200" dirty="0"/>
              <a:t>Data Science Process</a:t>
            </a:r>
            <a:endParaRPr lang="en" sz="3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64FB33-3138-4C1B-9B16-1FA6535DAB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138" y="1416308"/>
            <a:ext cx="7419052" cy="1554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altLang="en-US" sz="1900" b="1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CRISP-DM Process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1900" b="1" dirty="0">
                <a:solidFill>
                  <a:srgbClr val="FFC000"/>
                </a:solidFill>
                <a:latin typeface="Muli"/>
                <a:ea typeface="Muli"/>
                <a:cs typeface="Muli"/>
              </a:rPr>
              <a:t>C</a:t>
            </a:r>
            <a:r>
              <a:rPr lang="en-US" altLang="en-US" sz="1900" dirty="0">
                <a:solidFill>
                  <a:srgbClr val="FFC000"/>
                </a:solidFill>
                <a:latin typeface="Muli"/>
                <a:ea typeface="Muli"/>
                <a:cs typeface="Muli"/>
              </a:rPr>
              <a:t>ross </a:t>
            </a:r>
            <a:r>
              <a:rPr lang="en-US" altLang="en-US" sz="1900" b="1" dirty="0">
                <a:solidFill>
                  <a:srgbClr val="FFC000"/>
                </a:solidFill>
                <a:latin typeface="Muli"/>
                <a:ea typeface="Muli"/>
                <a:cs typeface="Muli"/>
              </a:rPr>
              <a:t>I</a:t>
            </a:r>
            <a:r>
              <a:rPr lang="en-US" altLang="en-US" sz="1900" dirty="0">
                <a:solidFill>
                  <a:srgbClr val="FFC000"/>
                </a:solidFill>
                <a:latin typeface="Muli"/>
                <a:ea typeface="Muli"/>
                <a:cs typeface="Muli"/>
              </a:rPr>
              <a:t>ndustry </a:t>
            </a:r>
            <a:r>
              <a:rPr lang="en-US" altLang="en-US" sz="1900" b="1" dirty="0">
                <a:solidFill>
                  <a:srgbClr val="FFC000"/>
                </a:solidFill>
                <a:latin typeface="Muli"/>
                <a:ea typeface="Muli"/>
                <a:cs typeface="Muli"/>
              </a:rPr>
              <a:t>S</a:t>
            </a:r>
            <a:r>
              <a:rPr lang="en-US" altLang="en-US" sz="1900" dirty="0">
                <a:solidFill>
                  <a:srgbClr val="FFC000"/>
                </a:solidFill>
                <a:latin typeface="Muli"/>
                <a:ea typeface="Muli"/>
                <a:cs typeface="Muli"/>
              </a:rPr>
              <a:t>tandard </a:t>
            </a:r>
            <a:r>
              <a:rPr lang="en-US" altLang="en-US" sz="1900" b="1" dirty="0">
                <a:solidFill>
                  <a:srgbClr val="FFC000"/>
                </a:solidFill>
                <a:latin typeface="Muli"/>
                <a:ea typeface="Muli"/>
                <a:cs typeface="Muli"/>
              </a:rPr>
              <a:t>P</a:t>
            </a:r>
            <a:r>
              <a:rPr lang="en-US" altLang="en-US" sz="1900" dirty="0">
                <a:solidFill>
                  <a:srgbClr val="FFC000"/>
                </a:solidFill>
                <a:latin typeface="Muli"/>
                <a:ea typeface="Muli"/>
                <a:cs typeface="Muli"/>
              </a:rPr>
              <a:t>rocess for </a:t>
            </a:r>
            <a:r>
              <a:rPr lang="en-US" altLang="en-US" sz="1900" b="1" dirty="0">
                <a:solidFill>
                  <a:srgbClr val="FFC000"/>
                </a:solidFill>
                <a:latin typeface="Muli"/>
                <a:ea typeface="Muli"/>
                <a:cs typeface="Muli"/>
              </a:rPr>
              <a:t>D</a:t>
            </a:r>
            <a:r>
              <a:rPr lang="en-US" altLang="en-US" sz="1900" dirty="0">
                <a:solidFill>
                  <a:srgbClr val="FFC000"/>
                </a:solidFill>
                <a:latin typeface="Muli"/>
                <a:ea typeface="Muli"/>
                <a:cs typeface="Muli"/>
              </a:rPr>
              <a:t>ata </a:t>
            </a:r>
            <a:r>
              <a:rPr lang="en-US" altLang="en-US" sz="1900" b="1" dirty="0">
                <a:solidFill>
                  <a:srgbClr val="FFC000"/>
                </a:solidFill>
                <a:latin typeface="Muli"/>
                <a:ea typeface="Muli"/>
                <a:cs typeface="Muli"/>
              </a:rPr>
              <a:t>M</a:t>
            </a:r>
            <a:r>
              <a:rPr lang="en-US" altLang="en-US" sz="1900" dirty="0">
                <a:solidFill>
                  <a:srgbClr val="FFC000"/>
                </a:solidFill>
                <a:latin typeface="Muli"/>
                <a:ea typeface="Muli"/>
                <a:cs typeface="Muli"/>
              </a:rPr>
              <a:t>ining (CRISP-DM)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1900" dirty="0">
                <a:solidFill>
                  <a:srgbClr val="FFC000"/>
                </a:solidFill>
                <a:latin typeface="Muli"/>
                <a:ea typeface="Muli"/>
                <a:cs typeface="Muli"/>
              </a:rPr>
              <a:t>Designed to be independent of software, vendor or data-analysis technique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1900" dirty="0">
                <a:solidFill>
                  <a:srgbClr val="FFC000"/>
                </a:solidFill>
                <a:latin typeface="Muli"/>
                <a:ea typeface="Muli"/>
                <a:cs typeface="Muli"/>
              </a:rPr>
              <a:t>Preferred process indicated by various industry surveys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19917E-85EE-4EE6-B3FB-FB54860792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138" y="3004453"/>
            <a:ext cx="7419052" cy="2139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altLang="en-US" sz="1900" b="1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CRISP-DM life cycle stages</a:t>
            </a:r>
            <a:endParaRPr lang="en-US" altLang="en-US" sz="1900" dirty="0">
              <a:solidFill>
                <a:srgbClr val="FFC000"/>
              </a:solidFill>
              <a:latin typeface="Muli"/>
              <a:ea typeface="Muli"/>
              <a:cs typeface="Muli"/>
            </a:endParaRPr>
          </a:p>
          <a:p>
            <a:pPr marL="800100" lvl="1" indent="-342900">
              <a:buFontTx/>
              <a:buChar char="-"/>
            </a:pPr>
            <a:r>
              <a:rPr lang="en-US" altLang="en-US" sz="1900" dirty="0">
                <a:solidFill>
                  <a:srgbClr val="FFC000"/>
                </a:solidFill>
                <a:latin typeface="Muli"/>
                <a:ea typeface="Muli"/>
                <a:cs typeface="Muli"/>
              </a:rPr>
              <a:t>Business understanding</a:t>
            </a:r>
          </a:p>
          <a:p>
            <a:pPr marL="800100" lvl="1" indent="-342900">
              <a:buFontTx/>
              <a:buChar char="-"/>
            </a:pPr>
            <a:r>
              <a:rPr lang="en-US" altLang="en-US" sz="1900" dirty="0">
                <a:solidFill>
                  <a:srgbClr val="FFC000"/>
                </a:solidFill>
                <a:latin typeface="Muli"/>
                <a:ea typeface="Muli"/>
                <a:cs typeface="Muli"/>
              </a:rPr>
              <a:t>Data understanding</a:t>
            </a:r>
          </a:p>
          <a:p>
            <a:pPr marL="800100" lvl="1" indent="-342900">
              <a:buFontTx/>
              <a:buChar char="-"/>
            </a:pPr>
            <a:r>
              <a:rPr lang="en-US" altLang="en-US" sz="1900" dirty="0">
                <a:solidFill>
                  <a:srgbClr val="FFC000"/>
                </a:solidFill>
                <a:latin typeface="Muli"/>
                <a:ea typeface="Muli"/>
                <a:cs typeface="Muli"/>
              </a:rPr>
              <a:t>Data preparation</a:t>
            </a:r>
          </a:p>
          <a:p>
            <a:pPr marL="800100" lvl="1" indent="-342900">
              <a:buFontTx/>
              <a:buChar char="-"/>
            </a:pPr>
            <a:r>
              <a:rPr lang="en-US" altLang="en-US" sz="1900" dirty="0">
                <a:solidFill>
                  <a:srgbClr val="FFC000"/>
                </a:solidFill>
                <a:latin typeface="Muli"/>
                <a:ea typeface="Muli"/>
                <a:cs typeface="Muli"/>
              </a:rPr>
              <a:t>Modeling</a:t>
            </a:r>
          </a:p>
          <a:p>
            <a:pPr marL="800100" lvl="1" indent="-342900">
              <a:buFontTx/>
              <a:buChar char="-"/>
            </a:pPr>
            <a:r>
              <a:rPr lang="en-US" altLang="en-US" sz="1900" dirty="0">
                <a:solidFill>
                  <a:srgbClr val="FFC000"/>
                </a:solidFill>
                <a:latin typeface="Muli"/>
                <a:ea typeface="Muli"/>
                <a:cs typeface="Muli"/>
              </a:rPr>
              <a:t>Evaluation and </a:t>
            </a:r>
          </a:p>
          <a:p>
            <a:pPr marL="800100" lvl="1" indent="-342900">
              <a:buFontTx/>
              <a:buChar char="-"/>
            </a:pPr>
            <a:r>
              <a:rPr lang="en-US" altLang="en-US" sz="1900" dirty="0">
                <a:solidFill>
                  <a:srgbClr val="FFC000"/>
                </a:solidFill>
                <a:latin typeface="Muli"/>
                <a:ea typeface="Muli"/>
                <a:cs typeface="Muli"/>
              </a:rPr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1118616482"/>
      </p:ext>
    </p:extLst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Shape 1413"/>
          <p:cNvSpPr txBox="1">
            <a:spLocks noGrp="1"/>
          </p:cNvSpPr>
          <p:nvPr>
            <p:ph type="title"/>
          </p:nvPr>
        </p:nvSpPr>
        <p:spPr>
          <a:xfrm>
            <a:off x="2508718" y="264493"/>
            <a:ext cx="6528741" cy="64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200" dirty="0"/>
              <a:t>Data Science Process</a:t>
            </a:r>
            <a:endParaRPr lang="en" sz="3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AA25A1-8DD5-45AD-AAE4-A56D75B23A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974" y="2337394"/>
            <a:ext cx="385290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altLang="en-US" sz="2000" b="1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CRISP-DM </a:t>
            </a:r>
          </a:p>
          <a:p>
            <a:pPr lvl="0"/>
            <a:r>
              <a:rPr lang="en-US" altLang="en-US" sz="2000" b="1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life cycle stages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D0CAC0-6558-4854-A22E-EBEB4340D2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8672" y="909793"/>
            <a:ext cx="4168787" cy="412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373335"/>
      </p:ext>
    </p:extLst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Shape 1413"/>
          <p:cNvSpPr txBox="1">
            <a:spLocks noGrp="1"/>
          </p:cNvSpPr>
          <p:nvPr>
            <p:ph type="title"/>
          </p:nvPr>
        </p:nvSpPr>
        <p:spPr>
          <a:xfrm>
            <a:off x="2508718" y="264493"/>
            <a:ext cx="6528741" cy="64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200" dirty="0"/>
              <a:t>Data Science Process</a:t>
            </a:r>
            <a:endParaRPr lang="en" sz="3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64FB33-3138-4C1B-9B16-1FA6535DAB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126" y="1389378"/>
            <a:ext cx="7419052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altLang="en-US" sz="2400" b="1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The OSEMN framework</a:t>
            </a:r>
          </a:p>
          <a:p>
            <a:pPr lvl="0"/>
            <a:endParaRPr lang="en-US" altLang="en-US" sz="2400" b="1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b="1" dirty="0">
                <a:solidFill>
                  <a:srgbClr val="FFC000"/>
                </a:solidFill>
                <a:latin typeface="Muli"/>
                <a:ea typeface="Muli"/>
                <a:cs typeface="Muli"/>
              </a:rPr>
              <a:t>O</a:t>
            </a:r>
            <a:r>
              <a:rPr lang="en-US" altLang="en-US" sz="2400" dirty="0">
                <a:solidFill>
                  <a:srgbClr val="FFC000"/>
                </a:solidFill>
                <a:latin typeface="Muli"/>
                <a:ea typeface="Muli"/>
                <a:cs typeface="Muli"/>
              </a:rPr>
              <a:t>btain, </a:t>
            </a:r>
            <a:r>
              <a:rPr lang="en-US" altLang="en-US" sz="2400" b="1" dirty="0">
                <a:solidFill>
                  <a:srgbClr val="FFC000"/>
                </a:solidFill>
                <a:latin typeface="Muli"/>
                <a:ea typeface="Muli"/>
                <a:cs typeface="Muli"/>
              </a:rPr>
              <a:t>S</a:t>
            </a:r>
            <a:r>
              <a:rPr lang="en-US" altLang="en-US" sz="2400" dirty="0">
                <a:solidFill>
                  <a:srgbClr val="FFC000"/>
                </a:solidFill>
                <a:latin typeface="Muli"/>
                <a:ea typeface="Muli"/>
                <a:cs typeface="Muli"/>
              </a:rPr>
              <a:t>crub, </a:t>
            </a:r>
            <a:r>
              <a:rPr lang="en-US" altLang="en-US" sz="2400" b="1" dirty="0">
                <a:solidFill>
                  <a:srgbClr val="FFC000"/>
                </a:solidFill>
                <a:latin typeface="Muli"/>
                <a:ea typeface="Muli"/>
                <a:cs typeface="Muli"/>
              </a:rPr>
              <a:t>E</a:t>
            </a:r>
            <a:r>
              <a:rPr lang="en-US" altLang="en-US" sz="2400" dirty="0">
                <a:solidFill>
                  <a:srgbClr val="FFC000"/>
                </a:solidFill>
                <a:latin typeface="Muli"/>
                <a:ea typeface="Muli"/>
                <a:cs typeface="Muli"/>
              </a:rPr>
              <a:t>xplore, </a:t>
            </a:r>
            <a:r>
              <a:rPr lang="en-US" altLang="en-US" sz="2400" b="1" dirty="0">
                <a:solidFill>
                  <a:srgbClr val="FFC000"/>
                </a:solidFill>
                <a:latin typeface="Muli"/>
                <a:ea typeface="Muli"/>
                <a:cs typeface="Muli"/>
              </a:rPr>
              <a:t>M</a:t>
            </a:r>
            <a:r>
              <a:rPr lang="en-US" altLang="en-US" sz="2400" dirty="0">
                <a:solidFill>
                  <a:srgbClr val="FFC000"/>
                </a:solidFill>
                <a:latin typeface="Muli"/>
                <a:ea typeface="Muli"/>
                <a:cs typeface="Muli"/>
              </a:rPr>
              <a:t>odel, and </a:t>
            </a:r>
            <a:r>
              <a:rPr lang="en-US" altLang="en-US" sz="2400" dirty="0" err="1">
                <a:solidFill>
                  <a:srgbClr val="FFC000"/>
                </a:solidFill>
                <a:latin typeface="Muli"/>
                <a:ea typeface="Muli"/>
                <a:cs typeface="Muli"/>
              </a:rPr>
              <a:t>i</a:t>
            </a:r>
            <a:r>
              <a:rPr lang="en-US" altLang="en-US" sz="2400" b="1" dirty="0" err="1">
                <a:solidFill>
                  <a:srgbClr val="FFC000"/>
                </a:solidFill>
                <a:latin typeface="Muli"/>
                <a:ea typeface="Muli"/>
                <a:cs typeface="Muli"/>
              </a:rPr>
              <a:t>N</a:t>
            </a:r>
            <a:r>
              <a:rPr lang="en-US" altLang="en-US" sz="2400" dirty="0" err="1">
                <a:solidFill>
                  <a:srgbClr val="FFC000"/>
                </a:solidFill>
                <a:latin typeface="Muli"/>
                <a:ea typeface="Muli"/>
                <a:cs typeface="Muli"/>
              </a:rPr>
              <a:t>terpret</a:t>
            </a:r>
            <a:r>
              <a:rPr lang="en-US" altLang="en-US" sz="2400" dirty="0">
                <a:solidFill>
                  <a:srgbClr val="FFC000"/>
                </a:solidFill>
                <a:latin typeface="Muli"/>
                <a:ea typeface="Muli"/>
                <a:cs typeface="Muli"/>
              </a:rPr>
              <a:t> (OSEMN).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FFC000"/>
                </a:solidFill>
                <a:latin typeface="Muli"/>
                <a:ea typeface="Muli"/>
                <a:cs typeface="Muli"/>
              </a:rPr>
              <a:t>Covers every step of the data science project lifecycle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FFC000"/>
                </a:solidFill>
                <a:latin typeface="Muli"/>
                <a:ea typeface="Muli"/>
                <a:cs typeface="Muli"/>
              </a:rPr>
              <a:t>Proposed by Hilary Mason and Chris Wiggins.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FFC000"/>
                </a:solidFill>
                <a:latin typeface="Muli"/>
                <a:ea typeface="Muli"/>
                <a:cs typeface="Muli"/>
              </a:rPr>
              <a:t>Well suited for using Machine Learning (ML); ML fits into the “E” and “M” tasks</a:t>
            </a:r>
          </a:p>
        </p:txBody>
      </p:sp>
    </p:spTree>
    <p:extLst>
      <p:ext uri="{BB962C8B-B14F-4D97-AF65-F5344CB8AC3E}">
        <p14:creationId xmlns:p14="http://schemas.microsoft.com/office/powerpoint/2010/main" val="3195139716"/>
      </p:ext>
    </p:extLst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Shape 1413"/>
          <p:cNvSpPr txBox="1">
            <a:spLocks noGrp="1"/>
          </p:cNvSpPr>
          <p:nvPr>
            <p:ph type="title"/>
          </p:nvPr>
        </p:nvSpPr>
        <p:spPr>
          <a:xfrm>
            <a:off x="2508718" y="264493"/>
            <a:ext cx="6528741" cy="64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200" dirty="0"/>
              <a:t>Data Science Process</a:t>
            </a:r>
            <a:endParaRPr lang="en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00FDBB-2927-43E4-8E26-C673D7E47F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046" y="1461327"/>
            <a:ext cx="7717036" cy="341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804048"/>
      </p:ext>
    </p:extLst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Shape 1413"/>
          <p:cNvSpPr txBox="1">
            <a:spLocks noGrp="1"/>
          </p:cNvSpPr>
          <p:nvPr>
            <p:ph type="title"/>
          </p:nvPr>
        </p:nvSpPr>
        <p:spPr>
          <a:xfrm>
            <a:off x="2508718" y="264493"/>
            <a:ext cx="6528741" cy="64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200" dirty="0"/>
              <a:t>Data Science Process</a:t>
            </a:r>
            <a:endParaRPr lang="en" sz="3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64FB33-3138-4C1B-9B16-1FA6535DAB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1939" y="1409244"/>
            <a:ext cx="7419052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altLang="en-US" sz="2000" b="1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TDSP life cycle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b="1" dirty="0">
                <a:solidFill>
                  <a:srgbClr val="FFC000"/>
                </a:solidFill>
                <a:latin typeface="Muli"/>
                <a:ea typeface="Muli"/>
                <a:cs typeface="Muli"/>
              </a:rPr>
              <a:t>T</a:t>
            </a:r>
            <a:r>
              <a:rPr lang="en-US" altLang="en-US" sz="2000" dirty="0">
                <a:solidFill>
                  <a:srgbClr val="FFC000"/>
                </a:solidFill>
                <a:latin typeface="Muli"/>
                <a:ea typeface="Muli"/>
                <a:cs typeface="Muli"/>
              </a:rPr>
              <a:t>eam </a:t>
            </a:r>
            <a:r>
              <a:rPr lang="en-US" altLang="en-US" sz="2000" b="1" dirty="0">
                <a:solidFill>
                  <a:srgbClr val="FFC000"/>
                </a:solidFill>
                <a:latin typeface="Muli"/>
                <a:ea typeface="Muli"/>
                <a:cs typeface="Muli"/>
              </a:rPr>
              <a:t>D</a:t>
            </a:r>
            <a:r>
              <a:rPr lang="en-US" altLang="en-US" sz="2000" dirty="0">
                <a:solidFill>
                  <a:srgbClr val="FFC000"/>
                </a:solidFill>
                <a:latin typeface="Muli"/>
                <a:ea typeface="Muli"/>
                <a:cs typeface="Muli"/>
              </a:rPr>
              <a:t>ata </a:t>
            </a:r>
            <a:r>
              <a:rPr lang="en-US" altLang="en-US" sz="2000" b="1" dirty="0">
                <a:solidFill>
                  <a:srgbClr val="FFC000"/>
                </a:solidFill>
                <a:latin typeface="Muli"/>
                <a:ea typeface="Muli"/>
                <a:cs typeface="Muli"/>
              </a:rPr>
              <a:t>S</a:t>
            </a:r>
            <a:r>
              <a:rPr lang="en-US" altLang="en-US" sz="2000" dirty="0">
                <a:solidFill>
                  <a:srgbClr val="FFC000"/>
                </a:solidFill>
                <a:latin typeface="Muli"/>
                <a:ea typeface="Muli"/>
                <a:cs typeface="Muli"/>
              </a:rPr>
              <a:t>cience </a:t>
            </a:r>
            <a:r>
              <a:rPr lang="en-US" altLang="en-US" sz="2000" b="1" dirty="0">
                <a:solidFill>
                  <a:srgbClr val="FFC000"/>
                </a:solidFill>
                <a:latin typeface="Muli"/>
                <a:ea typeface="Muli"/>
                <a:cs typeface="Muli"/>
              </a:rPr>
              <a:t>P</a:t>
            </a:r>
            <a:r>
              <a:rPr lang="en-US" altLang="en-US" sz="2000" dirty="0">
                <a:solidFill>
                  <a:srgbClr val="FFC000"/>
                </a:solidFill>
                <a:latin typeface="Muli"/>
                <a:ea typeface="Muli"/>
                <a:cs typeface="Muli"/>
              </a:rPr>
              <a:t>rocess (TDSP)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FFC000"/>
                </a:solidFill>
                <a:latin typeface="Muli"/>
                <a:ea typeface="Muli"/>
                <a:cs typeface="Muli"/>
              </a:rPr>
              <a:t>Used by Microsoft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FFC000"/>
                </a:solidFill>
                <a:latin typeface="Muli"/>
                <a:ea typeface="Muli"/>
                <a:cs typeface="Muli"/>
              </a:rPr>
              <a:t>Designed for data-science projects that are intended to ship as part of intelligent applications.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B44B4B-E7D9-4C36-AF02-EF50753975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1939" y="3027000"/>
            <a:ext cx="7419052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altLang="en-US" sz="2000" b="1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TDSP life cycle stages</a:t>
            </a:r>
            <a:endParaRPr lang="en-US" altLang="en-US" sz="2000" dirty="0">
              <a:solidFill>
                <a:srgbClr val="FFC000"/>
              </a:solidFill>
              <a:latin typeface="Muli"/>
              <a:ea typeface="Muli"/>
              <a:cs typeface="Muli"/>
            </a:endParaRPr>
          </a:p>
          <a:p>
            <a:pPr marL="800100" lvl="1" indent="-342900">
              <a:buFontTx/>
              <a:buChar char="-"/>
            </a:pPr>
            <a:r>
              <a:rPr lang="en-US" altLang="en-US" sz="2000" dirty="0">
                <a:solidFill>
                  <a:srgbClr val="FFC000"/>
                </a:solidFill>
                <a:latin typeface="Muli"/>
                <a:ea typeface="Muli"/>
                <a:cs typeface="Muli"/>
              </a:rPr>
              <a:t>Business understanding</a:t>
            </a:r>
          </a:p>
          <a:p>
            <a:pPr marL="800100" lvl="1" indent="-342900">
              <a:buFontTx/>
              <a:buChar char="-"/>
            </a:pPr>
            <a:r>
              <a:rPr lang="en-US" altLang="en-US" sz="2000" dirty="0">
                <a:solidFill>
                  <a:srgbClr val="FFC000"/>
                </a:solidFill>
                <a:latin typeface="Muli"/>
                <a:ea typeface="Muli"/>
                <a:cs typeface="Muli"/>
              </a:rPr>
              <a:t>Data acquisition and understanding</a:t>
            </a:r>
          </a:p>
          <a:p>
            <a:pPr marL="800100" lvl="1" indent="-342900">
              <a:buFontTx/>
              <a:buChar char="-"/>
            </a:pPr>
            <a:r>
              <a:rPr lang="en-US" altLang="en-US" sz="2000" dirty="0">
                <a:solidFill>
                  <a:srgbClr val="FFC000"/>
                </a:solidFill>
                <a:latin typeface="Muli"/>
                <a:ea typeface="Muli"/>
                <a:cs typeface="Muli"/>
              </a:rPr>
              <a:t>Modeling</a:t>
            </a:r>
          </a:p>
          <a:p>
            <a:pPr marL="800100" lvl="1" indent="-342900">
              <a:buFontTx/>
              <a:buChar char="-"/>
            </a:pPr>
            <a:r>
              <a:rPr lang="en-US" altLang="en-US" sz="2000" dirty="0">
                <a:solidFill>
                  <a:srgbClr val="FFC000"/>
                </a:solidFill>
                <a:latin typeface="Muli"/>
                <a:ea typeface="Muli"/>
                <a:cs typeface="Muli"/>
              </a:rPr>
              <a:t>Deployment</a:t>
            </a:r>
          </a:p>
          <a:p>
            <a:pPr marL="800100" lvl="1" indent="-342900">
              <a:buFontTx/>
              <a:buChar char="-"/>
            </a:pPr>
            <a:r>
              <a:rPr lang="en-US" altLang="en-US" sz="2000" dirty="0">
                <a:solidFill>
                  <a:srgbClr val="FFC000"/>
                </a:solidFill>
                <a:latin typeface="Muli"/>
                <a:ea typeface="Muli"/>
                <a:cs typeface="Muli"/>
              </a:rPr>
              <a:t>Customer acceptance</a:t>
            </a:r>
          </a:p>
        </p:txBody>
      </p:sp>
    </p:spTree>
    <p:extLst>
      <p:ext uri="{BB962C8B-B14F-4D97-AF65-F5344CB8AC3E}">
        <p14:creationId xmlns:p14="http://schemas.microsoft.com/office/powerpoint/2010/main" val="3713487864"/>
      </p:ext>
    </p:extLst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Shape 1413"/>
          <p:cNvSpPr txBox="1">
            <a:spLocks noGrp="1"/>
          </p:cNvSpPr>
          <p:nvPr>
            <p:ph type="title"/>
          </p:nvPr>
        </p:nvSpPr>
        <p:spPr>
          <a:xfrm>
            <a:off x="2508718" y="264493"/>
            <a:ext cx="6528741" cy="64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br>
              <a:rPr lang="en-CA" b="1" dirty="0"/>
            </a:br>
            <a:r>
              <a:rPr lang="en-US" sz="3200" dirty="0"/>
              <a:t>Data Science Process</a:t>
            </a:r>
            <a:r>
              <a:rPr lang="en-CA" dirty="0"/>
              <a:t> </a:t>
            </a:r>
            <a:endParaRPr lang="en" sz="32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6EE850D-15C0-4024-8FEC-C85CA6FC21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2594" y="1337926"/>
            <a:ext cx="6864529" cy="371176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3C9522F-AC21-40E5-96EE-600DD29E6F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635" y="2971534"/>
            <a:ext cx="310699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altLang="en-US" sz="2000" b="1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TDSP life cycle</a:t>
            </a:r>
            <a:endParaRPr lang="en-US" altLang="en-US" sz="2000" dirty="0">
              <a:solidFill>
                <a:srgbClr val="FFC000"/>
              </a:solidFill>
              <a:latin typeface="Muli"/>
              <a:ea typeface="Muli"/>
              <a:cs typeface="Mul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000" dirty="0">
              <a:solidFill>
                <a:srgbClr val="FFC000"/>
              </a:solidFill>
              <a:latin typeface="Muli"/>
              <a:ea typeface="Muli"/>
              <a:cs typeface="Muli"/>
            </a:endParaRPr>
          </a:p>
        </p:txBody>
      </p:sp>
    </p:spTree>
    <p:extLst>
      <p:ext uri="{BB962C8B-B14F-4D97-AF65-F5344CB8AC3E}">
        <p14:creationId xmlns:p14="http://schemas.microsoft.com/office/powerpoint/2010/main" val="3565790867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9048</TotalTime>
  <Words>618</Words>
  <Application>Microsoft Office PowerPoint</Application>
  <PresentationFormat>On-screen Show (16:9)</PresentationFormat>
  <Paragraphs>106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Muli</vt:lpstr>
      <vt:lpstr>Nixie One</vt:lpstr>
      <vt:lpstr>Imogen template</vt:lpstr>
      <vt:lpstr>AML – 1114 Data Science and Machine Learning  </vt:lpstr>
      <vt:lpstr>Data Science Process</vt:lpstr>
      <vt:lpstr>Data Science Process</vt:lpstr>
      <vt:lpstr>Data Science Process</vt:lpstr>
      <vt:lpstr>Data Science Process</vt:lpstr>
      <vt:lpstr>Data Science Process</vt:lpstr>
      <vt:lpstr>Data Science Process</vt:lpstr>
      <vt:lpstr>Data Science Process</vt:lpstr>
      <vt:lpstr> Data Science Process </vt:lpstr>
      <vt:lpstr>Data Science Process</vt:lpstr>
      <vt:lpstr> Data Science Process </vt:lpstr>
      <vt:lpstr>Data Science Ecosystem</vt:lpstr>
      <vt:lpstr>Data Science Ecosystem</vt:lpstr>
      <vt:lpstr>Data Science Ecosystem</vt:lpstr>
      <vt:lpstr>Data Science Ecosystem</vt:lpstr>
      <vt:lpstr>Any questions so far? Any comments?</vt:lpstr>
      <vt:lpstr>Supporting materials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Amir Samiezadeh</dc:creator>
  <cp:lastModifiedBy>Amir Samiezadeh</cp:lastModifiedBy>
  <cp:revision>820</cp:revision>
  <cp:lastPrinted>2019-11-26T21:47:53Z</cp:lastPrinted>
  <dcterms:modified xsi:type="dcterms:W3CDTF">2023-03-23T15:30:24Z</dcterms:modified>
  <cp:version>Version1.0</cp:version>
</cp:coreProperties>
</file>