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71" r:id="rId10"/>
    <p:sldId id="269" r:id="rId11"/>
    <p:sldId id="270" r:id="rId12"/>
    <p:sldId id="272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7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6B71E-05A5-45B0-A34E-652A03FEBF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CF56037-A759-4B21-B7DD-508BBE906144}">
      <dgm:prSet/>
      <dgm:spPr/>
      <dgm:t>
        <a:bodyPr/>
        <a:lstStyle/>
        <a:p>
          <a:r>
            <a:rPr lang="en-CA"/>
            <a:t>Dataset: 6 </a:t>
          </a:r>
          <a:r>
            <a:rPr lang="en-US"/>
            <a:t>feature</a:t>
          </a:r>
          <a:r>
            <a:rPr lang="en-CA"/>
            <a:t>s </a:t>
          </a:r>
          <a:r>
            <a:rPr lang="en-US"/>
            <a:t>and </a:t>
          </a:r>
          <a:r>
            <a:rPr lang="en-CA"/>
            <a:t>1599999</a:t>
          </a:r>
          <a:r>
            <a:rPr lang="en-US"/>
            <a:t> observations.</a:t>
          </a:r>
        </a:p>
      </dgm:t>
    </dgm:pt>
    <dgm:pt modelId="{D6726912-FCDD-4489-9958-486EB6F81A5B}" type="parTrans" cxnId="{FBBAC7A0-02F6-4717-9F5E-0FF41AAF408C}">
      <dgm:prSet/>
      <dgm:spPr/>
      <dgm:t>
        <a:bodyPr/>
        <a:lstStyle/>
        <a:p>
          <a:endParaRPr lang="en-US"/>
        </a:p>
      </dgm:t>
    </dgm:pt>
    <dgm:pt modelId="{4EB1AFE0-1B64-42ED-A1E4-F32B0B004B2B}" type="sibTrans" cxnId="{FBBAC7A0-02F6-4717-9F5E-0FF41AAF408C}">
      <dgm:prSet/>
      <dgm:spPr/>
      <dgm:t>
        <a:bodyPr/>
        <a:lstStyle/>
        <a:p>
          <a:endParaRPr lang="en-US"/>
        </a:p>
      </dgm:t>
    </dgm:pt>
    <dgm:pt modelId="{E19964F5-3526-4B3E-BAD1-5170D87A39AD}">
      <dgm:prSet/>
      <dgm:spPr/>
      <dgm:t>
        <a:bodyPr/>
        <a:lstStyle/>
        <a:p>
          <a:r>
            <a:rPr lang="en-CA"/>
            <a:t>Id</a:t>
          </a:r>
          <a:endParaRPr lang="en-US"/>
        </a:p>
      </dgm:t>
    </dgm:pt>
    <dgm:pt modelId="{C3BD96B7-6774-4C33-8F08-3F532DED3C49}" type="parTrans" cxnId="{4AF10206-B0BB-4AE4-A600-5BA73910A12E}">
      <dgm:prSet/>
      <dgm:spPr/>
      <dgm:t>
        <a:bodyPr/>
        <a:lstStyle/>
        <a:p>
          <a:endParaRPr lang="en-US"/>
        </a:p>
      </dgm:t>
    </dgm:pt>
    <dgm:pt modelId="{54092CCD-4CEB-48EE-8E3F-0D7DA3F4EA2B}" type="sibTrans" cxnId="{4AF10206-B0BB-4AE4-A600-5BA73910A12E}">
      <dgm:prSet/>
      <dgm:spPr/>
      <dgm:t>
        <a:bodyPr/>
        <a:lstStyle/>
        <a:p>
          <a:endParaRPr lang="en-US"/>
        </a:p>
      </dgm:t>
    </dgm:pt>
    <dgm:pt modelId="{60CE6E2E-6AB5-458E-9C5F-C1043CA122E1}">
      <dgm:prSet/>
      <dgm:spPr/>
      <dgm:t>
        <a:bodyPr/>
        <a:lstStyle/>
        <a:p>
          <a:r>
            <a:rPr lang="en-US"/>
            <a:t>S</a:t>
          </a:r>
          <a:r>
            <a:rPr lang="en-US" b="0" i="0" baseline="0"/>
            <a:t>entiment</a:t>
          </a:r>
          <a:endParaRPr lang="en-US"/>
        </a:p>
      </dgm:t>
    </dgm:pt>
    <dgm:pt modelId="{6FED9724-9523-4E88-B2AE-EB07CFA71FF0}" type="parTrans" cxnId="{63817F6E-C5EF-41A9-B4C2-9CE758D9EED0}">
      <dgm:prSet/>
      <dgm:spPr/>
      <dgm:t>
        <a:bodyPr/>
        <a:lstStyle/>
        <a:p>
          <a:endParaRPr lang="en-US"/>
        </a:p>
      </dgm:t>
    </dgm:pt>
    <dgm:pt modelId="{9D6CF924-FA1E-445C-B3D1-1F5509D123CD}" type="sibTrans" cxnId="{63817F6E-C5EF-41A9-B4C2-9CE758D9EED0}">
      <dgm:prSet/>
      <dgm:spPr/>
      <dgm:t>
        <a:bodyPr/>
        <a:lstStyle/>
        <a:p>
          <a:endParaRPr lang="en-US"/>
        </a:p>
      </dgm:t>
    </dgm:pt>
    <dgm:pt modelId="{41CD4662-B337-40FF-8E3A-F1C0B830932A}">
      <dgm:prSet/>
      <dgm:spPr/>
      <dgm:t>
        <a:bodyPr/>
        <a:lstStyle/>
        <a:p>
          <a:r>
            <a:rPr lang="en-US" b="0" i="0" baseline="0"/>
            <a:t>Date</a:t>
          </a:r>
          <a:endParaRPr lang="en-US"/>
        </a:p>
      </dgm:t>
    </dgm:pt>
    <dgm:pt modelId="{AC6DC85D-3D8C-4EAF-B38D-C41560572FA7}" type="parTrans" cxnId="{A90124BA-2AC0-4260-8463-B16AAEE3A574}">
      <dgm:prSet/>
      <dgm:spPr/>
      <dgm:t>
        <a:bodyPr/>
        <a:lstStyle/>
        <a:p>
          <a:endParaRPr lang="en-US"/>
        </a:p>
      </dgm:t>
    </dgm:pt>
    <dgm:pt modelId="{02E4DE5F-341F-4325-9CAF-5D4FEE52FC30}" type="sibTrans" cxnId="{A90124BA-2AC0-4260-8463-B16AAEE3A574}">
      <dgm:prSet/>
      <dgm:spPr/>
      <dgm:t>
        <a:bodyPr/>
        <a:lstStyle/>
        <a:p>
          <a:endParaRPr lang="en-US"/>
        </a:p>
      </dgm:t>
    </dgm:pt>
    <dgm:pt modelId="{BF72BCF6-D6DA-4D63-A096-B2299C5E9467}">
      <dgm:prSet/>
      <dgm:spPr/>
      <dgm:t>
        <a:bodyPr/>
        <a:lstStyle/>
        <a:p>
          <a:r>
            <a:rPr lang="en-US"/>
            <a:t>Query</a:t>
          </a:r>
        </a:p>
      </dgm:t>
    </dgm:pt>
    <dgm:pt modelId="{5CA1B237-0281-47DE-8427-0748D469F402}" type="parTrans" cxnId="{A400547A-EF34-4500-98C5-85133A471E2A}">
      <dgm:prSet/>
      <dgm:spPr/>
      <dgm:t>
        <a:bodyPr/>
        <a:lstStyle/>
        <a:p>
          <a:endParaRPr lang="en-US"/>
        </a:p>
      </dgm:t>
    </dgm:pt>
    <dgm:pt modelId="{62EE3C10-0D91-4EE7-9B19-EBED9BA27CCF}" type="sibTrans" cxnId="{A400547A-EF34-4500-98C5-85133A471E2A}">
      <dgm:prSet/>
      <dgm:spPr/>
      <dgm:t>
        <a:bodyPr/>
        <a:lstStyle/>
        <a:p>
          <a:endParaRPr lang="en-US"/>
        </a:p>
      </dgm:t>
    </dgm:pt>
    <dgm:pt modelId="{3CA99155-4025-46E8-A521-AC3AA477C907}">
      <dgm:prSet/>
      <dgm:spPr/>
      <dgm:t>
        <a:bodyPr/>
        <a:lstStyle/>
        <a:p>
          <a:r>
            <a:rPr lang="en-US" b="0" i="0" baseline="0"/>
            <a:t>Username </a:t>
          </a:r>
          <a:endParaRPr lang="en-US"/>
        </a:p>
      </dgm:t>
    </dgm:pt>
    <dgm:pt modelId="{CC6A2E97-F185-44A0-ACEC-8F80BDFC4AE8}" type="parTrans" cxnId="{DC28BE46-740A-4371-AE82-813367F2248E}">
      <dgm:prSet/>
      <dgm:spPr/>
      <dgm:t>
        <a:bodyPr/>
        <a:lstStyle/>
        <a:p>
          <a:endParaRPr lang="en-US"/>
        </a:p>
      </dgm:t>
    </dgm:pt>
    <dgm:pt modelId="{6583D806-2B7A-48E8-AC18-3B0947668B45}" type="sibTrans" cxnId="{DC28BE46-740A-4371-AE82-813367F2248E}">
      <dgm:prSet/>
      <dgm:spPr/>
      <dgm:t>
        <a:bodyPr/>
        <a:lstStyle/>
        <a:p>
          <a:endParaRPr lang="en-US"/>
        </a:p>
      </dgm:t>
    </dgm:pt>
    <dgm:pt modelId="{8E66D947-0692-48FF-94D7-EAA66119986D}">
      <dgm:prSet/>
      <dgm:spPr/>
      <dgm:t>
        <a:bodyPr/>
        <a:lstStyle/>
        <a:p>
          <a:r>
            <a:rPr lang="en-US"/>
            <a:t>Text</a:t>
          </a:r>
        </a:p>
      </dgm:t>
    </dgm:pt>
    <dgm:pt modelId="{F0D10679-2279-4F93-A355-E09563C7DB64}" type="parTrans" cxnId="{83F1588F-9AFE-44DB-9D1A-5403BB5DBA7A}">
      <dgm:prSet/>
      <dgm:spPr/>
      <dgm:t>
        <a:bodyPr/>
        <a:lstStyle/>
        <a:p>
          <a:endParaRPr lang="en-US"/>
        </a:p>
      </dgm:t>
    </dgm:pt>
    <dgm:pt modelId="{6091E71F-58BB-4367-8481-57D5F371D5EF}" type="sibTrans" cxnId="{83F1588F-9AFE-44DB-9D1A-5403BB5DBA7A}">
      <dgm:prSet/>
      <dgm:spPr/>
      <dgm:t>
        <a:bodyPr/>
        <a:lstStyle/>
        <a:p>
          <a:endParaRPr lang="en-US"/>
        </a:p>
      </dgm:t>
    </dgm:pt>
    <dgm:pt modelId="{8BCE3652-1000-4489-A756-BF42262FA27D}" type="pres">
      <dgm:prSet presAssocID="{9556B71E-05A5-45B0-A34E-652A03FEBF26}" presName="root" presStyleCnt="0">
        <dgm:presLayoutVars>
          <dgm:dir/>
          <dgm:resizeHandles val="exact"/>
        </dgm:presLayoutVars>
      </dgm:prSet>
      <dgm:spPr/>
    </dgm:pt>
    <dgm:pt modelId="{0701DF1F-56D5-4CE1-A383-1C2DBBCEC177}" type="pres">
      <dgm:prSet presAssocID="{BCF56037-A759-4B21-B7DD-508BBE906144}" presName="compNode" presStyleCnt="0"/>
      <dgm:spPr/>
    </dgm:pt>
    <dgm:pt modelId="{871DD347-E0E5-45E7-AE9A-62DD269D8C33}" type="pres">
      <dgm:prSet presAssocID="{BCF56037-A759-4B21-B7DD-508BBE906144}" presName="bgRect" presStyleLbl="bgShp" presStyleIdx="0" presStyleCnt="7"/>
      <dgm:spPr/>
    </dgm:pt>
    <dgm:pt modelId="{99FCA913-A55E-443A-942A-09F2E2EE7391}" type="pres">
      <dgm:prSet presAssocID="{BCF56037-A759-4B21-B7DD-508BBE90614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AB152B3-C0FE-4930-ADD7-F41C232B8CF6}" type="pres">
      <dgm:prSet presAssocID="{BCF56037-A759-4B21-B7DD-508BBE906144}" presName="spaceRect" presStyleCnt="0"/>
      <dgm:spPr/>
    </dgm:pt>
    <dgm:pt modelId="{56E597BC-DA04-47D0-9FBB-6439CEC32731}" type="pres">
      <dgm:prSet presAssocID="{BCF56037-A759-4B21-B7DD-508BBE906144}" presName="parTx" presStyleLbl="revTx" presStyleIdx="0" presStyleCnt="7">
        <dgm:presLayoutVars>
          <dgm:chMax val="0"/>
          <dgm:chPref val="0"/>
        </dgm:presLayoutVars>
      </dgm:prSet>
      <dgm:spPr/>
    </dgm:pt>
    <dgm:pt modelId="{67A90F84-5B04-4291-B6E9-F6C8F7958FEB}" type="pres">
      <dgm:prSet presAssocID="{4EB1AFE0-1B64-42ED-A1E4-F32B0B004B2B}" presName="sibTrans" presStyleCnt="0"/>
      <dgm:spPr/>
    </dgm:pt>
    <dgm:pt modelId="{5ED7D399-D404-4E85-8A2D-14A8C7122062}" type="pres">
      <dgm:prSet presAssocID="{E19964F5-3526-4B3E-BAD1-5170D87A39AD}" presName="compNode" presStyleCnt="0"/>
      <dgm:spPr/>
    </dgm:pt>
    <dgm:pt modelId="{9EA26CEC-EDFA-4D4E-9F1F-6EECE2DCD2E2}" type="pres">
      <dgm:prSet presAssocID="{E19964F5-3526-4B3E-BAD1-5170D87A39AD}" presName="bgRect" presStyleLbl="bgShp" presStyleIdx="1" presStyleCnt="7"/>
      <dgm:spPr/>
    </dgm:pt>
    <dgm:pt modelId="{1C7473BC-E919-4796-BD44-1A00F899F39D}" type="pres">
      <dgm:prSet presAssocID="{E19964F5-3526-4B3E-BAD1-5170D87A39A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4B9388FC-94F9-40EB-973F-3C89657FB533}" type="pres">
      <dgm:prSet presAssocID="{E19964F5-3526-4B3E-BAD1-5170D87A39AD}" presName="spaceRect" presStyleCnt="0"/>
      <dgm:spPr/>
    </dgm:pt>
    <dgm:pt modelId="{FE74E7E6-8137-49D2-B502-CB8A678BC7DE}" type="pres">
      <dgm:prSet presAssocID="{E19964F5-3526-4B3E-BAD1-5170D87A39AD}" presName="parTx" presStyleLbl="revTx" presStyleIdx="1" presStyleCnt="7">
        <dgm:presLayoutVars>
          <dgm:chMax val="0"/>
          <dgm:chPref val="0"/>
        </dgm:presLayoutVars>
      </dgm:prSet>
      <dgm:spPr/>
    </dgm:pt>
    <dgm:pt modelId="{78B15F3E-6F69-47EC-B65E-26A6B813EACC}" type="pres">
      <dgm:prSet presAssocID="{54092CCD-4CEB-48EE-8E3F-0D7DA3F4EA2B}" presName="sibTrans" presStyleCnt="0"/>
      <dgm:spPr/>
    </dgm:pt>
    <dgm:pt modelId="{A6B4C55F-C53F-42AD-AF1D-C5BD0BE99AA0}" type="pres">
      <dgm:prSet presAssocID="{60CE6E2E-6AB5-458E-9C5F-C1043CA122E1}" presName="compNode" presStyleCnt="0"/>
      <dgm:spPr/>
    </dgm:pt>
    <dgm:pt modelId="{49E04ABB-BB46-4A5F-ABD0-6B667ACEE56A}" type="pres">
      <dgm:prSet presAssocID="{60CE6E2E-6AB5-458E-9C5F-C1043CA122E1}" presName="bgRect" presStyleLbl="bgShp" presStyleIdx="2" presStyleCnt="7"/>
      <dgm:spPr/>
    </dgm:pt>
    <dgm:pt modelId="{773BFFF9-50F7-48A2-8FE8-D9FD462F1E4B}" type="pres">
      <dgm:prSet presAssocID="{60CE6E2E-6AB5-458E-9C5F-C1043CA122E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35932EC9-4265-4BCF-8D27-630A2CE123A8}" type="pres">
      <dgm:prSet presAssocID="{60CE6E2E-6AB5-458E-9C5F-C1043CA122E1}" presName="spaceRect" presStyleCnt="0"/>
      <dgm:spPr/>
    </dgm:pt>
    <dgm:pt modelId="{0855245B-E466-4910-986E-6B8BA36B7E41}" type="pres">
      <dgm:prSet presAssocID="{60CE6E2E-6AB5-458E-9C5F-C1043CA122E1}" presName="parTx" presStyleLbl="revTx" presStyleIdx="2" presStyleCnt="7">
        <dgm:presLayoutVars>
          <dgm:chMax val="0"/>
          <dgm:chPref val="0"/>
        </dgm:presLayoutVars>
      </dgm:prSet>
      <dgm:spPr/>
    </dgm:pt>
    <dgm:pt modelId="{1EAD7321-0B7B-4BEE-8F59-7335493A8CAE}" type="pres">
      <dgm:prSet presAssocID="{9D6CF924-FA1E-445C-B3D1-1F5509D123CD}" presName="sibTrans" presStyleCnt="0"/>
      <dgm:spPr/>
    </dgm:pt>
    <dgm:pt modelId="{0D8B7B41-4666-4296-A6C4-B9D21A58F8BD}" type="pres">
      <dgm:prSet presAssocID="{41CD4662-B337-40FF-8E3A-F1C0B830932A}" presName="compNode" presStyleCnt="0"/>
      <dgm:spPr/>
    </dgm:pt>
    <dgm:pt modelId="{BAD4117C-AAA0-427C-B21D-79A1BB0B2BAD}" type="pres">
      <dgm:prSet presAssocID="{41CD4662-B337-40FF-8E3A-F1C0B830932A}" presName="bgRect" presStyleLbl="bgShp" presStyleIdx="3" presStyleCnt="7"/>
      <dgm:spPr/>
    </dgm:pt>
    <dgm:pt modelId="{C1DC1BA6-DC85-4DBC-A74C-7D17A9328D17}" type="pres">
      <dgm:prSet presAssocID="{41CD4662-B337-40FF-8E3A-F1C0B830932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3DDFABA-F5F6-4D78-B87C-65D253949377}" type="pres">
      <dgm:prSet presAssocID="{41CD4662-B337-40FF-8E3A-F1C0B830932A}" presName="spaceRect" presStyleCnt="0"/>
      <dgm:spPr/>
    </dgm:pt>
    <dgm:pt modelId="{CC275E22-AAE6-4E50-9251-1306E8A8FA4A}" type="pres">
      <dgm:prSet presAssocID="{41CD4662-B337-40FF-8E3A-F1C0B830932A}" presName="parTx" presStyleLbl="revTx" presStyleIdx="3" presStyleCnt="7">
        <dgm:presLayoutVars>
          <dgm:chMax val="0"/>
          <dgm:chPref val="0"/>
        </dgm:presLayoutVars>
      </dgm:prSet>
      <dgm:spPr/>
    </dgm:pt>
    <dgm:pt modelId="{7A48E821-E479-4139-9F3F-061876CDBDCF}" type="pres">
      <dgm:prSet presAssocID="{02E4DE5F-341F-4325-9CAF-5D4FEE52FC30}" presName="sibTrans" presStyleCnt="0"/>
      <dgm:spPr/>
    </dgm:pt>
    <dgm:pt modelId="{33D32D97-9081-48AF-A9BF-12F063C0F22D}" type="pres">
      <dgm:prSet presAssocID="{BF72BCF6-D6DA-4D63-A096-B2299C5E9467}" presName="compNode" presStyleCnt="0"/>
      <dgm:spPr/>
    </dgm:pt>
    <dgm:pt modelId="{536C5840-7CC0-46ED-B937-FB38FDDB3856}" type="pres">
      <dgm:prSet presAssocID="{BF72BCF6-D6DA-4D63-A096-B2299C5E9467}" presName="bgRect" presStyleLbl="bgShp" presStyleIdx="4" presStyleCnt="7"/>
      <dgm:spPr/>
    </dgm:pt>
    <dgm:pt modelId="{2E622829-3CAA-4AAB-94B5-E900BE5970A6}" type="pres">
      <dgm:prSet presAssocID="{BF72BCF6-D6DA-4D63-A096-B2299C5E946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F979231-CEDA-4043-96CE-4AF728482457}" type="pres">
      <dgm:prSet presAssocID="{BF72BCF6-D6DA-4D63-A096-B2299C5E9467}" presName="spaceRect" presStyleCnt="0"/>
      <dgm:spPr/>
    </dgm:pt>
    <dgm:pt modelId="{6EE432EA-3A0C-4F12-B72C-A41AA9CB6625}" type="pres">
      <dgm:prSet presAssocID="{BF72BCF6-D6DA-4D63-A096-B2299C5E9467}" presName="parTx" presStyleLbl="revTx" presStyleIdx="4" presStyleCnt="7">
        <dgm:presLayoutVars>
          <dgm:chMax val="0"/>
          <dgm:chPref val="0"/>
        </dgm:presLayoutVars>
      </dgm:prSet>
      <dgm:spPr/>
    </dgm:pt>
    <dgm:pt modelId="{B40D784B-A6E1-4866-AAFC-16B5A2BFF259}" type="pres">
      <dgm:prSet presAssocID="{62EE3C10-0D91-4EE7-9B19-EBED9BA27CCF}" presName="sibTrans" presStyleCnt="0"/>
      <dgm:spPr/>
    </dgm:pt>
    <dgm:pt modelId="{2F0ACCE7-58C9-4683-93B7-93FB17FB1747}" type="pres">
      <dgm:prSet presAssocID="{3CA99155-4025-46E8-A521-AC3AA477C907}" presName="compNode" presStyleCnt="0"/>
      <dgm:spPr/>
    </dgm:pt>
    <dgm:pt modelId="{D4C0E472-0230-4502-8DCE-57785B44450D}" type="pres">
      <dgm:prSet presAssocID="{3CA99155-4025-46E8-A521-AC3AA477C907}" presName="bgRect" presStyleLbl="bgShp" presStyleIdx="5" presStyleCnt="7"/>
      <dgm:spPr/>
    </dgm:pt>
    <dgm:pt modelId="{400B2D34-D010-4775-8049-EF815DDDCB2C}" type="pres">
      <dgm:prSet presAssocID="{3CA99155-4025-46E8-A521-AC3AA477C90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99DDFFC-2223-4A4C-BB9A-97EEF3E23942}" type="pres">
      <dgm:prSet presAssocID="{3CA99155-4025-46E8-A521-AC3AA477C907}" presName="spaceRect" presStyleCnt="0"/>
      <dgm:spPr/>
    </dgm:pt>
    <dgm:pt modelId="{5A957528-FEEA-4200-980A-17737FF71C62}" type="pres">
      <dgm:prSet presAssocID="{3CA99155-4025-46E8-A521-AC3AA477C907}" presName="parTx" presStyleLbl="revTx" presStyleIdx="5" presStyleCnt="7">
        <dgm:presLayoutVars>
          <dgm:chMax val="0"/>
          <dgm:chPref val="0"/>
        </dgm:presLayoutVars>
      </dgm:prSet>
      <dgm:spPr/>
    </dgm:pt>
    <dgm:pt modelId="{474D9203-13A5-432D-BB14-E029FB51D5BA}" type="pres">
      <dgm:prSet presAssocID="{6583D806-2B7A-48E8-AC18-3B0947668B45}" presName="sibTrans" presStyleCnt="0"/>
      <dgm:spPr/>
    </dgm:pt>
    <dgm:pt modelId="{C7EC2445-F13C-494C-8E96-179F537DC365}" type="pres">
      <dgm:prSet presAssocID="{8E66D947-0692-48FF-94D7-EAA66119986D}" presName="compNode" presStyleCnt="0"/>
      <dgm:spPr/>
    </dgm:pt>
    <dgm:pt modelId="{AD9AC343-56D1-4818-BDE0-BD6EA5D06EFA}" type="pres">
      <dgm:prSet presAssocID="{8E66D947-0692-48FF-94D7-EAA66119986D}" presName="bgRect" presStyleLbl="bgShp" presStyleIdx="6" presStyleCnt="7"/>
      <dgm:spPr/>
    </dgm:pt>
    <dgm:pt modelId="{51317954-22F4-44DD-8353-693FD6A394BB}" type="pres">
      <dgm:prSet presAssocID="{8E66D947-0692-48FF-94D7-EAA66119986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239321B-F188-4DAE-82FE-1C37A4BE4F6F}" type="pres">
      <dgm:prSet presAssocID="{8E66D947-0692-48FF-94D7-EAA66119986D}" presName="spaceRect" presStyleCnt="0"/>
      <dgm:spPr/>
    </dgm:pt>
    <dgm:pt modelId="{4B4CFB0B-6802-4D0D-88CD-F6E1DFBD0795}" type="pres">
      <dgm:prSet presAssocID="{8E66D947-0692-48FF-94D7-EAA66119986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AF10206-B0BB-4AE4-A600-5BA73910A12E}" srcId="{9556B71E-05A5-45B0-A34E-652A03FEBF26}" destId="{E19964F5-3526-4B3E-BAD1-5170D87A39AD}" srcOrd="1" destOrd="0" parTransId="{C3BD96B7-6774-4C33-8F08-3F532DED3C49}" sibTransId="{54092CCD-4CEB-48EE-8E3F-0D7DA3F4EA2B}"/>
    <dgm:cxn modelId="{3B13721C-D309-47DC-9E44-F698BFA26B5A}" type="presOf" srcId="{BF72BCF6-D6DA-4D63-A096-B2299C5E9467}" destId="{6EE432EA-3A0C-4F12-B72C-A41AA9CB6625}" srcOrd="0" destOrd="0" presId="urn:microsoft.com/office/officeart/2018/2/layout/IconVerticalSolidList"/>
    <dgm:cxn modelId="{7E0B1333-4C98-43BE-A899-7AC2CED2836C}" type="presOf" srcId="{9556B71E-05A5-45B0-A34E-652A03FEBF26}" destId="{8BCE3652-1000-4489-A756-BF42262FA27D}" srcOrd="0" destOrd="0" presId="urn:microsoft.com/office/officeart/2018/2/layout/IconVerticalSolidList"/>
    <dgm:cxn modelId="{55CE7443-3ADE-4EDA-B7FD-5E44BA8A59EA}" type="presOf" srcId="{60CE6E2E-6AB5-458E-9C5F-C1043CA122E1}" destId="{0855245B-E466-4910-986E-6B8BA36B7E41}" srcOrd="0" destOrd="0" presId="urn:microsoft.com/office/officeart/2018/2/layout/IconVerticalSolidList"/>
    <dgm:cxn modelId="{012D6E65-03E7-4551-8E3B-A5E30BA833A2}" type="presOf" srcId="{BCF56037-A759-4B21-B7DD-508BBE906144}" destId="{56E597BC-DA04-47D0-9FBB-6439CEC32731}" srcOrd="0" destOrd="0" presId="urn:microsoft.com/office/officeart/2018/2/layout/IconVerticalSolidList"/>
    <dgm:cxn modelId="{DC28BE46-740A-4371-AE82-813367F2248E}" srcId="{9556B71E-05A5-45B0-A34E-652A03FEBF26}" destId="{3CA99155-4025-46E8-A521-AC3AA477C907}" srcOrd="5" destOrd="0" parTransId="{CC6A2E97-F185-44A0-ACEC-8F80BDFC4AE8}" sibTransId="{6583D806-2B7A-48E8-AC18-3B0947668B45}"/>
    <dgm:cxn modelId="{63817F6E-C5EF-41A9-B4C2-9CE758D9EED0}" srcId="{9556B71E-05A5-45B0-A34E-652A03FEBF26}" destId="{60CE6E2E-6AB5-458E-9C5F-C1043CA122E1}" srcOrd="2" destOrd="0" parTransId="{6FED9724-9523-4E88-B2AE-EB07CFA71FF0}" sibTransId="{9D6CF924-FA1E-445C-B3D1-1F5509D123CD}"/>
    <dgm:cxn modelId="{23EC844F-F467-4808-B76F-B40AB64FBECE}" type="presOf" srcId="{E19964F5-3526-4B3E-BAD1-5170D87A39AD}" destId="{FE74E7E6-8137-49D2-B502-CB8A678BC7DE}" srcOrd="0" destOrd="0" presId="urn:microsoft.com/office/officeart/2018/2/layout/IconVerticalSolidList"/>
    <dgm:cxn modelId="{A400547A-EF34-4500-98C5-85133A471E2A}" srcId="{9556B71E-05A5-45B0-A34E-652A03FEBF26}" destId="{BF72BCF6-D6DA-4D63-A096-B2299C5E9467}" srcOrd="4" destOrd="0" parTransId="{5CA1B237-0281-47DE-8427-0748D469F402}" sibTransId="{62EE3C10-0D91-4EE7-9B19-EBED9BA27CCF}"/>
    <dgm:cxn modelId="{83F1588F-9AFE-44DB-9D1A-5403BB5DBA7A}" srcId="{9556B71E-05A5-45B0-A34E-652A03FEBF26}" destId="{8E66D947-0692-48FF-94D7-EAA66119986D}" srcOrd="6" destOrd="0" parTransId="{F0D10679-2279-4F93-A355-E09563C7DB64}" sibTransId="{6091E71F-58BB-4367-8481-57D5F371D5EF}"/>
    <dgm:cxn modelId="{1045FD92-70F7-49D8-8C8E-347F2F278D64}" type="presOf" srcId="{3CA99155-4025-46E8-A521-AC3AA477C907}" destId="{5A957528-FEEA-4200-980A-17737FF71C62}" srcOrd="0" destOrd="0" presId="urn:microsoft.com/office/officeart/2018/2/layout/IconVerticalSolidList"/>
    <dgm:cxn modelId="{FBBAC7A0-02F6-4717-9F5E-0FF41AAF408C}" srcId="{9556B71E-05A5-45B0-A34E-652A03FEBF26}" destId="{BCF56037-A759-4B21-B7DD-508BBE906144}" srcOrd="0" destOrd="0" parTransId="{D6726912-FCDD-4489-9958-486EB6F81A5B}" sibTransId="{4EB1AFE0-1B64-42ED-A1E4-F32B0B004B2B}"/>
    <dgm:cxn modelId="{A90124BA-2AC0-4260-8463-B16AAEE3A574}" srcId="{9556B71E-05A5-45B0-A34E-652A03FEBF26}" destId="{41CD4662-B337-40FF-8E3A-F1C0B830932A}" srcOrd="3" destOrd="0" parTransId="{AC6DC85D-3D8C-4EAF-B38D-C41560572FA7}" sibTransId="{02E4DE5F-341F-4325-9CAF-5D4FEE52FC30}"/>
    <dgm:cxn modelId="{6BD11DC8-6946-42AE-99AD-7991C259CC19}" type="presOf" srcId="{8E66D947-0692-48FF-94D7-EAA66119986D}" destId="{4B4CFB0B-6802-4D0D-88CD-F6E1DFBD0795}" srcOrd="0" destOrd="0" presId="urn:microsoft.com/office/officeart/2018/2/layout/IconVerticalSolidList"/>
    <dgm:cxn modelId="{581380F5-235B-4E73-98F7-9CF21247B846}" type="presOf" srcId="{41CD4662-B337-40FF-8E3A-F1C0B830932A}" destId="{CC275E22-AAE6-4E50-9251-1306E8A8FA4A}" srcOrd="0" destOrd="0" presId="urn:microsoft.com/office/officeart/2018/2/layout/IconVerticalSolidList"/>
    <dgm:cxn modelId="{D16DEF01-2EDA-4811-A5E4-F10CBF6D5233}" type="presParOf" srcId="{8BCE3652-1000-4489-A756-BF42262FA27D}" destId="{0701DF1F-56D5-4CE1-A383-1C2DBBCEC177}" srcOrd="0" destOrd="0" presId="urn:microsoft.com/office/officeart/2018/2/layout/IconVerticalSolidList"/>
    <dgm:cxn modelId="{87398136-4AE9-4737-B686-5C4469D00601}" type="presParOf" srcId="{0701DF1F-56D5-4CE1-A383-1C2DBBCEC177}" destId="{871DD347-E0E5-45E7-AE9A-62DD269D8C33}" srcOrd="0" destOrd="0" presId="urn:microsoft.com/office/officeart/2018/2/layout/IconVerticalSolidList"/>
    <dgm:cxn modelId="{94B081D4-2B93-4855-9BA3-9DA9106AE268}" type="presParOf" srcId="{0701DF1F-56D5-4CE1-A383-1C2DBBCEC177}" destId="{99FCA913-A55E-443A-942A-09F2E2EE7391}" srcOrd="1" destOrd="0" presId="urn:microsoft.com/office/officeart/2018/2/layout/IconVerticalSolidList"/>
    <dgm:cxn modelId="{5B28B13D-BD61-48A7-92B0-EBF77E8E47CA}" type="presParOf" srcId="{0701DF1F-56D5-4CE1-A383-1C2DBBCEC177}" destId="{7AB152B3-C0FE-4930-ADD7-F41C232B8CF6}" srcOrd="2" destOrd="0" presId="urn:microsoft.com/office/officeart/2018/2/layout/IconVerticalSolidList"/>
    <dgm:cxn modelId="{BCCE5CFA-BC6C-4977-8B81-6B2DD9FE7BC4}" type="presParOf" srcId="{0701DF1F-56D5-4CE1-A383-1C2DBBCEC177}" destId="{56E597BC-DA04-47D0-9FBB-6439CEC32731}" srcOrd="3" destOrd="0" presId="urn:microsoft.com/office/officeart/2018/2/layout/IconVerticalSolidList"/>
    <dgm:cxn modelId="{D2275EB4-53E1-4641-9281-9A15A283E273}" type="presParOf" srcId="{8BCE3652-1000-4489-A756-BF42262FA27D}" destId="{67A90F84-5B04-4291-B6E9-F6C8F7958FEB}" srcOrd="1" destOrd="0" presId="urn:microsoft.com/office/officeart/2018/2/layout/IconVerticalSolidList"/>
    <dgm:cxn modelId="{F379F41D-E5B1-44CF-AC9D-E66B096C7653}" type="presParOf" srcId="{8BCE3652-1000-4489-A756-BF42262FA27D}" destId="{5ED7D399-D404-4E85-8A2D-14A8C7122062}" srcOrd="2" destOrd="0" presId="urn:microsoft.com/office/officeart/2018/2/layout/IconVerticalSolidList"/>
    <dgm:cxn modelId="{6A02CA2E-84A7-4629-9E2D-EC61EC54134E}" type="presParOf" srcId="{5ED7D399-D404-4E85-8A2D-14A8C7122062}" destId="{9EA26CEC-EDFA-4D4E-9F1F-6EECE2DCD2E2}" srcOrd="0" destOrd="0" presId="urn:microsoft.com/office/officeart/2018/2/layout/IconVerticalSolidList"/>
    <dgm:cxn modelId="{3D680CCD-CA4D-44FA-891C-C9C3CD30397F}" type="presParOf" srcId="{5ED7D399-D404-4E85-8A2D-14A8C7122062}" destId="{1C7473BC-E919-4796-BD44-1A00F899F39D}" srcOrd="1" destOrd="0" presId="urn:microsoft.com/office/officeart/2018/2/layout/IconVerticalSolidList"/>
    <dgm:cxn modelId="{EE002AD6-C516-4322-99C6-C87CE8EEC02A}" type="presParOf" srcId="{5ED7D399-D404-4E85-8A2D-14A8C7122062}" destId="{4B9388FC-94F9-40EB-973F-3C89657FB533}" srcOrd="2" destOrd="0" presId="urn:microsoft.com/office/officeart/2018/2/layout/IconVerticalSolidList"/>
    <dgm:cxn modelId="{5DAAEF3F-3909-41DA-995B-5FEA21E9636F}" type="presParOf" srcId="{5ED7D399-D404-4E85-8A2D-14A8C7122062}" destId="{FE74E7E6-8137-49D2-B502-CB8A678BC7DE}" srcOrd="3" destOrd="0" presId="urn:microsoft.com/office/officeart/2018/2/layout/IconVerticalSolidList"/>
    <dgm:cxn modelId="{C9D1A2BF-51EB-4C88-B458-52A7F7B55454}" type="presParOf" srcId="{8BCE3652-1000-4489-A756-BF42262FA27D}" destId="{78B15F3E-6F69-47EC-B65E-26A6B813EACC}" srcOrd="3" destOrd="0" presId="urn:microsoft.com/office/officeart/2018/2/layout/IconVerticalSolidList"/>
    <dgm:cxn modelId="{61B795F8-2D7D-471F-A571-FBB7F39A3DF2}" type="presParOf" srcId="{8BCE3652-1000-4489-A756-BF42262FA27D}" destId="{A6B4C55F-C53F-42AD-AF1D-C5BD0BE99AA0}" srcOrd="4" destOrd="0" presId="urn:microsoft.com/office/officeart/2018/2/layout/IconVerticalSolidList"/>
    <dgm:cxn modelId="{EF6178BB-24C8-461C-8C15-1330D929F3EB}" type="presParOf" srcId="{A6B4C55F-C53F-42AD-AF1D-C5BD0BE99AA0}" destId="{49E04ABB-BB46-4A5F-ABD0-6B667ACEE56A}" srcOrd="0" destOrd="0" presId="urn:microsoft.com/office/officeart/2018/2/layout/IconVerticalSolidList"/>
    <dgm:cxn modelId="{7161189A-12EF-4F09-83A2-72EF9686332A}" type="presParOf" srcId="{A6B4C55F-C53F-42AD-AF1D-C5BD0BE99AA0}" destId="{773BFFF9-50F7-48A2-8FE8-D9FD462F1E4B}" srcOrd="1" destOrd="0" presId="urn:microsoft.com/office/officeart/2018/2/layout/IconVerticalSolidList"/>
    <dgm:cxn modelId="{2AA73C85-6B87-4356-86D2-FAB1E574F81C}" type="presParOf" srcId="{A6B4C55F-C53F-42AD-AF1D-C5BD0BE99AA0}" destId="{35932EC9-4265-4BCF-8D27-630A2CE123A8}" srcOrd="2" destOrd="0" presId="urn:microsoft.com/office/officeart/2018/2/layout/IconVerticalSolidList"/>
    <dgm:cxn modelId="{57C4F519-81F6-49E3-ABE5-5803B3515526}" type="presParOf" srcId="{A6B4C55F-C53F-42AD-AF1D-C5BD0BE99AA0}" destId="{0855245B-E466-4910-986E-6B8BA36B7E41}" srcOrd="3" destOrd="0" presId="urn:microsoft.com/office/officeart/2018/2/layout/IconVerticalSolidList"/>
    <dgm:cxn modelId="{5C322B41-6071-447A-ACBE-9D00287A7C7C}" type="presParOf" srcId="{8BCE3652-1000-4489-A756-BF42262FA27D}" destId="{1EAD7321-0B7B-4BEE-8F59-7335493A8CAE}" srcOrd="5" destOrd="0" presId="urn:microsoft.com/office/officeart/2018/2/layout/IconVerticalSolidList"/>
    <dgm:cxn modelId="{0437D7CD-CD9D-4512-AE01-19317B999DD1}" type="presParOf" srcId="{8BCE3652-1000-4489-A756-BF42262FA27D}" destId="{0D8B7B41-4666-4296-A6C4-B9D21A58F8BD}" srcOrd="6" destOrd="0" presId="urn:microsoft.com/office/officeart/2018/2/layout/IconVerticalSolidList"/>
    <dgm:cxn modelId="{ADF5ACD7-F116-4D9B-B071-FAD4BB334DBF}" type="presParOf" srcId="{0D8B7B41-4666-4296-A6C4-B9D21A58F8BD}" destId="{BAD4117C-AAA0-427C-B21D-79A1BB0B2BAD}" srcOrd="0" destOrd="0" presId="urn:microsoft.com/office/officeart/2018/2/layout/IconVerticalSolidList"/>
    <dgm:cxn modelId="{79C9696A-07C0-42E7-AE6A-DE43F656DB6F}" type="presParOf" srcId="{0D8B7B41-4666-4296-A6C4-B9D21A58F8BD}" destId="{C1DC1BA6-DC85-4DBC-A74C-7D17A9328D17}" srcOrd="1" destOrd="0" presId="urn:microsoft.com/office/officeart/2018/2/layout/IconVerticalSolidList"/>
    <dgm:cxn modelId="{7C2DA2D2-14B8-49F6-85A0-54885759D727}" type="presParOf" srcId="{0D8B7B41-4666-4296-A6C4-B9D21A58F8BD}" destId="{83DDFABA-F5F6-4D78-B87C-65D253949377}" srcOrd="2" destOrd="0" presId="urn:microsoft.com/office/officeart/2018/2/layout/IconVerticalSolidList"/>
    <dgm:cxn modelId="{527BACBC-5EC9-439F-A3CE-3401023333DF}" type="presParOf" srcId="{0D8B7B41-4666-4296-A6C4-B9D21A58F8BD}" destId="{CC275E22-AAE6-4E50-9251-1306E8A8FA4A}" srcOrd="3" destOrd="0" presId="urn:microsoft.com/office/officeart/2018/2/layout/IconVerticalSolidList"/>
    <dgm:cxn modelId="{9414F922-375B-43EC-BBF4-EE812CF0F07C}" type="presParOf" srcId="{8BCE3652-1000-4489-A756-BF42262FA27D}" destId="{7A48E821-E479-4139-9F3F-061876CDBDCF}" srcOrd="7" destOrd="0" presId="urn:microsoft.com/office/officeart/2018/2/layout/IconVerticalSolidList"/>
    <dgm:cxn modelId="{2D003FC2-1ABF-4CC0-BD39-2DB01B55C8F1}" type="presParOf" srcId="{8BCE3652-1000-4489-A756-BF42262FA27D}" destId="{33D32D97-9081-48AF-A9BF-12F063C0F22D}" srcOrd="8" destOrd="0" presId="urn:microsoft.com/office/officeart/2018/2/layout/IconVerticalSolidList"/>
    <dgm:cxn modelId="{85467FCD-A6BF-4191-88F6-4292F6A05F6A}" type="presParOf" srcId="{33D32D97-9081-48AF-A9BF-12F063C0F22D}" destId="{536C5840-7CC0-46ED-B937-FB38FDDB3856}" srcOrd="0" destOrd="0" presId="urn:microsoft.com/office/officeart/2018/2/layout/IconVerticalSolidList"/>
    <dgm:cxn modelId="{EEC6BEEA-8504-4D49-9754-A3C0744F0844}" type="presParOf" srcId="{33D32D97-9081-48AF-A9BF-12F063C0F22D}" destId="{2E622829-3CAA-4AAB-94B5-E900BE5970A6}" srcOrd="1" destOrd="0" presId="urn:microsoft.com/office/officeart/2018/2/layout/IconVerticalSolidList"/>
    <dgm:cxn modelId="{BF7E5E62-16E2-48ED-B919-AA1187330B91}" type="presParOf" srcId="{33D32D97-9081-48AF-A9BF-12F063C0F22D}" destId="{BF979231-CEDA-4043-96CE-4AF728482457}" srcOrd="2" destOrd="0" presId="urn:microsoft.com/office/officeart/2018/2/layout/IconVerticalSolidList"/>
    <dgm:cxn modelId="{EDCDEE10-3586-4851-BEF7-459CAFFBB3C6}" type="presParOf" srcId="{33D32D97-9081-48AF-A9BF-12F063C0F22D}" destId="{6EE432EA-3A0C-4F12-B72C-A41AA9CB6625}" srcOrd="3" destOrd="0" presId="urn:microsoft.com/office/officeart/2018/2/layout/IconVerticalSolidList"/>
    <dgm:cxn modelId="{6E6AF87C-FAF2-4DC6-A0F0-691CE61A5600}" type="presParOf" srcId="{8BCE3652-1000-4489-A756-BF42262FA27D}" destId="{B40D784B-A6E1-4866-AAFC-16B5A2BFF259}" srcOrd="9" destOrd="0" presId="urn:microsoft.com/office/officeart/2018/2/layout/IconVerticalSolidList"/>
    <dgm:cxn modelId="{11ED0B64-6C5F-4460-8075-F63A5D40B53B}" type="presParOf" srcId="{8BCE3652-1000-4489-A756-BF42262FA27D}" destId="{2F0ACCE7-58C9-4683-93B7-93FB17FB1747}" srcOrd="10" destOrd="0" presId="urn:microsoft.com/office/officeart/2018/2/layout/IconVerticalSolidList"/>
    <dgm:cxn modelId="{493C69EF-DBFB-4CA5-AC24-37830FDE41F6}" type="presParOf" srcId="{2F0ACCE7-58C9-4683-93B7-93FB17FB1747}" destId="{D4C0E472-0230-4502-8DCE-57785B44450D}" srcOrd="0" destOrd="0" presId="urn:microsoft.com/office/officeart/2018/2/layout/IconVerticalSolidList"/>
    <dgm:cxn modelId="{D63C0A23-7EA3-42B8-8BC7-6BA561C2BAB6}" type="presParOf" srcId="{2F0ACCE7-58C9-4683-93B7-93FB17FB1747}" destId="{400B2D34-D010-4775-8049-EF815DDDCB2C}" srcOrd="1" destOrd="0" presId="urn:microsoft.com/office/officeart/2018/2/layout/IconVerticalSolidList"/>
    <dgm:cxn modelId="{324758AB-5FE0-4C61-BF02-6BCBFE2C2F0E}" type="presParOf" srcId="{2F0ACCE7-58C9-4683-93B7-93FB17FB1747}" destId="{D99DDFFC-2223-4A4C-BB9A-97EEF3E23942}" srcOrd="2" destOrd="0" presId="urn:microsoft.com/office/officeart/2018/2/layout/IconVerticalSolidList"/>
    <dgm:cxn modelId="{A5C9E51C-5F1C-4E3A-B1F9-805DC0ABE3B4}" type="presParOf" srcId="{2F0ACCE7-58C9-4683-93B7-93FB17FB1747}" destId="{5A957528-FEEA-4200-980A-17737FF71C62}" srcOrd="3" destOrd="0" presId="urn:microsoft.com/office/officeart/2018/2/layout/IconVerticalSolidList"/>
    <dgm:cxn modelId="{0659817F-7DB1-4870-8ABF-9A4C77BC82CC}" type="presParOf" srcId="{8BCE3652-1000-4489-A756-BF42262FA27D}" destId="{474D9203-13A5-432D-BB14-E029FB51D5BA}" srcOrd="11" destOrd="0" presId="urn:microsoft.com/office/officeart/2018/2/layout/IconVerticalSolidList"/>
    <dgm:cxn modelId="{C620711F-2090-4A7E-AA49-519C1E6AABA3}" type="presParOf" srcId="{8BCE3652-1000-4489-A756-BF42262FA27D}" destId="{C7EC2445-F13C-494C-8E96-179F537DC365}" srcOrd="12" destOrd="0" presId="urn:microsoft.com/office/officeart/2018/2/layout/IconVerticalSolidList"/>
    <dgm:cxn modelId="{A96F3976-1906-4266-AEBB-867858A07D04}" type="presParOf" srcId="{C7EC2445-F13C-494C-8E96-179F537DC365}" destId="{AD9AC343-56D1-4818-BDE0-BD6EA5D06EFA}" srcOrd="0" destOrd="0" presId="urn:microsoft.com/office/officeart/2018/2/layout/IconVerticalSolidList"/>
    <dgm:cxn modelId="{4F033B51-D1DF-4645-913D-98269D2C14A0}" type="presParOf" srcId="{C7EC2445-F13C-494C-8E96-179F537DC365}" destId="{51317954-22F4-44DD-8353-693FD6A394BB}" srcOrd="1" destOrd="0" presId="urn:microsoft.com/office/officeart/2018/2/layout/IconVerticalSolidList"/>
    <dgm:cxn modelId="{8D5C7325-A3F3-47C4-84F7-AC75101DE12D}" type="presParOf" srcId="{C7EC2445-F13C-494C-8E96-179F537DC365}" destId="{0239321B-F188-4DAE-82FE-1C37A4BE4F6F}" srcOrd="2" destOrd="0" presId="urn:microsoft.com/office/officeart/2018/2/layout/IconVerticalSolidList"/>
    <dgm:cxn modelId="{86512B5C-D6D6-4E87-AE7A-C991D5CF37B4}" type="presParOf" srcId="{C7EC2445-F13C-494C-8E96-179F537DC365}" destId="{4B4CFB0B-6802-4D0D-88CD-F6E1DFBD07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DD347-E0E5-45E7-AE9A-62DD269D8C33}">
      <dsp:nvSpPr>
        <dsp:cNvPr id="0" name=""/>
        <dsp:cNvSpPr/>
      </dsp:nvSpPr>
      <dsp:spPr>
        <a:xfrm>
          <a:off x="0" y="471"/>
          <a:ext cx="4773168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CA913-A55E-443A-942A-09F2E2EE7391}">
      <dsp:nvSpPr>
        <dsp:cNvPr id="0" name=""/>
        <dsp:cNvSpPr/>
      </dsp:nvSpPr>
      <dsp:spPr>
        <a:xfrm>
          <a:off x="196194" y="146400"/>
          <a:ext cx="356716" cy="356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597BC-DA04-47D0-9FBB-6439CEC32731}">
      <dsp:nvSpPr>
        <dsp:cNvPr id="0" name=""/>
        <dsp:cNvSpPr/>
      </dsp:nvSpPr>
      <dsp:spPr>
        <a:xfrm>
          <a:off x="749104" y="471"/>
          <a:ext cx="4024063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Dataset: 6 </a:t>
          </a:r>
          <a:r>
            <a:rPr lang="en-US" sz="1600" kern="1200"/>
            <a:t>feature</a:t>
          </a:r>
          <a:r>
            <a:rPr lang="en-CA" sz="1600" kern="1200"/>
            <a:t>s </a:t>
          </a:r>
          <a:r>
            <a:rPr lang="en-US" sz="1600" kern="1200"/>
            <a:t>and </a:t>
          </a:r>
          <a:r>
            <a:rPr lang="en-CA" sz="1600" kern="1200"/>
            <a:t>1599999</a:t>
          </a:r>
          <a:r>
            <a:rPr lang="en-US" sz="1600" kern="1200"/>
            <a:t> observations.</a:t>
          </a:r>
        </a:p>
      </dsp:txBody>
      <dsp:txXfrm>
        <a:off x="749104" y="471"/>
        <a:ext cx="4024063" cy="648575"/>
      </dsp:txXfrm>
    </dsp:sp>
    <dsp:sp modelId="{9EA26CEC-EDFA-4D4E-9F1F-6EECE2DCD2E2}">
      <dsp:nvSpPr>
        <dsp:cNvPr id="0" name=""/>
        <dsp:cNvSpPr/>
      </dsp:nvSpPr>
      <dsp:spPr>
        <a:xfrm>
          <a:off x="0" y="811190"/>
          <a:ext cx="4773168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473BC-E919-4796-BD44-1A00F899F39D}">
      <dsp:nvSpPr>
        <dsp:cNvPr id="0" name=""/>
        <dsp:cNvSpPr/>
      </dsp:nvSpPr>
      <dsp:spPr>
        <a:xfrm>
          <a:off x="196194" y="957119"/>
          <a:ext cx="356716" cy="356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4E7E6-8137-49D2-B502-CB8A678BC7DE}">
      <dsp:nvSpPr>
        <dsp:cNvPr id="0" name=""/>
        <dsp:cNvSpPr/>
      </dsp:nvSpPr>
      <dsp:spPr>
        <a:xfrm>
          <a:off x="749104" y="811190"/>
          <a:ext cx="4024063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Id</a:t>
          </a:r>
          <a:endParaRPr lang="en-US" sz="1600" kern="1200"/>
        </a:p>
      </dsp:txBody>
      <dsp:txXfrm>
        <a:off x="749104" y="811190"/>
        <a:ext cx="4024063" cy="648575"/>
      </dsp:txXfrm>
    </dsp:sp>
    <dsp:sp modelId="{49E04ABB-BB46-4A5F-ABD0-6B667ACEE56A}">
      <dsp:nvSpPr>
        <dsp:cNvPr id="0" name=""/>
        <dsp:cNvSpPr/>
      </dsp:nvSpPr>
      <dsp:spPr>
        <a:xfrm>
          <a:off x="0" y="1621909"/>
          <a:ext cx="4773168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BFFF9-50F7-48A2-8FE8-D9FD462F1E4B}">
      <dsp:nvSpPr>
        <dsp:cNvPr id="0" name=""/>
        <dsp:cNvSpPr/>
      </dsp:nvSpPr>
      <dsp:spPr>
        <a:xfrm>
          <a:off x="196194" y="1767838"/>
          <a:ext cx="356716" cy="356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5245B-E466-4910-986E-6B8BA36B7E41}">
      <dsp:nvSpPr>
        <dsp:cNvPr id="0" name=""/>
        <dsp:cNvSpPr/>
      </dsp:nvSpPr>
      <dsp:spPr>
        <a:xfrm>
          <a:off x="749104" y="1621909"/>
          <a:ext cx="4024063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</a:t>
          </a:r>
          <a:r>
            <a:rPr lang="en-US" sz="1600" b="0" i="0" kern="1200" baseline="0"/>
            <a:t>entiment</a:t>
          </a:r>
          <a:endParaRPr lang="en-US" sz="1600" kern="1200"/>
        </a:p>
      </dsp:txBody>
      <dsp:txXfrm>
        <a:off x="749104" y="1621909"/>
        <a:ext cx="4024063" cy="648575"/>
      </dsp:txXfrm>
    </dsp:sp>
    <dsp:sp modelId="{BAD4117C-AAA0-427C-B21D-79A1BB0B2BAD}">
      <dsp:nvSpPr>
        <dsp:cNvPr id="0" name=""/>
        <dsp:cNvSpPr/>
      </dsp:nvSpPr>
      <dsp:spPr>
        <a:xfrm>
          <a:off x="0" y="2432628"/>
          <a:ext cx="4773168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C1BA6-DC85-4DBC-A74C-7D17A9328D17}">
      <dsp:nvSpPr>
        <dsp:cNvPr id="0" name=""/>
        <dsp:cNvSpPr/>
      </dsp:nvSpPr>
      <dsp:spPr>
        <a:xfrm>
          <a:off x="196194" y="2578557"/>
          <a:ext cx="356716" cy="356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75E22-AAE6-4E50-9251-1306E8A8FA4A}">
      <dsp:nvSpPr>
        <dsp:cNvPr id="0" name=""/>
        <dsp:cNvSpPr/>
      </dsp:nvSpPr>
      <dsp:spPr>
        <a:xfrm>
          <a:off x="749104" y="2432628"/>
          <a:ext cx="4024063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Date</a:t>
          </a:r>
          <a:endParaRPr lang="en-US" sz="1600" kern="1200"/>
        </a:p>
      </dsp:txBody>
      <dsp:txXfrm>
        <a:off x="749104" y="2432628"/>
        <a:ext cx="4024063" cy="648575"/>
      </dsp:txXfrm>
    </dsp:sp>
    <dsp:sp modelId="{536C5840-7CC0-46ED-B937-FB38FDDB3856}">
      <dsp:nvSpPr>
        <dsp:cNvPr id="0" name=""/>
        <dsp:cNvSpPr/>
      </dsp:nvSpPr>
      <dsp:spPr>
        <a:xfrm>
          <a:off x="0" y="3243347"/>
          <a:ext cx="4773168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22829-3CAA-4AAB-94B5-E900BE5970A6}">
      <dsp:nvSpPr>
        <dsp:cNvPr id="0" name=""/>
        <dsp:cNvSpPr/>
      </dsp:nvSpPr>
      <dsp:spPr>
        <a:xfrm>
          <a:off x="196194" y="3389276"/>
          <a:ext cx="356716" cy="356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432EA-3A0C-4F12-B72C-A41AA9CB6625}">
      <dsp:nvSpPr>
        <dsp:cNvPr id="0" name=""/>
        <dsp:cNvSpPr/>
      </dsp:nvSpPr>
      <dsp:spPr>
        <a:xfrm>
          <a:off x="749104" y="3243347"/>
          <a:ext cx="4024063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Query</a:t>
          </a:r>
        </a:p>
      </dsp:txBody>
      <dsp:txXfrm>
        <a:off x="749104" y="3243347"/>
        <a:ext cx="4024063" cy="648575"/>
      </dsp:txXfrm>
    </dsp:sp>
    <dsp:sp modelId="{D4C0E472-0230-4502-8DCE-57785B44450D}">
      <dsp:nvSpPr>
        <dsp:cNvPr id="0" name=""/>
        <dsp:cNvSpPr/>
      </dsp:nvSpPr>
      <dsp:spPr>
        <a:xfrm>
          <a:off x="0" y="4054066"/>
          <a:ext cx="4773168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B2D34-D010-4775-8049-EF815DDDCB2C}">
      <dsp:nvSpPr>
        <dsp:cNvPr id="0" name=""/>
        <dsp:cNvSpPr/>
      </dsp:nvSpPr>
      <dsp:spPr>
        <a:xfrm>
          <a:off x="196194" y="4199995"/>
          <a:ext cx="356716" cy="3567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57528-FEEA-4200-980A-17737FF71C62}">
      <dsp:nvSpPr>
        <dsp:cNvPr id="0" name=""/>
        <dsp:cNvSpPr/>
      </dsp:nvSpPr>
      <dsp:spPr>
        <a:xfrm>
          <a:off x="749104" y="4054066"/>
          <a:ext cx="4024063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Username </a:t>
          </a:r>
          <a:endParaRPr lang="en-US" sz="1600" kern="1200"/>
        </a:p>
      </dsp:txBody>
      <dsp:txXfrm>
        <a:off x="749104" y="4054066"/>
        <a:ext cx="4024063" cy="648575"/>
      </dsp:txXfrm>
    </dsp:sp>
    <dsp:sp modelId="{AD9AC343-56D1-4818-BDE0-BD6EA5D06EFA}">
      <dsp:nvSpPr>
        <dsp:cNvPr id="0" name=""/>
        <dsp:cNvSpPr/>
      </dsp:nvSpPr>
      <dsp:spPr>
        <a:xfrm>
          <a:off x="0" y="4864785"/>
          <a:ext cx="4773168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17954-22F4-44DD-8353-693FD6A394BB}">
      <dsp:nvSpPr>
        <dsp:cNvPr id="0" name=""/>
        <dsp:cNvSpPr/>
      </dsp:nvSpPr>
      <dsp:spPr>
        <a:xfrm>
          <a:off x="196194" y="5010715"/>
          <a:ext cx="356716" cy="35671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CFB0B-6802-4D0D-88CD-F6E1DFBD0795}">
      <dsp:nvSpPr>
        <dsp:cNvPr id="0" name=""/>
        <dsp:cNvSpPr/>
      </dsp:nvSpPr>
      <dsp:spPr>
        <a:xfrm>
          <a:off x="749104" y="4864785"/>
          <a:ext cx="4024063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Text</a:t>
          </a:r>
        </a:p>
      </dsp:txBody>
      <dsp:txXfrm>
        <a:off x="749104" y="4864785"/>
        <a:ext cx="4024063" cy="648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1" y="3985"/>
            <a:ext cx="7329573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796" y="1764407"/>
            <a:ext cx="4320635" cy="2310312"/>
          </a:xfrm>
        </p:spPr>
        <p:txBody>
          <a:bodyPr>
            <a:normAutofit/>
          </a:bodyPr>
          <a:lstStyle/>
          <a:p>
            <a:r>
              <a:rPr lang="en-CA" sz="4500" b="1" dirty="0">
                <a:solidFill>
                  <a:schemeClr val="tx2"/>
                </a:solidFill>
              </a:rPr>
              <a:t>Sentiment Analysis using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96" y="4165152"/>
            <a:ext cx="4320635" cy="6820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</a:rPr>
              <a:t>Final Presentation </a:t>
            </a:r>
          </a:p>
          <a:p>
            <a:pPr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</a:rPr>
              <a:t>By Runtime terror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B7A1-8D23-8465-AE0B-BB8137DE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58" y="151735"/>
            <a:ext cx="6784258" cy="693839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b="1" dirty="0"/>
              <a:t>FUTURE WORK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CE34-0F6F-D9B8-7A1B-4AB089FD8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8" y="1034512"/>
            <a:ext cx="8303342" cy="47889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CA" sz="2400" b="1" dirty="0"/>
              <a:t>YouTube Playlist Comment Analysis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Objective: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Extract and analyze comments from a YouTube playlist to predict the overall sentiment and classify the comment section type (e.g., Positive or Negative).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800" b="1" dirty="0"/>
              <a:t>Data Extraction: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/>
              <a:t>Collected comments from all videos in the playlist using YouTube's API and then preprocessed.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800" b="1" dirty="0"/>
              <a:t>Feature Engineering: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/>
              <a:t>Applied TF-IDF vectorization and sentiment scoring to convert text data into meaningful features.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800" b="1" dirty="0"/>
              <a:t>Model Prediction: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/>
              <a:t>A pre-trained model (e.g., Random Forest) was used to predict the sentiment and classify the comment section of the playlist.</a:t>
            </a:r>
          </a:p>
          <a:p>
            <a:pPr marL="0" indent="0">
              <a:buNone/>
            </a:pPr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179148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C0AB-5358-927E-F33E-6D92703C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796116" cy="90523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Data Processing</a:t>
            </a:r>
            <a:br>
              <a:rPr lang="en-US" b="1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D552-EFD8-0820-28DF-E5CC337AD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0264"/>
            <a:ext cx="7939548" cy="557309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b="1" dirty="0"/>
              <a:t>Data Extraction: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Collected comments from all videos in the playlist using YouTube's API.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/>
              <a:t>Text Preprocessing: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Cleaned and preprocessed the text data (e.g., removing stop words, lowercasing, tokenization).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/>
              <a:t>Feature Engineering: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Applied TF-IDF vectorization and sentiment scoring to convert text data into meaningful features.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/>
              <a:t>Model Prediction: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A pre-trained model (e.g., Random Forest) was used to predict the sentiment and classify the comment section of the playlist.</a:t>
            </a:r>
          </a:p>
          <a:p>
            <a:pPr>
              <a:lnSpc>
                <a:spcPct val="170000"/>
              </a:lnSpc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944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C682-8C0B-4789-71F2-F901C912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Analysis</a:t>
            </a:r>
            <a:endParaRPr lang="en-C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072074-79EF-4EF6-0039-62F142CE0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398" y="1678462"/>
            <a:ext cx="7478169" cy="3858163"/>
          </a:xfrm>
        </p:spPr>
      </p:pic>
    </p:spTree>
    <p:extLst>
      <p:ext uri="{BB962C8B-B14F-4D97-AF65-F5344CB8AC3E}">
        <p14:creationId xmlns:p14="http://schemas.microsoft.com/office/powerpoint/2010/main" val="164771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09" y="180524"/>
            <a:ext cx="3064248" cy="1402470"/>
          </a:xfrm>
        </p:spPr>
        <p:txBody>
          <a:bodyPr anchor="t">
            <a:normAutofit/>
          </a:bodyPr>
          <a:lstStyle/>
          <a:p>
            <a:r>
              <a:rPr lang="en-CA" sz="2800" b="1" dirty="0"/>
              <a:t>Conclusion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24" y="2379407"/>
            <a:ext cx="4798141" cy="1710814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Analysis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YouTube Comment Insights: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Applications/Future Work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700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23CE448A-EC24-8BDF-88B9-65E4BFA8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073" r="1178" b="-1"/>
          <a:stretch/>
        </p:blipFill>
        <p:spPr>
          <a:xfrm>
            <a:off x="4798142" y="10"/>
            <a:ext cx="4345858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B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room with desks and a large sign&#10;&#10;Description automatically generated">
            <a:extLst>
              <a:ext uri="{FF2B5EF4-FFF2-40B4-BE49-F238E27FC236}">
                <a16:creationId xmlns:a16="http://schemas.microsoft.com/office/drawing/2014/main" id="{530FE735-5795-E550-EB05-E1AD493EE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75" t="16418" r="15591" b="36120"/>
          <a:stretch/>
        </p:blipFill>
        <p:spPr>
          <a:xfrm>
            <a:off x="491067" y="643467"/>
            <a:ext cx="8161866" cy="55710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97" y="-373624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CA" sz="3500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9" y="2886917"/>
            <a:ext cx="4456095" cy="3982065"/>
          </a:xfrm>
        </p:spPr>
        <p:txBody>
          <a:bodyPr anchor="ctr">
            <a:normAutofit fontScale="92500"/>
          </a:bodyPr>
          <a:lstStyle/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Interaction: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Chatbots can analyze sentiment in real-time during conversations with users.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Learning: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chatbots can learn from interactions, improving their sentiment analysis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Capable of handling large volumes of interactions simultaneously.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700" dirty="0"/>
          </a:p>
        </p:txBody>
      </p:sp>
      <p:pic>
        <p:nvPicPr>
          <p:cNvPr id="13" name="Picture 12" descr="Exclamation mark on a yellow background">
            <a:extLst>
              <a:ext uri="{FF2B5EF4-FFF2-40B4-BE49-F238E27FC236}">
                <a16:creationId xmlns:a16="http://schemas.microsoft.com/office/drawing/2014/main" id="{03D1B32E-2E26-7170-AA15-E1B843AB16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431" r="18513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83E6A-0E41-CC82-D39D-371DB26BB6EC}"/>
              </a:ext>
            </a:extLst>
          </p:cNvPr>
          <p:cNvSpPr txBox="1"/>
          <p:nvPr/>
        </p:nvSpPr>
        <p:spPr>
          <a:xfrm>
            <a:off x="157316" y="958089"/>
            <a:ext cx="426824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Sentiment Analysis identifies and categorizes opinions expressed in a text to determine whether the sentiment is positive, negative, or neutral.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CA" sz="3500" b="1" dirty="0"/>
              <a:t>Data Overview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E7CF5BD0-7C46-79FB-3F71-585CB7FA2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229789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138036"/>
            <a:ext cx="3064248" cy="1402470"/>
          </a:xfrm>
        </p:spPr>
        <p:txBody>
          <a:bodyPr anchor="t">
            <a:normAutofit/>
          </a:bodyPr>
          <a:lstStyle/>
          <a:p>
            <a:r>
              <a:rPr lang="en-CA" sz="2800" b="1" dirty="0"/>
              <a:t>Data Cleaning and Preparation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551176"/>
            <a:ext cx="3064248" cy="35912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Renaming columns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Dropping columns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 Missing values  (non)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Removing symbols from text</a:t>
            </a:r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F36B8921-7B07-32D9-DCDA-DBE7BB9159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93" r="25089" b="1"/>
          <a:stretch/>
        </p:blipFill>
        <p:spPr>
          <a:xfrm>
            <a:off x="4238244" y="10"/>
            <a:ext cx="4905756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67" y="460861"/>
            <a:ext cx="3574747" cy="1454051"/>
          </a:xfrm>
        </p:spPr>
        <p:txBody>
          <a:bodyPr>
            <a:normAutofit/>
          </a:bodyPr>
          <a:lstStyle/>
          <a:p>
            <a:r>
              <a:rPr lang="en-CA" sz="3100" b="1" dirty="0">
                <a:solidFill>
                  <a:schemeClr val="tx2"/>
                </a:solidFill>
              </a:rP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84" y="2153265"/>
            <a:ext cx="3882997" cy="4025017"/>
          </a:xfrm>
        </p:spPr>
        <p:txBody>
          <a:bodyPr anchor="t"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TF-IDF Vectorization: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Convert reviews into numerical features using unigrams and bigrams for richer text representation.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Word Cloud Analysis: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Visualize and identify key terms from reviews to guide feature selection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lang="en-CA" sz="16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29D871EE-BED5-F797-5E19-8EE9701D0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" r="1990"/>
          <a:stretch/>
        </p:blipFill>
        <p:spPr>
          <a:xfrm>
            <a:off x="4486448" y="1560039"/>
            <a:ext cx="4534783" cy="34885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691" y="297207"/>
            <a:ext cx="7980565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446669" y="442100"/>
            <a:ext cx="2514948" cy="1630750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graph of a long line&#10;&#10;Description automatically generated with medium confidence">
            <a:extLst>
              <a:ext uri="{FF2B5EF4-FFF2-40B4-BE49-F238E27FC236}">
                <a16:creationId xmlns:a16="http://schemas.microsoft.com/office/drawing/2014/main" id="{2603889F-7EA8-FAD2-BCC4-E4AC0742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9" y="1043130"/>
            <a:ext cx="4492222" cy="318302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847914" y="4560733"/>
            <a:ext cx="2296085" cy="2297266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8EAE66-9713-8F12-C741-5B3C0749E400}"/>
              </a:ext>
            </a:extLst>
          </p:cNvPr>
          <p:cNvSpPr txBox="1"/>
          <p:nvPr/>
        </p:nvSpPr>
        <p:spPr>
          <a:xfrm>
            <a:off x="168269" y="4356335"/>
            <a:ext cx="840743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overlayed lines in the histogram show that while both sentiments have similar distributions, negative tweets are slightly more frequent across most tweet lengths.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This correlation heatmap shows a weak negative correlation (-0.051) between sentiment and text length showing that it has little to no linear relationship with sentiment in this dataset.</a:t>
            </a:r>
            <a:endParaRPr lang="en-CA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CA" dirty="0"/>
          </a:p>
        </p:txBody>
      </p:sp>
      <p:pic>
        <p:nvPicPr>
          <p:cNvPr id="4" name="Picture 3" descr="A red and blue squares&#10;&#10;Description automatically generated">
            <a:extLst>
              <a:ext uri="{FF2B5EF4-FFF2-40B4-BE49-F238E27FC236}">
                <a16:creationId xmlns:a16="http://schemas.microsoft.com/office/drawing/2014/main" id="{53C91EE2-55F2-2347-476A-3E258DAD2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463" y="828192"/>
            <a:ext cx="4076937" cy="34060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504A7-1979-1310-D169-933F06B7C93E}"/>
              </a:ext>
            </a:extLst>
          </p:cNvPr>
          <p:cNvSpPr txBox="1"/>
          <p:nvPr/>
        </p:nvSpPr>
        <p:spPr>
          <a:xfrm>
            <a:off x="530941" y="-47865"/>
            <a:ext cx="604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UNIGRAMS AND BIGRAMS</a:t>
            </a:r>
            <a:endParaRPr lang="en-CA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FC4D4-1170-2CC8-287D-3E3A8E205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1" y="3541240"/>
            <a:ext cx="6971071" cy="3316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FDBDA1-F736-D4A2-D642-D0AE470F6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186" y="587333"/>
            <a:ext cx="6892413" cy="295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3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DBE3B-2260-0619-1980-ADB20F595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951" y="256444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CA" sz="3600" b="1" dirty="0">
                <a:solidFill>
                  <a:schemeClr val="tx1"/>
                </a:solidFill>
              </a:rPr>
              <a:t>Model Evaluation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7C17517-2277-0C5A-3F47-7EE89514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08" y="1340660"/>
            <a:ext cx="3192216" cy="5064505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4F3065C-F3F7-EF3D-7E11-DB767697E003}"/>
              </a:ext>
            </a:extLst>
          </p:cNvPr>
          <p:cNvSpPr txBox="1"/>
          <p:nvPr/>
        </p:nvSpPr>
        <p:spPr>
          <a:xfrm>
            <a:off x="4193670" y="3984900"/>
            <a:ext cx="444799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This comparison of model performance metrics shows that Logistic Regression achieved the highest accuracy (78.7%) and balanced precision, recall, and F1-score across classes, making it the best-performing model among the four tested.</a:t>
            </a:r>
            <a:endParaRPr lang="en-CA" b="1" dirty="0"/>
          </a:p>
        </p:txBody>
      </p:sp>
      <p:pic>
        <p:nvPicPr>
          <p:cNvPr id="4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59A8C9D2-E00E-38A5-9759-398EDE682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604" y="330737"/>
            <a:ext cx="5011891" cy="372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3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0FDF-2795-5998-1033-7CDDF9EC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87" y="9167"/>
            <a:ext cx="8229600" cy="1143000"/>
          </a:xfrm>
        </p:spPr>
        <p:txBody>
          <a:bodyPr/>
          <a:lstStyle/>
          <a:p>
            <a:pPr algn="l"/>
            <a:r>
              <a:rPr lang="en-IN" b="1" dirty="0"/>
              <a:t>CHATBOT</a:t>
            </a:r>
            <a:endParaRPr lang="en-C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0533E2-6E93-6B6A-5E7A-828F75BC7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568" y="876864"/>
            <a:ext cx="4747277" cy="14542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0D952-0054-DD13-89C8-BC2256D69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68" y="2436122"/>
            <a:ext cx="4747278" cy="266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1306E2-A130-BDC5-AD04-BC69627C0214}"/>
              </a:ext>
            </a:extLst>
          </p:cNvPr>
          <p:cNvSpPr txBox="1"/>
          <p:nvPr/>
        </p:nvSpPr>
        <p:spPr>
          <a:xfrm>
            <a:off x="0" y="5096342"/>
            <a:ext cx="914400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chatbot interacted with the user by responding to a joke request and later determined the user's sentiment using a pre-trained Random Forest model.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Based on the input provided by the user, the model predicted that the "User is happy," which aligns with the positive nature of the interaction.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328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502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Sentiment Analysis using Chatbot</vt:lpstr>
      <vt:lpstr>Overview</vt:lpstr>
      <vt:lpstr>Data Overview</vt:lpstr>
      <vt:lpstr>Data Cleaning and Preparation</vt:lpstr>
      <vt:lpstr>Feature Engineering</vt:lpstr>
      <vt:lpstr>DATA ANALYSIS</vt:lpstr>
      <vt:lpstr>PowerPoint Presentation</vt:lpstr>
      <vt:lpstr>PowerPoint Presentation</vt:lpstr>
      <vt:lpstr>CHATBOT</vt:lpstr>
      <vt:lpstr>FUTURE WORK</vt:lpstr>
      <vt:lpstr>Data Processing </vt:lpstr>
      <vt:lpstr>Analysis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Balavishak M</dc:creator>
  <cp:keywords/>
  <dc:description>generated using python-pptx</dc:description>
  <cp:lastModifiedBy>Balavishak M</cp:lastModifiedBy>
  <cp:revision>5</cp:revision>
  <dcterms:created xsi:type="dcterms:W3CDTF">2013-01-27T09:14:16Z</dcterms:created>
  <dcterms:modified xsi:type="dcterms:W3CDTF">2024-08-13T21:18:05Z</dcterms:modified>
  <cp:category/>
</cp:coreProperties>
</file>