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GPPnvXlVj7w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AzVr_nsKoZs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e5gwEvQah-s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time_continue=3&amp;v=m2j6-pjfvuo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queerjs.com/" TargetMode="External"/><Relationship Id="rId3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mmunityinviter.com/apps/vuevixens/vue-vixens" TargetMode="External"/><Relationship Id="rId3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lHIHgauh000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lobal diversity CFP day"/>
          <p:cNvSpPr txBox="1"/>
          <p:nvPr>
            <p:ph type="ctrTitle"/>
          </p:nvPr>
        </p:nvSpPr>
        <p:spPr>
          <a:xfrm>
            <a:off x="1270000" y="4280371"/>
            <a:ext cx="10464800" cy="1192858"/>
          </a:xfrm>
          <a:prstGeom prst="rect">
            <a:avLst/>
          </a:prstGeom>
        </p:spPr>
        <p:txBody>
          <a:bodyPr/>
          <a:lstStyle>
            <a:lvl1pPr>
              <a:defRPr sz="6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global diversity CFP 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rafting your Bio…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Crafting your Bio</a:t>
            </a:r>
          </a:p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>
              <a:defRPr sz="6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Danielle Barnes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ructure:…"/>
          <p:cNvSpPr txBox="1"/>
          <p:nvPr>
            <p:ph type="ctrTitle"/>
          </p:nvPr>
        </p:nvSpPr>
        <p:spPr>
          <a:xfrm>
            <a:off x="897135" y="575716"/>
            <a:ext cx="11210530" cy="8203507"/>
          </a:xfrm>
          <a:prstGeom prst="rect">
            <a:avLst/>
          </a:prstGeom>
        </p:spPr>
        <p:txBody>
          <a:bodyPr/>
          <a:lstStyle/>
          <a:p>
            <a:pPr algn="l" defTabSz="239522">
              <a:defRPr sz="49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Structure: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Currently 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Before that 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Also _______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9522">
              <a:defRPr sz="49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Interview questions: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1 What lights you up?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2 What's the coolest thing you've accomplished?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3 What are you a product of?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4 What are some of your talk ideas? Why? Why you?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5 What's important about you that isn't on your resume?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UNCH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LUNCH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aring for your audience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aring for your audience - part 1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 - 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clusive Languag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Inclusive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aring for your audience - part 2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 - part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ntent Warnings"/>
          <p:cNvSpPr txBox="1"/>
          <p:nvPr>
            <p:ph type="ctrTitle"/>
          </p:nvPr>
        </p:nvSpPr>
        <p:spPr>
          <a:xfrm>
            <a:off x="1270000" y="3990230"/>
            <a:ext cx="10464800" cy="14937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Content Warnings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duce epileptic seizures…"/>
          <p:cNvSpPr txBox="1"/>
          <p:nvPr>
            <p:ph type="ctrTitle"/>
          </p:nvPr>
        </p:nvSpPr>
        <p:spPr>
          <a:xfrm>
            <a:off x="1270000" y="4129930"/>
            <a:ext cx="10464800" cy="3548907"/>
          </a:xfrm>
          <a:prstGeom prst="rect">
            <a:avLst/>
          </a:prstGeom>
        </p:spPr>
        <p:txBody>
          <a:bodyPr/>
          <a:lstStyle/>
          <a:p>
            <a:pPr>
              <a:defRPr sz="5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Induce epileptic seizures</a:t>
            </a:r>
          </a:p>
          <a:p>
            <a:pPr>
              <a:defRPr sz="5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lighting, videos or gifs</a:t>
            </a:r>
          </a:p>
        </p:txBody>
      </p:sp>
      <p:sp>
        <p:nvSpPr>
          <p:cNvPr id="157" name="Flashing lights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Flashing lights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elcome 🎉"/>
          <p:cNvSpPr txBox="1"/>
          <p:nvPr>
            <p:ph type="ctrTitle"/>
          </p:nvPr>
        </p:nvSpPr>
        <p:spPr>
          <a:xfrm>
            <a:off x="1270000" y="21717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Welcome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tion sickness caused by video/gifs"/>
          <p:cNvSpPr txBox="1"/>
          <p:nvPr>
            <p:ph type="ctrTitle"/>
          </p:nvPr>
        </p:nvSpPr>
        <p:spPr>
          <a:xfrm>
            <a:off x="1270000" y="4853830"/>
            <a:ext cx="10464800" cy="1493740"/>
          </a:xfrm>
          <a:prstGeom prst="rect">
            <a:avLst/>
          </a:prstGeom>
        </p:spPr>
        <p:txBody>
          <a:bodyPr/>
          <a:lstStyle>
            <a:lvl1pPr defTabSz="303783">
              <a:defRPr sz="41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Motion sickness caused by video/gifs</a:t>
            </a:r>
          </a:p>
        </p:txBody>
      </p:sp>
      <p:sp>
        <p:nvSpPr>
          <p:cNvPr id="160" name="#dzy"/>
          <p:cNvSpPr txBox="1"/>
          <p:nvPr/>
        </p:nvSpPr>
        <p:spPr>
          <a:xfrm>
            <a:off x="1270000" y="1940272"/>
            <a:ext cx="10464800" cy="2698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60831">
              <a:defRPr b="0" sz="7679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#dzy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eople with hearing sensitivities receiving a fright, which could cause further issues."/>
          <p:cNvSpPr txBox="1"/>
          <p:nvPr>
            <p:ph type="ctrTitle"/>
          </p:nvPr>
        </p:nvSpPr>
        <p:spPr>
          <a:xfrm>
            <a:off x="1270000" y="4853830"/>
            <a:ext cx="10464800" cy="2668539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People with hearing sensitivities receiving a fright, which could cause further issues.</a:t>
            </a:r>
          </a:p>
        </p:txBody>
      </p:sp>
      <p:sp>
        <p:nvSpPr>
          <p:cNvPr id="163" name="Loud noise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Loud noise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ubject matter that may be triggering for the audience.…"/>
          <p:cNvSpPr txBox="1"/>
          <p:nvPr>
            <p:ph type="ctrTitle"/>
          </p:nvPr>
        </p:nvSpPr>
        <p:spPr>
          <a:xfrm>
            <a:off x="1270000" y="4853830"/>
            <a:ext cx="10464800" cy="3566122"/>
          </a:xfrm>
          <a:prstGeom prst="rect">
            <a:avLst/>
          </a:prstGeom>
        </p:spPr>
        <p:txBody>
          <a:bodyPr/>
          <a:lstStyle/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Subject matter that may be triggering for the audience.</a:t>
            </a:r>
          </a:p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e.g. harassment, assault or suicide.</a:t>
            </a:r>
          </a:p>
        </p:txBody>
      </p:sp>
      <p:sp>
        <p:nvSpPr>
          <p:cNvPr id="166" name="Trigger Warnings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Trigger Warnings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Your perfect tech talk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705098" y="3029495"/>
            <a:ext cx="12107714" cy="240298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Your perfect tech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Art of Slide Design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358576" y="3029495"/>
            <a:ext cx="12551371" cy="254679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The Art of Slide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e day of your talk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The day of your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Your Team…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Your Team</a:t>
            </a:r>
          </a:p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>
              <a:defRPr>
                <a:solidFill>
                  <a:srgbClr val="000000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pPr>
            <a:r>
              <a:t>👩🏻‍💻👨🏾‍💻👩🏽‍🎤👩🏽‍💻👨🏽‍💻👩‍💻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ank you for allowing us…"/>
          <p:cNvSpPr txBox="1"/>
          <p:nvPr>
            <p:ph type="ctrTitle"/>
          </p:nvPr>
        </p:nvSpPr>
        <p:spPr>
          <a:xfrm>
            <a:off x="897135" y="3524746"/>
            <a:ext cx="11210530" cy="2704108"/>
          </a:xfrm>
          <a:prstGeom prst="rect">
            <a:avLst/>
          </a:prstGeom>
        </p:spPr>
        <p:txBody>
          <a:bodyPr/>
          <a:lstStyle/>
          <a:p>
            <a:pPr defTabSz="443991">
              <a:defRPr sz="63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Thank you for allowing us </a:t>
            </a:r>
          </a:p>
          <a:p>
            <a:pPr defTabSz="443991">
              <a:defRPr sz="63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to be part of your journey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efore you go…"/>
          <p:cNvSpPr txBox="1"/>
          <p:nvPr>
            <p:ph type="ctrTitle"/>
          </p:nvPr>
        </p:nvSpPr>
        <p:spPr>
          <a:xfrm>
            <a:off x="897135" y="3524746"/>
            <a:ext cx="11210530" cy="2704108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Before you go…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queerjs.png" descr="queer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7301" y="1731255"/>
            <a:ext cx="3420890" cy="342089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@QueerJS &amp; @VueVixens are hosting meetups in March and would ❤️ to have you speak."/>
          <p:cNvSpPr txBox="1"/>
          <p:nvPr>
            <p:ph type="ctrTitle"/>
          </p:nvPr>
        </p:nvSpPr>
        <p:spPr>
          <a:xfrm>
            <a:off x="897135" y="6827589"/>
            <a:ext cx="11210530" cy="1636465"/>
          </a:xfrm>
          <a:prstGeom prst="rect">
            <a:avLst/>
          </a:prstGeom>
        </p:spPr>
        <p:txBody>
          <a:bodyPr/>
          <a:lstStyle>
            <a:lvl1pPr defTabSz="245363">
              <a:defRPr sz="3528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@QueerJS &amp; @VueVixens are hosting meetups in March and would ❤️ to have you speak.     </a:t>
            </a:r>
          </a:p>
        </p:txBody>
      </p:sp>
      <p:pic>
        <p:nvPicPr>
          <p:cNvPr id="188" name="vue-vixens-logo.png" descr="vue-vixens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5285" y="1368936"/>
            <a:ext cx="3770432" cy="3840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veryone is welcome to attend QueerJS.…"/>
          <p:cNvSpPr txBox="1"/>
          <p:nvPr>
            <p:ph type="ctrTitle"/>
          </p:nvPr>
        </p:nvSpPr>
        <p:spPr>
          <a:xfrm>
            <a:off x="897135" y="4341961"/>
            <a:ext cx="10921208" cy="5022256"/>
          </a:xfrm>
          <a:prstGeom prst="rect">
            <a:avLst/>
          </a:prstGeom>
        </p:spPr>
        <p:txBody>
          <a:bodyPr/>
          <a:lstStyle/>
          <a:p>
            <a:pPr algn="l" defTabSz="233679">
              <a:defRPr sz="31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Everyone is welcome to attend QueerJS.</a:t>
            </a:r>
          </a:p>
          <a:p>
            <a:pPr algn="l" defTabSz="233679">
              <a:defRPr sz="31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All speakers are queer.</a:t>
            </a:r>
          </a:p>
          <a:p>
            <a:pPr algn="l" defTabSz="233679">
              <a:defRPr sz="31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sz="31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Technical &amp; non-technical talks are welcome.</a:t>
            </a:r>
          </a:p>
          <a:p>
            <a:pPr algn="l" defTabSz="233679">
              <a:defRPr sz="31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sz="31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Speaker travel support is provided up to 200 Euros.</a:t>
            </a:r>
          </a:p>
          <a:p>
            <a:pPr algn="l" defTabSz="233679">
              <a:defRPr sz="31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sz="31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Apply now at </a:t>
            </a:r>
            <a:r>
              <a:rPr u="sng">
                <a:hlinkClick r:id="rId2" invalidUrl="" action="" tgtFrame="" tooltip="" history="1" highlightClick="0" endSnd="0"/>
              </a:rPr>
              <a:t>https://queerjs.com/</a:t>
            </a:r>
          </a:p>
          <a:p>
            <a:pPr algn="l" defTabSz="233679">
              <a:defRPr sz="31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  <p:pic>
        <p:nvPicPr>
          <p:cNvPr id="191" name="queerjs.png" descr="queerj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1101" y="766055"/>
            <a:ext cx="3420890" cy="3420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o QueerJS meetup in your location? Why not organise one?…"/>
          <p:cNvSpPr txBox="1"/>
          <p:nvPr>
            <p:ph type="ctrTitle"/>
          </p:nvPr>
        </p:nvSpPr>
        <p:spPr>
          <a:xfrm>
            <a:off x="884435" y="4110384"/>
            <a:ext cx="10921208" cy="5304633"/>
          </a:xfrm>
          <a:prstGeom prst="rect">
            <a:avLst/>
          </a:prstGeom>
        </p:spPr>
        <p:txBody>
          <a:bodyPr/>
          <a:lstStyle/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No QueerJS meetup in your location? Why not organise one?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The meetup has to be FREE to attend!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Get in touch via Discord to make it happen:  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https://discord.gg/kaevuK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  <p:pic>
        <p:nvPicPr>
          <p:cNvPr id="194" name="queerjs.png" descr="queerj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1101" y="766055"/>
            <a:ext cx="3420890" cy="3420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vue-vixens-logo.png" descr="vue-vixens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9885" y="556136"/>
            <a:ext cx="3770432" cy="384072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veryone is welcome to attend @VueVixens.…"/>
          <p:cNvSpPr txBox="1"/>
          <p:nvPr/>
        </p:nvSpPr>
        <p:spPr>
          <a:xfrm>
            <a:off x="1379735" y="4364384"/>
            <a:ext cx="10921208" cy="5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 defTabSz="268731">
              <a:defRPr b="0" sz="36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Everyone is welcome to attend @VueVixens.</a:t>
            </a:r>
          </a:p>
          <a:p>
            <a:pPr algn="l" defTabSz="268731">
              <a:defRPr b="0" sz="36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All speakers identify as women.</a:t>
            </a:r>
          </a:p>
          <a:p>
            <a:pPr algn="l" defTabSz="268731">
              <a:defRPr b="0" sz="36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68731">
              <a:defRPr b="0" sz="36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JS related talks are welcome.</a:t>
            </a:r>
          </a:p>
          <a:p>
            <a:pPr algn="l" defTabSz="268731">
              <a:defRPr b="0" sz="36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68731">
              <a:defRPr b="0" sz="36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No speaker travel support available.</a:t>
            </a:r>
          </a:p>
          <a:p>
            <a:pPr algn="l" defTabSz="268731">
              <a:defRPr b="0" sz="36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68731">
              <a:defRPr b="0" sz="36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Check twitter for details of how to apply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o VueVixens chapter in your location? Why not become a chapter lead?…"/>
          <p:cNvSpPr txBox="1"/>
          <p:nvPr>
            <p:ph type="ctrTitle"/>
          </p:nvPr>
        </p:nvSpPr>
        <p:spPr>
          <a:xfrm>
            <a:off x="884435" y="4110384"/>
            <a:ext cx="10921208" cy="5304633"/>
          </a:xfrm>
          <a:prstGeom prst="rect">
            <a:avLst/>
          </a:prstGeom>
        </p:spPr>
        <p:txBody>
          <a:bodyPr/>
          <a:lstStyle/>
          <a:p>
            <a:pPr algn="l" defTabSz="233679">
              <a:defRPr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No VueVixens chapter in your location? Why not become a chapter lead?</a:t>
            </a:r>
          </a:p>
          <a:p>
            <a:pPr algn="l" defTabSz="233679">
              <a:defRPr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Chapter events have to be FREE!</a:t>
            </a:r>
          </a:p>
          <a:p>
            <a:pPr algn="l" defTabSz="233679">
              <a:defRPr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Interested reach out to Diana Rodriguez in Slack </a:t>
            </a:r>
          </a:p>
          <a:p>
            <a:pPr algn="l" defTabSz="233679">
              <a:defRPr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https://communityinviter.com/apps/vuevixens/vue-vixens</a:t>
            </a:r>
          </a:p>
          <a:p>
            <a:pPr algn="l" defTabSz="233679">
              <a:defRPr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  <p:pic>
        <p:nvPicPr>
          <p:cNvPr id="200" name="vue-vixens-logo.png" descr="vue-vixens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9885" y="556136"/>
            <a:ext cx="3770432" cy="3840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henever you become a speaker we would love to share in your excitement!…"/>
          <p:cNvSpPr txBox="1"/>
          <p:nvPr/>
        </p:nvSpPr>
        <p:spPr>
          <a:xfrm>
            <a:off x="897135" y="1916906"/>
            <a:ext cx="11210530" cy="3533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292100">
              <a:defRPr b="0"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Whenever you become a speaker we would love to share in your excitement!</a:t>
            </a:r>
          </a:p>
          <a:p>
            <a:pPr defTabSz="292100">
              <a:defRPr b="0"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292100">
              <a:defRPr b="0"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Please keep us up-to-date with your adventures by completing the form at:</a:t>
            </a:r>
          </a:p>
        </p:txBody>
      </p:sp>
      <p:sp>
        <p:nvSpPr>
          <p:cNvPr id="205" name="https://www.globaldiversitycfpday.com/celebrate"/>
          <p:cNvSpPr txBox="1"/>
          <p:nvPr/>
        </p:nvSpPr>
        <p:spPr>
          <a:xfrm>
            <a:off x="897135" y="5973216"/>
            <a:ext cx="11210530" cy="151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3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https://www.globaldiversitycfpday.com/celebrate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amily Photo"/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Family Photo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odays Schedule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Todays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hank you"/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s Schedule"/>
          <p:cNvSpPr txBox="1"/>
          <p:nvPr>
            <p:ph type="ctrTitle"/>
          </p:nvPr>
        </p:nvSpPr>
        <p:spPr>
          <a:xfrm>
            <a:off x="1270000" y="835620"/>
            <a:ext cx="10464800" cy="1734146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Todays Schedule</a:t>
            </a:r>
          </a:p>
        </p:txBody>
      </p:sp>
      <p:sp>
        <p:nvSpPr>
          <p:cNvPr id="128" name="CFP Advice…"/>
          <p:cNvSpPr txBox="1"/>
          <p:nvPr/>
        </p:nvSpPr>
        <p:spPr>
          <a:xfrm>
            <a:off x="1361380" y="2422227"/>
            <a:ext cx="10464801" cy="615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CFP Advice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“What should I speak about?”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Start writing a proposal 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Crafting your Bio 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LUNCH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Caring for your audience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Your perfect tech talk from Saron Yitbarek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The Art of Slide Design by Melinda Seckington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The day of your talk by Jessica Rose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Close</a:t>
            </a: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FP Advice…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 defTabSz="479044">
              <a:defRPr sz="65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CFP Advice </a:t>
            </a:r>
          </a:p>
          <a:p>
            <a:pPr defTabSz="479044">
              <a:defRPr sz="65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479044">
              <a:defRPr sz="50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Raquel Velez &amp; Sarah Mei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at should I speak about?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What should I speak about?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