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73" r:id="rId4"/>
    <p:sldId id="270" r:id="rId5"/>
    <p:sldId id="314" r:id="rId6"/>
    <p:sldId id="315" r:id="rId7"/>
    <p:sldId id="319" r:id="rId8"/>
    <p:sldId id="313" r:id="rId9"/>
    <p:sldId id="316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FEEE-03B4-4731-81F2-176DF66CD5F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E344-FBDD-4754-BC52-C734E5B8E03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8870"/>
            <a:ext cx="12192000" cy="5883965"/>
          </a:xfrm>
          <a:prstGeom prst="rect">
            <a:avLst/>
          </a:prstGeom>
        </p:spPr>
      </p:pic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-1" y="0"/>
          <a:ext cx="12191999" cy="72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/>
              </a:tblGrid>
              <a:tr h="728870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                                    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Three kit's Customer’s Testimonies                 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887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4400" dirty="0"/>
              <a:t>                             </a:t>
            </a:r>
            <a:r>
              <a:rPr lang="en-IN" sz="2400" b="1" dirty="0"/>
              <a:t>Maxent's Customer’s Testimonies                  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755375"/>
            <a:ext cx="12191999" cy="1214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52358"/>
            <a:ext cx="12191998" cy="47056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1391"/>
            <a:ext cx="12192000" cy="5996610"/>
          </a:xfrm>
          <a:prstGeom prst="rect">
            <a:avLst/>
          </a:prstGeom>
        </p:spPr>
      </p:pic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-1" y="0"/>
          <a:ext cx="12191999" cy="54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9"/>
              </a:tblGrid>
              <a:tr h="543339">
                <a:tc>
                  <a:txBody>
                    <a:bodyPr/>
                    <a:lstStyle/>
                    <a:p>
                      <a:r>
                        <a:rPr lang="en-IN" sz="2400" b="1" dirty="0"/>
                        <a:t>                                             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Maxent's Customer’s Testimonies 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448050" y="719666"/>
          <a:ext cx="72009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88% Visitors found the 3D simulator experience helpful in explaining the USP of the smart bed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448050" y="1581150"/>
          <a:ext cx="7200900" cy="59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0"/>
              </a:tblGrid>
              <a:tr h="59055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8x Higher engagement time vis-a-vis 2D banners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8400"/>
            <a:ext cx="12192000" cy="4419600"/>
          </a:xfrm>
          <a:prstGeom prst="rect">
            <a:avLst/>
          </a:prstGeom>
        </p:spPr>
      </p:pic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038350" y="0"/>
          <a:ext cx="8121650" cy="59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1650"/>
              </a:tblGrid>
              <a:tr h="59055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             Avataar.Ai Customer Testimony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A logo for a company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8" y="719666"/>
            <a:ext cx="2173357" cy="13079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0"/>
          <a:ext cx="12192000" cy="66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662609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                                                       </a:t>
                      </a:r>
                      <a:r>
                        <a:rPr lang="en-IN" sz="2400" dirty="0" err="1">
                          <a:solidFill>
                            <a:schemeClr val="tx1"/>
                          </a:solidFill>
                        </a:rPr>
                        <a:t>Avataar.Ai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 Customer Testimony</a:t>
                      </a:r>
                      <a:endParaRPr lang="en-IN" sz="2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38" y="2014538"/>
            <a:ext cx="1685925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9" y="1219201"/>
            <a:ext cx="9244013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4281488"/>
            <a:ext cx="18954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895725"/>
            <a:ext cx="4057650" cy="12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755" y="3105151"/>
            <a:ext cx="4198145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Avataar.Ai_Customer_Testimony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296000" y="72000"/>
            <a:ext cx="3600000" cy="5400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chemeClr val="accent5">
                  <a:lumMod val="20000"/>
                  <a:lumOff val="80000"/>
                </a:schemeClr>
              </a:gs>
              <a:gs pos="83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682" y="847060"/>
            <a:ext cx="4320000" cy="367760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4000">
                <a:schemeClr val="accent2">
                  <a:lumMod val="20000"/>
                  <a:lumOff val="80000"/>
                </a:schemeClr>
              </a:gs>
              <a:gs pos="7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Avataar.ai Pricing 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100$ per SKU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year contract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Price : USD 830/month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9960$ Yearly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 : 	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Models - 100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 - 150k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Models - $100 / modelAvataar.ai Pricing 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100$ per SKU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year contract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Price : USD 830/month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9960$ Yearly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 : 	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Models - 100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 - 150k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Models - $100 /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2852818"/>
            <a:ext cx="4320000" cy="177069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29000">
                <a:schemeClr val="accent4">
                  <a:lumMod val="20000"/>
                  <a:lumOff val="80000"/>
                </a:schemeClr>
              </a:gs>
              <a:gs pos="71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Marxent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Cloud Pricing: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Price : $5k/month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60,000$ Yearly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Renders &amp; 360 Spins (2D)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Models: - $100 to $200 / model Depending on the features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7078" y="4846248"/>
            <a:ext cx="3349267" cy="16446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7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ThreeKit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Pricing 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Price : $7500K/Month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90,000 Yearly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Models: $100 to $200 / model Depending on the features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79" y="1480837"/>
            <a:ext cx="10790553" cy="5088678"/>
          </a:xfrm>
          <a:prstGeom prst="rect">
            <a:avLst/>
          </a:prstGeom>
          <a:ln>
            <a:noFill/>
          </a:ln>
        </p:spPr>
      </p:pic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57979" y="284329"/>
          <a:ext cx="10790553" cy="806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0553"/>
              </a:tblGrid>
              <a:tr h="806177"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                                 Avataar.Ai Pricing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276350"/>
            <a:ext cx="10801350" cy="4953000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23900" y="285750"/>
          <a:ext cx="10801350" cy="80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350"/>
              </a:tblGrid>
              <a:tr h="804756">
                <a:tc>
                  <a:txBody>
                    <a:bodyPr/>
                    <a:lstStyle/>
                    <a:p>
                      <a:r>
                        <a:rPr lang="en-IN" sz="2800" dirty="0"/>
                        <a:t>                                                </a:t>
                      </a:r>
                      <a:r>
                        <a:rPr lang="en-IN" sz="2800" dirty="0" err="1"/>
                        <a:t>Avataar.Ai</a:t>
                      </a:r>
                      <a:r>
                        <a:rPr lang="en-IN" sz="2800" dirty="0"/>
                        <a:t> Pricing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WPS Presentation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                             Maxent's Customer’s Testimonies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Gandhi</dc:creator>
  <cp:lastModifiedBy>Jigsh ptl</cp:lastModifiedBy>
  <cp:revision>2</cp:revision>
  <dcterms:created xsi:type="dcterms:W3CDTF">2023-07-17T14:28:00Z</dcterms:created>
  <dcterms:modified xsi:type="dcterms:W3CDTF">2023-07-20T15:54:58Z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E30374467A0440B5BBEDC2EC83E4C7C9</vt:lpwstr>
  </property>
  <property fmtid="{D5CDD505-2E9C-101B-9397-08002B2CF9AE}" pid="3" name="KSOProductBuildVer">
    <vt:lpwstr>1033-11.2.0.11417</vt:lpwstr>
  </property>
</Properties>
</file>