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564"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05CC-781C-C031-B5BD-601283F03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15DBC2-5771-0997-A6F6-31B248D61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3A9072-3B21-0C1B-95AC-F1724FFB8299}"/>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5" name="Footer Placeholder 4">
            <a:extLst>
              <a:ext uri="{FF2B5EF4-FFF2-40B4-BE49-F238E27FC236}">
                <a16:creationId xmlns:a16="http://schemas.microsoft.com/office/drawing/2014/main" id="{248B9DA1-85AA-8507-838A-D8485E946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8E126-E191-207B-09ED-8094025BCFE2}"/>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38177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A7F8-91F6-4C6A-35A8-A0D4ADB2EB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1D3960-91EB-BC8D-EEDE-40309428C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41EB8-9CD3-FB1C-06E3-D367BF27B735}"/>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5" name="Footer Placeholder 4">
            <a:extLst>
              <a:ext uri="{FF2B5EF4-FFF2-40B4-BE49-F238E27FC236}">
                <a16:creationId xmlns:a16="http://schemas.microsoft.com/office/drawing/2014/main" id="{C9E7F66A-3603-7B12-B80D-35C9564F9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090E3-174C-9533-7D78-F57247BC16D7}"/>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191601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C72A5-6E15-AA34-FDCB-423F588141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F87313-D70F-14AF-135D-A88A1C881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F41C7-0724-16B6-5AB9-E675DCC1C0B5}"/>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5" name="Footer Placeholder 4">
            <a:extLst>
              <a:ext uri="{FF2B5EF4-FFF2-40B4-BE49-F238E27FC236}">
                <a16:creationId xmlns:a16="http://schemas.microsoft.com/office/drawing/2014/main" id="{06FAFA5C-3F8F-C4D4-6B59-65EEA4027D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4C0C8-2C2E-65A8-013D-34BB0B26F314}"/>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144170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8DA7-1573-86A8-F0A1-59231F00A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818B5-B0DC-2C40-63B5-B17D92C0EE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59427-078B-E261-1AFB-E66F225D4710}"/>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5" name="Footer Placeholder 4">
            <a:extLst>
              <a:ext uri="{FF2B5EF4-FFF2-40B4-BE49-F238E27FC236}">
                <a16:creationId xmlns:a16="http://schemas.microsoft.com/office/drawing/2014/main" id="{5BDCB2BE-92A7-C4D7-7C0E-7267DD9E8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D8624D-2541-C39E-3793-924921588A53}"/>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223617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8E49-9BDA-143E-B664-143AC72C76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C9135B-0510-11F0-E0F8-66C3B5CB7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F7648-2366-85EC-4E0B-3EDE771B7716}"/>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5" name="Footer Placeholder 4">
            <a:extLst>
              <a:ext uri="{FF2B5EF4-FFF2-40B4-BE49-F238E27FC236}">
                <a16:creationId xmlns:a16="http://schemas.microsoft.com/office/drawing/2014/main" id="{D8DC3CBC-4D41-4636-4575-33B79ABEE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C4473-995B-D646-F58A-C38DFF728328}"/>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1273637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AD19-9B38-6100-8155-78A579E59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404944-2141-90AE-8234-ED5F5F60D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0F05D5-FEBC-E9C6-A275-B18BBE0BAF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B3A340-0E44-14E8-2299-037B1ED25F07}"/>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6" name="Footer Placeholder 5">
            <a:extLst>
              <a:ext uri="{FF2B5EF4-FFF2-40B4-BE49-F238E27FC236}">
                <a16:creationId xmlns:a16="http://schemas.microsoft.com/office/drawing/2014/main" id="{792F0178-3683-F568-D64B-6B4CE3C832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FACA8-A216-7AA1-AE05-27D3EA41ECEB}"/>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5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1F27-6831-6767-4FF1-849FF3598B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9FC847-01D1-B853-15FE-C66D9577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E174E-315C-F33A-DE1D-08FC055D9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90838-EB67-1588-7B55-7FC982FF1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43E8A-B23D-8B90-CD87-A0ACCF70B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E21CE4-C1DB-8AA7-85AE-95EB7A8E1982}"/>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8" name="Footer Placeholder 7">
            <a:extLst>
              <a:ext uri="{FF2B5EF4-FFF2-40B4-BE49-F238E27FC236}">
                <a16:creationId xmlns:a16="http://schemas.microsoft.com/office/drawing/2014/main" id="{B2FD7B14-6074-1CC1-2FA8-A5F27A2D9C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CAEAB3-367F-C798-6D3C-7C1FEDDEAF60}"/>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420818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68CA-441A-4CAB-FB42-31F3B67577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93CE35-97C2-31E1-B407-34A086FD3F2D}"/>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4" name="Footer Placeholder 3">
            <a:extLst>
              <a:ext uri="{FF2B5EF4-FFF2-40B4-BE49-F238E27FC236}">
                <a16:creationId xmlns:a16="http://schemas.microsoft.com/office/drawing/2014/main" id="{64DB0D76-CD47-9D4C-4355-971616444B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B68B68-B69A-5321-A43D-2C9EF8643176}"/>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2235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067CC-79AA-9857-19D9-1A40FE3DC7D7}"/>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3" name="Footer Placeholder 2">
            <a:extLst>
              <a:ext uri="{FF2B5EF4-FFF2-40B4-BE49-F238E27FC236}">
                <a16:creationId xmlns:a16="http://schemas.microsoft.com/office/drawing/2014/main" id="{C88BDCFF-A284-BE3F-BA87-B7EA773FD8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D86B00-7BA6-1C07-AA75-58D6B4AB7644}"/>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53578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3F45-0237-FA4B-1D80-16F686CB5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F47C93-9C18-6A2A-4E4C-1BC81D9CE2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FFDC53-4D73-3FBB-24A2-C876CF200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E2C1D-8FBE-F175-A69C-10B67527C47F}"/>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6" name="Footer Placeholder 5">
            <a:extLst>
              <a:ext uri="{FF2B5EF4-FFF2-40B4-BE49-F238E27FC236}">
                <a16:creationId xmlns:a16="http://schemas.microsoft.com/office/drawing/2014/main" id="{5D5842E1-3A06-D7ED-9EFD-A7ED0B3E08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899F70-CE4E-A91D-A36B-C02C28CA9CFC}"/>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227097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5E5-CAD7-B922-B3FB-D723E2E83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15B586-868B-7C9C-07A7-037F2971D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5F7B12-EA54-CFCE-617F-6B1C6E6CC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872E1-E638-430E-B5A6-155921994AC0}"/>
              </a:ext>
            </a:extLst>
          </p:cNvPr>
          <p:cNvSpPr>
            <a:spLocks noGrp="1"/>
          </p:cNvSpPr>
          <p:nvPr>
            <p:ph type="dt" sz="half" idx="10"/>
          </p:nvPr>
        </p:nvSpPr>
        <p:spPr/>
        <p:txBody>
          <a:bodyPr/>
          <a:lstStyle/>
          <a:p>
            <a:fld id="{DADAF4C1-A932-4C70-83F1-1FA260FF48EB}" type="datetimeFigureOut">
              <a:rPr lang="en-IN" smtClean="0"/>
              <a:t>10-06-2023</a:t>
            </a:fld>
            <a:endParaRPr lang="en-IN"/>
          </a:p>
        </p:txBody>
      </p:sp>
      <p:sp>
        <p:nvSpPr>
          <p:cNvPr id="6" name="Footer Placeholder 5">
            <a:extLst>
              <a:ext uri="{FF2B5EF4-FFF2-40B4-BE49-F238E27FC236}">
                <a16:creationId xmlns:a16="http://schemas.microsoft.com/office/drawing/2014/main" id="{8B49983A-644D-39D2-4EF6-4A9DB7DA2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E2BCF-6EF9-FD67-4147-18F23103044E}"/>
              </a:ext>
            </a:extLst>
          </p:cNvPr>
          <p:cNvSpPr>
            <a:spLocks noGrp="1"/>
          </p:cNvSpPr>
          <p:nvPr>
            <p:ph type="sldNum" sz="quarter" idx="12"/>
          </p:nvPr>
        </p:nvSpPr>
        <p:spPr/>
        <p:txBody>
          <a:bodyPr/>
          <a:lstStyle/>
          <a:p>
            <a:fld id="{D996BDFD-20A2-4E7E-9A3A-E308DA1B9520}" type="slidenum">
              <a:rPr lang="en-IN" smtClean="0"/>
              <a:t>‹#›</a:t>
            </a:fld>
            <a:endParaRPr lang="en-IN"/>
          </a:p>
        </p:txBody>
      </p:sp>
    </p:spTree>
    <p:extLst>
      <p:ext uri="{BB962C8B-B14F-4D97-AF65-F5344CB8AC3E}">
        <p14:creationId xmlns:p14="http://schemas.microsoft.com/office/powerpoint/2010/main" val="92084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69E22-CBF7-EC81-945C-4777DC49C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FA36B2-D3D9-43E9-CC14-DD70BC08E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391B1-34D4-91FE-D592-F2E9CD1B4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AF4C1-A932-4C70-83F1-1FA260FF48EB}" type="datetimeFigureOut">
              <a:rPr lang="en-IN" smtClean="0"/>
              <a:t>10-06-2023</a:t>
            </a:fld>
            <a:endParaRPr lang="en-IN"/>
          </a:p>
        </p:txBody>
      </p:sp>
      <p:sp>
        <p:nvSpPr>
          <p:cNvPr id="5" name="Footer Placeholder 4">
            <a:extLst>
              <a:ext uri="{FF2B5EF4-FFF2-40B4-BE49-F238E27FC236}">
                <a16:creationId xmlns:a16="http://schemas.microsoft.com/office/drawing/2014/main" id="{5218EE90-0E8E-C981-BDFB-B62F68367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BF0728-FF35-7D0F-F17E-25D809E04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6BDFD-20A2-4E7E-9A3A-E308DA1B9520}" type="slidenum">
              <a:rPr lang="en-IN" smtClean="0"/>
              <a:t>‹#›</a:t>
            </a:fld>
            <a:endParaRPr lang="en-IN"/>
          </a:p>
        </p:txBody>
      </p:sp>
    </p:spTree>
    <p:extLst>
      <p:ext uri="{BB962C8B-B14F-4D97-AF65-F5344CB8AC3E}">
        <p14:creationId xmlns:p14="http://schemas.microsoft.com/office/powerpoint/2010/main" val="9239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7D9F-303A-CD4A-4525-EDFCE8CE1A44}"/>
              </a:ext>
            </a:extLst>
          </p:cNvPr>
          <p:cNvSpPr>
            <a:spLocks noGrp="1"/>
          </p:cNvSpPr>
          <p:nvPr>
            <p:ph type="ctrTitle"/>
          </p:nvPr>
        </p:nvSpPr>
        <p:spPr/>
        <p:txBody>
          <a:bodyPr>
            <a:normAutofit/>
          </a:bodyPr>
          <a:lstStyle/>
          <a:p>
            <a:r>
              <a:rPr lang="en-IN" sz="3600" dirty="0" err="1">
                <a:latin typeface="Times New Roman" panose="02020603050405020304" pitchFamily="18" charset="0"/>
                <a:cs typeface="Times New Roman" panose="02020603050405020304" pitchFamily="18" charset="0"/>
              </a:rPr>
              <a:t>AboutUS</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79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AE269-6578-DD0C-3B4D-9A8494840CF9}"/>
              </a:ext>
            </a:extLst>
          </p:cNvPr>
          <p:cNvSpPr>
            <a:spLocks noGrp="1"/>
          </p:cNvSpPr>
          <p:nvPr>
            <p:ph idx="1"/>
          </p:nvPr>
        </p:nvSpPr>
        <p:spPr/>
        <p:txBody>
          <a:bodyPr>
            <a:normAutofit lnSpcReduction="10000"/>
          </a:bodyPr>
          <a:lstStyle/>
          <a:p>
            <a:pPr marL="0" indent="0" algn="ctr">
              <a:buNone/>
            </a:pPr>
            <a:r>
              <a:rPr lang="en-US" sz="1400" dirty="0">
                <a:latin typeface="Times New Roman" panose="02020603050405020304" pitchFamily="18" charset="0"/>
                <a:cs typeface="Times New Roman" panose="02020603050405020304" pitchFamily="18" charset="0"/>
              </a:rPr>
              <a:t>VisCommerce is startup modelled as B2B technology company. We are focused on introducing the power of Visualization to Commerce. We leverage 3D, AI, Web, Blockchain technologies in crafting our solutions. We operate from the USA &amp; India.</a:t>
            </a:r>
          </a:p>
          <a:p>
            <a:pPr marL="0" indent="0" algn="ctr">
              <a:buNone/>
            </a:pPr>
            <a:endParaRPr lang="en-US" sz="1400" dirty="0">
              <a:latin typeface="Times New Roman" panose="02020603050405020304" pitchFamily="18" charset="0"/>
              <a:cs typeface="Times New Roman" panose="02020603050405020304" pitchFamily="18" charset="0"/>
            </a:endParaRPr>
          </a:p>
          <a:p>
            <a:pPr marL="0" indent="0" algn="ctr">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Vision</a:t>
            </a:r>
          </a:p>
          <a:p>
            <a:pPr lvl="1"/>
            <a:r>
              <a:rPr lang="en-US" sz="1400" dirty="0">
                <a:latin typeface="Times New Roman" panose="02020603050405020304" pitchFamily="18" charset="0"/>
                <a:cs typeface="Times New Roman" panose="02020603050405020304" pitchFamily="18" charset="0"/>
              </a:rPr>
              <a:t>Visualization Powered Commerce</a:t>
            </a:r>
          </a:p>
          <a:p>
            <a:pPr marL="457200" lvl="1"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Mission</a:t>
            </a:r>
          </a:p>
          <a:p>
            <a:pPr lvl="1"/>
            <a:r>
              <a:rPr lang="en-US" sz="1400" dirty="0">
                <a:latin typeface="Times New Roman" panose="02020603050405020304" pitchFamily="18" charset="0"/>
                <a:cs typeface="Times New Roman" panose="02020603050405020304" pitchFamily="18" charset="0"/>
              </a:rPr>
              <a:t>Develop tools and platform</a:t>
            </a:r>
          </a:p>
          <a:p>
            <a:pPr lvl="1"/>
            <a:r>
              <a:rPr lang="en-US" sz="1400" dirty="0">
                <a:latin typeface="Times New Roman" panose="02020603050405020304" pitchFamily="18" charset="0"/>
                <a:cs typeface="Times New Roman" panose="02020603050405020304" pitchFamily="18" charset="0"/>
              </a:rPr>
              <a:t>Empower companies in home-décor sector</a:t>
            </a:r>
          </a:p>
          <a:p>
            <a:pPr lvl="1"/>
            <a:r>
              <a:rPr lang="en-US" sz="1400" dirty="0">
                <a:latin typeface="Times New Roman" panose="02020603050405020304" pitchFamily="18" charset="0"/>
                <a:cs typeface="Times New Roman" panose="02020603050405020304" pitchFamily="18" charset="0"/>
              </a:rPr>
              <a:t>Empower home-owners</a:t>
            </a:r>
          </a:p>
          <a:p>
            <a:pPr lvl="1"/>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Values</a:t>
            </a:r>
          </a:p>
          <a:p>
            <a:pPr lvl="1"/>
            <a:r>
              <a:rPr lang="en-US" sz="1400" dirty="0">
                <a:latin typeface="Times New Roman" panose="02020603050405020304" pitchFamily="18" charset="0"/>
                <a:cs typeface="Times New Roman" panose="02020603050405020304" pitchFamily="18" charset="0"/>
              </a:rPr>
              <a:t>Excellence, innovation and customer oriented</a:t>
            </a:r>
          </a:p>
          <a:p>
            <a:pPr lvl="1"/>
            <a:r>
              <a:rPr lang="en-US" sz="1400" dirty="0">
                <a:latin typeface="Times New Roman" panose="02020603050405020304" pitchFamily="18" charset="0"/>
                <a:cs typeface="Times New Roman" panose="02020603050405020304" pitchFamily="18" charset="0"/>
              </a:rPr>
              <a:t>Balance interests of customers, employees and investors</a:t>
            </a:r>
          </a:p>
          <a:p>
            <a:pPr lvl="1"/>
            <a:r>
              <a:rPr lang="en-US" sz="1400" dirty="0">
                <a:latin typeface="Times New Roman" panose="02020603050405020304" pitchFamily="18" charset="0"/>
                <a:cs typeface="Times New Roman" panose="02020603050405020304" pitchFamily="18" charset="0"/>
              </a:rPr>
              <a:t>Contribute towards environmental protection and dharma</a:t>
            </a:r>
          </a:p>
          <a:p>
            <a:pPr marL="457200" lvl="1"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lgn="ctr">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516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83</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AboutUS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dc:title>
  <dc:creator>rk tumuluri</dc:creator>
  <cp:lastModifiedBy>rk tumuluri</cp:lastModifiedBy>
  <cp:revision>11</cp:revision>
  <dcterms:created xsi:type="dcterms:W3CDTF">2023-06-09T18:50:36Z</dcterms:created>
  <dcterms:modified xsi:type="dcterms:W3CDTF">2023-06-10T04:01:48Z</dcterms:modified>
</cp:coreProperties>
</file>