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D1E1-4921-418C-ABF8-5108CD7D8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835D-678B-8355-325F-0090C156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01EA-7EA1-31B7-7343-EC0184FD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9FBA-66E5-E5E2-064C-95DFCD10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A620-347E-B7D8-2569-90A5B6FE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7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18B7-421F-21A9-A5C0-D3985B14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659D-3262-915A-5146-C75636DE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E74D-6EB0-D6E9-0CB9-DFF03FD1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1D89-AE29-9FEA-D419-E273F6B9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6A34-49DD-2FB6-213F-A6AE8B44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1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1FE74-2C09-C026-B97A-5B90965DF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FFEC8-F6DE-A17D-8A26-AE312765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4946-2AEB-E670-E77B-404C7308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CB7A-89E0-A6AE-DEFB-13D5825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B7B4-BECC-5AFF-D559-B99AD9C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AF89-5BA2-7AA5-9AF1-F6A8948B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1424-8382-AB2C-84E2-72CCB690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022D-E4D0-A8A8-7734-C4D92C9D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6E86-0D63-DE04-557E-B671A251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9B2C-8C84-AB94-4E7E-8590A3C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44D-B0F8-70A7-E26F-12EBE6DE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528E-D8E5-7240-7CC8-D49E3269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F705-DA5C-133C-A3A7-C17BAE51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3ECD-60EA-80E9-7636-9EF8199E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9B457-95A4-B98A-461D-219E88DB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18C5-2178-5DA1-8ED5-1075D10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7E8C-6727-FFD8-BC18-485D68FE2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A8CF-C72E-60B7-DECD-027641A5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F26F-F697-5140-E68A-EF0A531C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CC038-6AAF-E38A-A248-5FFDCC5A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C66A9-559B-3B54-813A-0787FFF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7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5032-310A-A31E-EB72-6A50B440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E66BE-BE03-D452-978A-2BAFDFC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BCFB9-2DF7-7925-5F2E-22233307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9B0D5-80EF-AE44-FF01-27BE5E0E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72A9-5255-C36B-23A0-6D69D307D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B2855-6202-E1B7-FE07-40739550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72F11-3EA8-4F6C-B7F8-9F5D195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8E202-B069-39E0-6692-E6675E36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4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465-80B4-B4EF-4403-5ECEBD2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BB216-FEED-1F4A-AF33-A0CD8283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AFAF-4FF3-EFE3-5041-4D6F085C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C690-CFE9-32CF-C259-412A087F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0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3735E-E4F9-A232-611F-22855A2B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205BD-1FE1-7012-60FA-406334FE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A3A7A-8FD1-7897-F0BC-DD03A088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282B-BF0A-9A95-28D7-2ABC59F2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B3F7-ADF4-B3C3-2D31-0E970A0F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D793-85C9-1411-CB69-06D41599F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35F8-37A6-9C9F-2B73-E6F803A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1E85-A5B4-6DA5-D5FD-89177A98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BD4C-F091-C74E-A036-3F97F303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9556-490E-26D6-B5BD-A1BECFB4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8B4C6-4EC4-9DFD-E363-24DB00AE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9FB8E-9D5C-B775-C549-1E87954C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F1DC-AC1B-A64F-E8A1-552E9074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B357C-5637-B874-D2D2-99F16C8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3DEA8-2E85-2C47-9178-9E455E4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F7666-308A-AECF-4228-7A9BCE8A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0F70E-7B49-A975-AFA5-4E7918EA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8276-1699-BC5B-E5A6-2B2A40EA7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DD0E-0F80-4370-9CBA-3066AFC73B37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4911-261A-EB24-7F5E-B33B134A4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9C39-198F-EE59-3BF5-D15B9452F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DBE7-BBAE-473A-90DC-FD208FCD7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3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E88F-3560-6236-9DAB-C013BB34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759"/>
            <a:ext cx="9144000" cy="1047627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 </a:t>
            </a:r>
            <a:b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Explainer Videos Narratives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335E0-0F80-A6C8-7C9A-DAC96D826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5767" y="3602038"/>
            <a:ext cx="6420465" cy="96013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  <a:softEdge rad="31750"/>
          </a:effectLst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 J Tumuluri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2023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0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19FB-089A-1EC2-5DF0-53799066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(Basic)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E5AC-1E7B-F80E-0A04-397C5E0575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video describes Level 1 of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VisCommerce’s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offerings. A series of 5 levels. </a:t>
            </a:r>
          </a:p>
          <a:p>
            <a:pPr marL="0" indent="0" algn="ctr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camera operations include  Zoom, Pan, Rotate.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viewpoints in a room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video-tour of various viewpoints of a room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19FB-089A-1EC2-5DF0-53799066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(Advanced)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E5AC-1E7B-F80E-0A04-397C5E0575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video describes Level 2 of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VisCommerce’s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offerings. A series of 5 levels. </a:t>
            </a:r>
          </a:p>
          <a:p>
            <a:pPr marL="0" indent="0" algn="ctr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endParaRPr lang="en-IN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Level 2, focus is on product</a:t>
            </a:r>
          </a:p>
          <a:p>
            <a:pPr marL="457200" lvl="1" indent="0" algn="ctr">
              <a:buNone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Configurator (colours, textures, materials)</a:t>
            </a:r>
          </a:p>
          <a:p>
            <a:pPr marL="457200" lvl="1" indent="0" algn="ctr">
              <a:buNone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(e.g. simulate height changes of ergonomic table)</a:t>
            </a:r>
          </a:p>
          <a:p>
            <a:pPr marL="457200" lvl="1" indent="0" algn="ctr">
              <a:buNone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(e.g. lengths, angles)</a:t>
            </a:r>
          </a:p>
          <a:p>
            <a:pPr marL="457200" lvl="1" indent="0" algn="ctr">
              <a:buNone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Trials (e.g. try amongst various chairs)</a:t>
            </a:r>
          </a:p>
          <a:p>
            <a:pPr marL="457200" lvl="1" indent="0" algn="ctr">
              <a:buNone/>
            </a:pPr>
            <a:r>
              <a:rPr lang="en-IN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Arrangement (e.g. layout chairs, tables for optimal ergonomics)</a:t>
            </a:r>
          </a:p>
          <a:p>
            <a:pPr marL="0" indent="0" algn="ctr">
              <a:buNone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3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VisCommerce  Explainer Videos Narratives</vt:lpstr>
      <vt:lpstr>Level 1 (Basic)</vt:lpstr>
      <vt:lpstr>Level 2 (Advanced)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VisCommerce  Explainer Videos Narratives</dc:title>
  <dc:creator>rk tumuluri</dc:creator>
  <cp:lastModifiedBy>rk tumuluri</cp:lastModifiedBy>
  <cp:revision>6</cp:revision>
  <dcterms:created xsi:type="dcterms:W3CDTF">2023-05-26T17:52:05Z</dcterms:created>
  <dcterms:modified xsi:type="dcterms:W3CDTF">2023-05-27T02:47:42Z</dcterms:modified>
</cp:coreProperties>
</file>