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58" r:id="rId12"/>
    <p:sldId id="260" r:id="rId13"/>
    <p:sldId id="27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58" autoAdjust="0"/>
  </p:normalViewPr>
  <p:slideViewPr>
    <p:cSldViewPr snapToGrid="0" showGuides="1">
      <p:cViewPr varScale="1">
        <p:scale>
          <a:sx n="67" d="100"/>
          <a:sy n="67" d="100"/>
        </p:scale>
        <p:origin x="32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3226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857E6-9A85-4F00-956A-ECB0ECD3781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00060-E1A9-4E30-B7DF-F5314132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4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0DE72-2841-4EC0-97CE-648DDB57F5A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9EB9-7C95-468F-BF04-A160BE10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6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79EB9-7C95-468F-BF04-A160BE10CA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79EB9-7C95-468F-BF04-A160BE10CA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79EB9-7C95-468F-BF04-A160BE10CA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6FDD-67F4-40E2-866E-758DB35DDCB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Tutor: </a:t>
            </a:r>
            <a:r>
              <a:rPr lang="en-US" dirty="0" err="1" smtClean="0"/>
              <a:t>Dr</a:t>
            </a:r>
            <a:r>
              <a:rPr lang="en-US" dirty="0" smtClean="0"/>
              <a:t> Om </a:t>
            </a:r>
            <a:r>
              <a:rPr lang="en-US" dirty="0" err="1" smtClean="0"/>
              <a:t>Katel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5451-25A5-4057-94B7-C45F43DA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6FDD-67F4-40E2-866E-758DB35DDCB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5451-25A5-4057-94B7-C45F43DA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6FDD-67F4-40E2-866E-758DB35DDCB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5451-25A5-4057-94B7-C45F43DA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6FDD-67F4-40E2-866E-758DB35DDCB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5451-25A5-4057-94B7-C45F43DA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8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6FDD-67F4-40E2-866E-758DB35DDCB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5451-25A5-4057-94B7-C45F43DA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6FDD-67F4-40E2-866E-758DB35DDCB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5451-25A5-4057-94B7-C45F43DA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6FDD-67F4-40E2-866E-758DB35DDCB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5451-25A5-4057-94B7-C45F43DA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2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6FDD-67F4-40E2-866E-758DB35DDCB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5451-25A5-4057-94B7-C45F43DA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6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6FDD-67F4-40E2-866E-758DB35DDCB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5451-25A5-4057-94B7-C45F43DA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0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6FDD-67F4-40E2-866E-758DB35DDCB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5451-25A5-4057-94B7-C45F43DA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6FDD-67F4-40E2-866E-758DB35DDCB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5451-25A5-4057-94B7-C45F43DA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9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6FDD-67F4-40E2-866E-758DB35DDCB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35451-25A5-4057-94B7-C45F43DA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5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251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research designs, World views and methods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(BSc common module) February 2016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97" y="0"/>
            <a:ext cx="10515600" cy="483372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Framework for research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97" y="617839"/>
            <a:ext cx="10648800" cy="61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7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809"/>
            <a:ext cx="10515600" cy="466897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Schools of thought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(Philosophical World views)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880" y="832022"/>
            <a:ext cx="10838240" cy="581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6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3321"/>
            <a:ext cx="10515600" cy="37628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Methods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91" y="1005016"/>
            <a:ext cx="11503983" cy="55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3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24" y="101515"/>
            <a:ext cx="10515600" cy="49984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scenarios of research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three elements into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research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55" y="790832"/>
            <a:ext cx="11877368" cy="60671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positivist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worldview, experimental design, and pretest and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test measures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a theory by specifying narrow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hypotheses, collecting and analyzing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or refute the hypotheses. An experimental design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be used.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collected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instrument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measures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variable,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information is analyzed using statistical procedures and hypothesis testing.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Constructivist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worldview, ethnographic design, and observation of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 seeks to establish the meaning of a phenomenon from the views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participants, through identifying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culture-sharing group and studying how 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develops, shared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of behavior over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Transformative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worldview, narrative design, and open-ended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interviewing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researcher seeks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an issue related to oppression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by collecting stories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oppression using a narrative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and individuals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interviewed at some length to determine how they have personally experienced oppression.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Pragmatic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worldview, collection of both quantitative and qualitative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Mixed methods 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 bases the inquiry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or complete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a research problem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quantitative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qualitative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begins with a broad survey in order to generalize results to a population and then, in a second phase, focuses on qualitative, open-ended interviews to collect detailed views from participants to help explain the initial quantitative survey. </a:t>
            </a:r>
          </a:p>
        </p:txBody>
      </p:sp>
    </p:spTree>
    <p:extLst>
      <p:ext uri="{BB962C8B-B14F-4D97-AF65-F5344CB8AC3E}">
        <p14:creationId xmlns:p14="http://schemas.microsoft.com/office/powerpoint/2010/main" val="32512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319"/>
            <a:ext cx="10515600" cy="483372"/>
          </a:xfrm>
        </p:spPr>
        <p:txBody>
          <a:bodyPr>
            <a:noAutofit/>
          </a:bodyPr>
          <a:lstStyle/>
          <a:p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Approaches as world views, designs and methods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54" y="707924"/>
            <a:ext cx="11936361" cy="608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86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290"/>
            <a:ext cx="10515600" cy="49996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Three elements of inquiry.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questions to consider while designing a research proposal.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schools of thought.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four schools of thought in to research</a:t>
            </a:r>
          </a:p>
          <a:p>
            <a:pPr>
              <a:lnSpc>
                <a:spcPct val="20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4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9805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for Design: three elements of inquiry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2854"/>
            <a:ext cx="10515600" cy="408596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Claims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philosophical assumptions about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constitutes knowledge claims;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claims are being made by the researcher (including a theoretical perspective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))?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 of inquiry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general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called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inquiry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strategies of inquiry will inform the procedures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procedures of data collection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methods of data collection and analysis will be used?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267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459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questions to keep in mind while designing a research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865"/>
            <a:ext cx="10515600" cy="539578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epistemology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theory of knowledge embedded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theoretical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--- informs the research (e.g.,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objectivism, subjectivism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perspective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–--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philosophical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stance-lies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behind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in questions (e.g., objectivism,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subjectivism, etc.)?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strategy or plan of action that links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 --- governs our choice and use of methods) e.g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experimental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research, survey research, ethnography, 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techniques and procedures --- do we propose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questionnaire, interview, focus group,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4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606"/>
            <a:ext cx="10515600" cy="7552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steps </a:t>
            </a:r>
            <a:b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consider inquiry strategy and identify methods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481"/>
            <a:ext cx="10515600" cy="480948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esearchers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 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certain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about how they will learn and what they will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during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inquiry (also called paradigms).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Philosophically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researchers make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 about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knowledge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how we know it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epistemology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values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into it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how we write about it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rhetoric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studying it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thought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knowledge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 positivism,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onstructivism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dvocacy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participatory, and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ragmatism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691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313"/>
            <a:ext cx="10515600" cy="3133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Schools of Thought: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Postpositive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claims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747252"/>
            <a:ext cx="11385755" cy="5793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 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called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method” or doing “science” research. It is also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positivist/post-positivist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science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post-positivism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post-positivism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refers to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thinking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positivism, challenging the traditional notion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absolute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and recognizing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 cannot be “positive” about our claims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when studying the behavior and actions of humans.</a:t>
            </a:r>
          </a:p>
          <a:p>
            <a:pPr lvl="1">
              <a:lnSpc>
                <a:spcPct val="100000"/>
              </a:lnSpc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Post-positivism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deterministic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philosophy in which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causes influencing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 are examined. It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reductionistic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approach (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ideas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reduced into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small, discrete set of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ideas to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test, such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variable that constitute hypotheses and research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that develops through 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post-positivist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lens is based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careful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and measurement of the objective reality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exists 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7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74" y="79989"/>
            <a:ext cx="11720052" cy="411623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Schools of Thought: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Socially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knowledge claims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74" y="983226"/>
            <a:ext cx="11720052" cy="5874774"/>
          </a:xfrm>
        </p:spPr>
        <p:txBody>
          <a:bodyPr>
            <a:noAutofit/>
          </a:bodyPr>
          <a:lstStyle/>
          <a:p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 seek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the world in which they live and work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They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subjective meanings of their experiences-meanings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toward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 objects or things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meanings are varied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multiple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the researcher to look for the complexity of views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narrowing meanings into a few categories or ideas.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Socially constructed Knowledge Claims thus rely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much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participants views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being studied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observes carefully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what people say or do in their life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document those activities as research output.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subjective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meanings are negotiated socially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historically,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simply imprinted on individuals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are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formed through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others (hence </a:t>
            </a:r>
            <a:r>
              <a:rPr 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constructivism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through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and cultural norms that operate in individuals’ lives.</a:t>
            </a:r>
          </a:p>
        </p:txBody>
      </p:sp>
    </p:spTree>
    <p:extLst>
      <p:ext uri="{BB962C8B-B14F-4D97-AF65-F5344CB8AC3E}">
        <p14:creationId xmlns:p14="http://schemas.microsoft.com/office/powerpoint/2010/main" val="5806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42" y="129152"/>
            <a:ext cx="11651226" cy="450952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Schools of Thought: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Advocacy/participatory (transformative)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claims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2386"/>
            <a:ext cx="11572568" cy="56142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researchers in 1980s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1990s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post-positivist assumptions imposed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laws and theories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did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care of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marginalized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groups or did not adequately address issues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justice.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believe that inquiry needs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intertwined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politics and a political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Advocacy knowledge claims considers specific issues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empowerment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inequality, oppression, domination, suppression,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alienation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their focal point of research.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85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57" y="158647"/>
            <a:ext cx="11523407" cy="332965"/>
          </a:xfrm>
        </p:spPr>
        <p:txBody>
          <a:bodyPr>
            <a:normAutofit fontScale="90000"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Schools of Thought: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Pragmatic Knowledge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110" y="786582"/>
            <a:ext cx="11385754" cy="5810864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claims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arise out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situations, and consequences rather than antecedent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post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positivism) and 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concern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claim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is most important, and researchers use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approaches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Pragmatism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mixed methods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Pragmatists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 that research always occurs in social, historical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political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contexts. </a:t>
            </a:r>
          </a:p>
        </p:txBody>
      </p:sp>
    </p:spTree>
    <p:extLst>
      <p:ext uri="{BB962C8B-B14F-4D97-AF65-F5344CB8AC3E}">
        <p14:creationId xmlns:p14="http://schemas.microsoft.com/office/powerpoint/2010/main" val="162504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1109</Words>
  <Application>Microsoft Office PowerPoint</Application>
  <PresentationFormat>Widescreen</PresentationFormat>
  <Paragraphs>77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Introduction to research designs, World views and methods</vt:lpstr>
      <vt:lpstr>content</vt:lpstr>
      <vt:lpstr>Framework for Design: three elements of inquiry</vt:lpstr>
      <vt:lpstr>Four questions to keep in mind while designing a research</vt:lpstr>
      <vt:lpstr>Preliminary steps  to consider inquiry strategy and identify methods</vt:lpstr>
      <vt:lpstr>Four Schools of Thought: Postpositive knowledge claims</vt:lpstr>
      <vt:lpstr>Four Schools of Thought: Socially Constructed knowledge claims</vt:lpstr>
      <vt:lpstr>Four Schools of Thought: Advocacy/participatory (transformative)  knowledge claims</vt:lpstr>
      <vt:lpstr>Four Schools of Thought: Pragmatic Knowledge claims</vt:lpstr>
      <vt:lpstr>A Framework for research</vt:lpstr>
      <vt:lpstr>Four Schools of thought (Philosophical World views)</vt:lpstr>
      <vt:lpstr>Research Methods</vt:lpstr>
      <vt:lpstr>Typical scenarios of research combining three elements into a research design </vt:lpstr>
      <vt:lpstr>Research Approaches as world views, designs and methods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 mscon</dc:creator>
  <cp:lastModifiedBy>windo mscon</cp:lastModifiedBy>
  <cp:revision>19</cp:revision>
  <dcterms:created xsi:type="dcterms:W3CDTF">2016-02-09T02:13:35Z</dcterms:created>
  <dcterms:modified xsi:type="dcterms:W3CDTF">2016-02-12T02:08:22Z</dcterms:modified>
</cp:coreProperties>
</file>