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7" autoAdjust="0"/>
  </p:normalViewPr>
  <p:slideViewPr>
    <p:cSldViewPr snapToGrid="0" showGuides="1">
      <p:cViewPr varScale="1">
        <p:scale>
          <a:sx n="46" d="100"/>
          <a:sy n="46" d="100"/>
        </p:scale>
        <p:origin x="-120" y="-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2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8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8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71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78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4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2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7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40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7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0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AC25-EA8C-4A48-8EB6-DD7D6243D45F}" type="datetimeFigureOut">
              <a:rPr lang="en-US" smtClean="0"/>
              <a:pPr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7940-A8BF-46FC-BED3-61326F5D4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3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 terms and concepts of statistics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sure that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statistics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good representative for a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sample carefully (selecting randomly considering the all possible variation).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appropriate sample size (usually large sample size reduces variability).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31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77" y="533400"/>
            <a:ext cx="11082131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tools </a:t>
            </a:r>
            <a:r>
              <a:rPr lang="en-US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do?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874838"/>
            <a:ext cx="8229600" cy="4525962"/>
          </a:xfrm>
        </p:spPr>
        <p:txBody>
          <a:bodyPr>
            <a:normAutofit/>
          </a:bodyPr>
          <a:lstStyle/>
          <a:p>
            <a:pPr eaLnBrk="1" hangingPunct="1"/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eaLnBrk="1" hangingPunct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eaLnBrk="1" hangingPunct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precisely</a:t>
            </a:r>
          </a:p>
        </p:txBody>
      </p:sp>
    </p:spTree>
    <p:extLst>
      <p:ext uri="{BB962C8B-B14F-4D97-AF65-F5344CB8AC3E}">
        <p14:creationId xmlns:p14="http://schemas.microsoft.com/office/powerpoint/2010/main" xmlns="" val="25487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5873" cy="4351338"/>
          </a:xfrm>
        </p:spPr>
        <p:txBody>
          <a:bodyPr/>
          <a:lstStyle/>
          <a:p>
            <a:r>
              <a:rPr lang="en-US" dirty="0" smtClean="0"/>
              <a:t>Population parameters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Sample statistics</a:t>
            </a:r>
          </a:p>
          <a:p>
            <a:r>
              <a:rPr lang="en-US" dirty="0" smtClean="0"/>
              <a:t>Descriptive and Inferential statistics</a:t>
            </a:r>
          </a:p>
          <a:p>
            <a:r>
              <a:rPr lang="en-US" dirty="0" smtClean="0"/>
              <a:t>Inappropriate data collection methods</a:t>
            </a:r>
          </a:p>
          <a:p>
            <a:r>
              <a:rPr lang="en-US" dirty="0" smtClean="0"/>
              <a:t>How to ensure that sample statistic represent population parameters?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1328" y="0"/>
            <a:ext cx="10515600" cy="446809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parameters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613064"/>
            <a:ext cx="10986656" cy="60578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entire collection of objects which a study is interested in.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people, animals 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very large (billions) to very small (for example 50).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study that involves the population is called a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involves certain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weight in Kg.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 of population data are called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(for example;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N,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mean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µ (mu),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variance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standard deviation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values for each population parameter and is usually estimated.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44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143000"/>
            <a:ext cx="6186055" cy="5434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is a sub-set of population drawn from the population of interest.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size is denoted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smaller than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determine the sample size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drawing the sample from the population of interest.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849978" y="1060525"/>
            <a:ext cx="5318507" cy="48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00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statistics</a:t>
            </a:r>
            <a:endParaRPr lang="en-US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208"/>
            <a:ext cx="10515600" cy="53097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population data is called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sample data are called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is a sub-set of population drawn from the population of interest.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denoted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example; sample size denoted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denoted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bar),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variance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standard deviation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standard 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samples can be drawn from a population and different samples give different sample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200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353"/>
            <a:ext cx="10515600" cy="84022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vs Inferential statistics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05346"/>
            <a:ext cx="5181600" cy="5382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the data in terms of center point, dispersion, and distribution.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tendency: Locating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 (mean, mode, median)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Dispersion: The spread in terms of smallest values to the largest (variability).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the spread of the data in terms of symmetry, skewed, peaked, flat, 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5346"/>
            <a:ext cx="5181600" cy="538249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population parameters.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significant difference between two or more population.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for relationship between variables to make prediction.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8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738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believe that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statistics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make inferences about </a:t>
            </a:r>
            <a:r>
              <a:rPr lang="en-US" b="1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parameters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235"/>
            <a:ext cx="10515600" cy="4831773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 be representative for a population and sample statistics can be used in making inferences about population parameters if the data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anipulated data for a personal gain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(intentionally)</a:t>
            </a:r>
          </a:p>
          <a:p>
            <a:pPr lvl="1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data collection method is used, using poor questionnaires, biased samples or not representative samples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unintentionally)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389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appropriate data collection methods?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practice good personal hygiene? (Research question):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I see your hand to check how many of you wash your hand after going to toilet? (bad question for asking people: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data collection method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collect such kind of data?: Use anonymous survey or observation.</a:t>
            </a:r>
          </a:p>
          <a:p>
            <a:pPr lvl="2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of youth is increasing, do you think the government is doing enough to help young people get jobs? (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question because it prompts the respondents in a particular way hence the responses obtained will be biased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do? (Rephrase the questions as: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“Tell me about your opinion what the government has done to help unemployed youth to get employed”?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686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962"/>
            <a:ext cx="10515600" cy="829830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-Non-representative or biased sample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436"/>
            <a:ext cx="10515600" cy="56422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Bhutanese people think about the difficulties of animal and crop farming in rural areas? (Research question).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goes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Thimphu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collects data asking civil servants and not farmers 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non-representative and biased sample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Bhutanese people think about advantages and disadvantages of internet speed in Bhutan?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uses online questionnaires and draws conclusion based on the responses received 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 sample as all Bhutanese may not have access to respond to online survey;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who received questionnaires may not respond and may not represent particular place or a community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Beware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about those people who manipulate data intentionally.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improved who collects data using inappropriate methods.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769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Basic terms and concepts of statistics</vt:lpstr>
      <vt:lpstr>content</vt:lpstr>
      <vt:lpstr>Population parameters</vt:lpstr>
      <vt:lpstr>Sample</vt:lpstr>
      <vt:lpstr>Sample statistics</vt:lpstr>
      <vt:lpstr>Descriptive vs Inferential statistics</vt:lpstr>
      <vt:lpstr>How to believe that sample statistics can make inferences about population parameters?</vt:lpstr>
      <vt:lpstr>In appropriate data collection methods?</vt:lpstr>
      <vt:lpstr>-Non-representative or biased sample</vt:lpstr>
      <vt:lpstr>How to make sure that sample statistics is a good representative for a population parameters?</vt:lpstr>
      <vt:lpstr>What statistical tools cannot do?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terms and concepts of statistics</dc:title>
  <dc:creator>windo mscon</dc:creator>
  <cp:lastModifiedBy>Client</cp:lastModifiedBy>
  <cp:revision>14</cp:revision>
  <dcterms:created xsi:type="dcterms:W3CDTF">2016-02-07T10:08:54Z</dcterms:created>
  <dcterms:modified xsi:type="dcterms:W3CDTF">2016-02-12T03:49:33Z</dcterms:modified>
</cp:coreProperties>
</file>