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E60-D3CC-4323-9B20-DEE9248818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57A4-8167-4DC2-830A-E7DE48E9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E60-D3CC-4323-9B20-DEE9248818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57A4-8167-4DC2-830A-E7DE48E9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E60-D3CC-4323-9B20-DEE9248818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57A4-8167-4DC2-830A-E7DE48E9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0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E60-D3CC-4323-9B20-DEE9248818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57A4-8167-4DC2-830A-E7DE48E9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E60-D3CC-4323-9B20-DEE9248818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57A4-8167-4DC2-830A-E7DE48E9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E60-D3CC-4323-9B20-DEE9248818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57A4-8167-4DC2-830A-E7DE48E9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3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E60-D3CC-4323-9B20-DEE9248818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57A4-8167-4DC2-830A-E7DE48E9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E60-D3CC-4323-9B20-DEE9248818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57A4-8167-4DC2-830A-E7DE48E9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E60-D3CC-4323-9B20-DEE9248818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57A4-8167-4DC2-830A-E7DE48E9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E60-D3CC-4323-9B20-DEE9248818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57A4-8167-4DC2-830A-E7DE48E9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E60-D3CC-4323-9B20-DEE9248818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57A4-8167-4DC2-830A-E7DE48E9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0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DE60-D3CC-4323-9B20-DEE9248818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57A4-8167-4DC2-830A-E7DE48E9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Confidence Interval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8194" name="Picture 2" descr="C:\Users\User\Desktop\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7" y="1276253"/>
            <a:ext cx="8817834" cy="497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Confidence Interval: when population standard deviation is unknown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When estimating a population parameter, using a sample statistic it is never going to be perfect, there will always be error. Such error can be expressed using a interval estimate as follows: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6" name="Picture 2" descr="C:\Users\User\Desktop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52" y="5445924"/>
            <a:ext cx="6800850" cy="7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estimate the mean amount spent per customer at a certain tea shop in </a:t>
            </a:r>
            <a:r>
              <a:rPr lang="en-US" dirty="0" err="1" smtClean="0"/>
              <a:t>Wangdue</a:t>
            </a:r>
            <a:r>
              <a:rPr lang="en-US" dirty="0" smtClean="0"/>
              <a:t>, data was collected for 15 customers. The sample standard deviation (</a:t>
            </a:r>
            <a:r>
              <a:rPr lang="en-US" i="1" dirty="0" smtClean="0"/>
              <a:t>s</a:t>
            </a:r>
            <a:r>
              <a:rPr lang="en-US" dirty="0" smtClean="0"/>
              <a:t>)was Nu. 4. </a:t>
            </a:r>
          </a:p>
          <a:p>
            <a:endParaRPr lang="en-US" dirty="0"/>
          </a:p>
          <a:p>
            <a:pPr lvl="1"/>
            <a:r>
              <a:rPr lang="en-US" dirty="0" smtClean="0"/>
              <a:t>At 95% confidence, what is the margin of error?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the sample mean is Nu. 20, what is the 95% confidence interval for the population mean?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latin typeface="Cambria" panose="02040503050406030204" pitchFamily="18" charset="0"/>
              </a:rPr>
              <a:t>At 95% confidence, what is the margin of error?</a:t>
            </a:r>
            <a:endParaRPr lang="en-US" sz="2800" dirty="0">
              <a:latin typeface="Cambria" panose="02040503050406030204" pitchFamily="18" charset="0"/>
            </a:endParaRPr>
          </a:p>
        </p:txBody>
      </p:sp>
      <p:pic>
        <p:nvPicPr>
          <p:cNvPr id="2051" name="Picture 3" descr="C:\Users\User\Desktop\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1821180" cy="14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19200"/>
            <a:ext cx="32988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438400" y="1524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C:\Users\User\Desktop\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819150"/>
            <a:ext cx="2416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6346825" y="1524000"/>
            <a:ext cx="20637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:\Users\User\Desktop\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85" y="3429000"/>
            <a:ext cx="267493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7467600" y="25908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 descr="C:\Users\User\Desktop\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81400"/>
            <a:ext cx="2720975" cy="9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User\Desktop\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" y="5410200"/>
            <a:ext cx="4441825" cy="9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User\Desktop\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494336"/>
            <a:ext cx="2628900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4038600" y="4080668"/>
            <a:ext cx="2133600" cy="167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286000" y="46482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876800" y="5909467"/>
            <a:ext cx="1066800" cy="110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3016948" y="1816798"/>
            <a:ext cx="557404" cy="571500"/>
          </a:xfrm>
          <a:prstGeom prst="leftBrace">
            <a:avLst>
              <a:gd name="adj1" fmla="val 8333"/>
              <a:gd name="adj2" fmla="val 4815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4902900" y="1111946"/>
            <a:ext cx="557403" cy="1981200"/>
          </a:xfrm>
          <a:prstGeom prst="leftBrace">
            <a:avLst>
              <a:gd name="adj1" fmla="val 16535"/>
              <a:gd name="adj2" fmla="val 5049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2438400"/>
            <a:ext cx="1142999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Point estimate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8600" y="2402586"/>
            <a:ext cx="2133602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Margin of error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9" grpId="0" animBg="1"/>
      <p:bldP spid="11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487362"/>
          </a:xfrm>
        </p:spPr>
        <p:txBody>
          <a:bodyPr>
            <a:noAutofit/>
          </a:bodyPr>
          <a:lstStyle/>
          <a:p>
            <a:pPr lvl="1" algn="ctr"/>
            <a:r>
              <a:rPr lang="en-US" sz="2400" b="1" dirty="0" smtClean="0">
                <a:latin typeface="Cambria" panose="02040503050406030204" pitchFamily="18" charset="0"/>
              </a:rPr>
              <a:t>If the sample mean is Nu. 20, what is the 95% confidence interval for the population mean? 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3074" name="Picture 2" descr="C:\Users\User\Desktop\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45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pic>
        <p:nvPicPr>
          <p:cNvPr id="4099" name="Picture 3" descr="C:\Users\User\Desktop\1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346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5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1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08" y="1143000"/>
            <a:ext cx="9115038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1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072838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confident are you to guess certain things?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" y="1676400"/>
            <a:ext cx="9104075" cy="396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Standard Normal Curve </a:t>
            </a:r>
            <a:endParaRPr lang="en-US" dirty="0"/>
          </a:p>
        </p:txBody>
      </p:sp>
      <p:pic>
        <p:nvPicPr>
          <p:cNvPr id="1027" name="Picture 3" descr="C:\Users\User\Desktop\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5034"/>
            <a:ext cx="8229600" cy="456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1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95% probability interval</a:t>
            </a:r>
            <a:endParaRPr lang="en-US" dirty="0"/>
          </a:p>
        </p:txBody>
      </p:sp>
      <p:pic>
        <p:nvPicPr>
          <p:cNvPr id="2052" name="Picture 4" descr="C:\Users\User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9485"/>
            <a:ext cx="8229600" cy="463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57200" y="1219200"/>
            <a:ext cx="31242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3429000"/>
            <a:ext cx="2133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95% probability interval</a:t>
            </a:r>
            <a:endParaRPr lang="en-US" dirty="0"/>
          </a:p>
        </p:txBody>
      </p:sp>
      <p:pic>
        <p:nvPicPr>
          <p:cNvPr id="3074" name="Picture 2" descr="C:\Users\User\Desktop\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9059"/>
            <a:ext cx="8229600" cy="45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0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pic>
        <p:nvPicPr>
          <p:cNvPr id="4099" name="Picture 3" descr="C:\Users\User\Desktop\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46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distribution and confidence interval</a:t>
            </a:r>
            <a:endParaRPr lang="en-US" dirty="0"/>
          </a:p>
        </p:txBody>
      </p:sp>
      <p:pic>
        <p:nvPicPr>
          <p:cNvPr id="5122" name="Picture 2" descr="C:\Users\User\Desktop\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0010"/>
            <a:ext cx="8229600" cy="46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229600" cy="321250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228600"/>
            <a:ext cx="8458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Exercise 1: To estimate the mean amount spent per customer at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Aum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Zam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Coffee at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Lobesa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(fictitious example), data was collected for 75 customers. We are to assume to population standard deviation (</a:t>
            </a:r>
            <a:r>
              <a:rPr lang="el-GR" dirty="0" smtClean="0">
                <a:solidFill>
                  <a:schemeClr val="tx1"/>
                </a:solidFill>
                <a:latin typeface="Cambria" panose="02040503050406030204" pitchFamily="18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) as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Nu. 4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At 95% Confidence interval, what is the margin of error? </a:t>
            </a:r>
          </a:p>
          <a:p>
            <a:pPr marL="342900" indent="-342900" algn="ctr">
              <a:buAutoNum type="arabicPeriod"/>
            </a:pP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42900" indent="-342900" algn="ctr">
              <a:buAutoNum type="arabicPeriod"/>
            </a:pP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If the sample mean (the mean amount spent by customers) is Nu. 20, what is the 95% confidence interval for the population (population mean)?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2667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3800" y="3429000"/>
            <a:ext cx="1524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Formula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6" idx="1"/>
            <a:endCxn id="5" idx="6"/>
          </p:cNvCxnSpPr>
          <p:nvPr/>
        </p:nvCxnSpPr>
        <p:spPr>
          <a:xfrm flipH="1">
            <a:off x="6019800" y="3810000"/>
            <a:ext cx="152400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5800" y="4343400"/>
            <a:ext cx="19050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</p:cNvCxnSpPr>
          <p:nvPr/>
        </p:nvCxnSpPr>
        <p:spPr>
          <a:xfrm flipH="1">
            <a:off x="2590800" y="4191000"/>
            <a:ext cx="2095500" cy="723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AutoNum type="arabicPeriod"/>
            </a:pPr>
            <a:r>
              <a:rPr lang="en-US" sz="2600" dirty="0"/>
              <a:t>At 95% Confidence interval, what is the margin of error? </a:t>
            </a:r>
          </a:p>
          <a:p>
            <a:endParaRPr lang="en-US" dirty="0"/>
          </a:p>
        </p:txBody>
      </p:sp>
      <p:pic>
        <p:nvPicPr>
          <p:cNvPr id="7171" name="Picture 3" descr="C:\Users\User\Desktop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2106613" cy="146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048000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2. If the sample mean (the mean amount spent by customers) is Nu. 20, what is the 95% confidence interval for the population (population mean)?</a:t>
            </a:r>
            <a:endParaRPr lang="en-US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7172" name="Picture 4" descr="C:\Users\User\Desktop\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00350"/>
            <a:ext cx="7131431" cy="40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0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321</Words>
  <Application>Microsoft Office PowerPoint</Application>
  <PresentationFormat>On-screen Show (4:3)</PresentationFormat>
  <Paragraphs>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Confidence Interval </vt:lpstr>
      <vt:lpstr>How confident are you to guess certain things?</vt:lpstr>
      <vt:lpstr>The Standard Normal Curve </vt:lpstr>
      <vt:lpstr>95% probability interval</vt:lpstr>
      <vt:lpstr>95% probability interval</vt:lpstr>
      <vt:lpstr>Contd….</vt:lpstr>
      <vt:lpstr>Sampling distribution and confidence interval</vt:lpstr>
      <vt:lpstr>PowerPoint Presentation</vt:lpstr>
      <vt:lpstr>PowerPoint Presentation</vt:lpstr>
      <vt:lpstr>Contd…</vt:lpstr>
      <vt:lpstr>Confidence Interval: when population standard deviation is unknown </vt:lpstr>
      <vt:lpstr>Example 2</vt:lpstr>
      <vt:lpstr>At 95% confidence, what is the margin of error?</vt:lpstr>
      <vt:lpstr>If the sample mean is Nu. 20, what is the 95% confidence interval for the population mean? </vt:lpstr>
      <vt:lpstr>Example 3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2017-03-20T11:14:24Z</dcterms:created>
  <dcterms:modified xsi:type="dcterms:W3CDTF">2017-03-20T16:02:33Z</dcterms:modified>
</cp:coreProperties>
</file>