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70" r:id="rId3"/>
    <p:sldId id="271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BF22-B1C8-4145-8710-25AF8A42AD7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2DB0C-F750-4C9B-A231-7CD9B0DC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1DA39C-41B1-42CC-9813-3DC1C29ED454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178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7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0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8476-3233-45ED-B671-1CFA7C514C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08FCD-DD53-4CE1-937A-CE3C2821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58" y="464820"/>
            <a:ext cx="4693920" cy="3649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6797040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55877" y="4592097"/>
                <a:ext cx="4561952" cy="17886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called a Sampling distribution</a:t>
                </a:r>
              </a:p>
              <a:p>
                <a:pPr algn="ctr"/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4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3217.08</a:t>
                </a:r>
                <a:endParaRPr lang="en-US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877" y="4592097"/>
                <a:ext cx="4561952" cy="1788606"/>
              </a:xfrm>
              <a:prstGeom prst="rect">
                <a:avLst/>
              </a:prstGeom>
              <a:blipFill rotWithShape="0">
                <a:blip r:embed="rId4"/>
                <a:stretch>
                  <a:fillRect t="-5068" b="-4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9947868" y="1185705"/>
            <a:ext cx="1567543" cy="2853732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"/>
            <a:ext cx="12192000" cy="5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expected value (mean)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4" y="1513707"/>
            <a:ext cx="11589704" cy="3739619"/>
          </a:xfrm>
        </p:spPr>
      </p:pic>
      <p:sp>
        <p:nvSpPr>
          <p:cNvPr id="5" name="Rectangle 4"/>
          <p:cNvSpPr/>
          <p:nvPr/>
        </p:nvSpPr>
        <p:spPr>
          <a:xfrm>
            <a:off x="304800" y="5643716"/>
            <a:ext cx="11582400" cy="111104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if many random samples are taken from a population each with its own sample mean and then create a distribution, the mean of that sampling distribution is equal to the mean of the population 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8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0" y="365125"/>
            <a:ext cx="11739716" cy="775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Standard deviation of a sampling distribution: </a:t>
            </a:r>
            <a:r>
              <a:rPr lang="en-US" b="1" dirty="0" smtClean="0"/>
              <a:t>Standard error of the mean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264"/>
            <a:ext cx="12192000" cy="3827471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5889523" y="2025445"/>
            <a:ext cx="540774" cy="264487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3" y="2113935"/>
            <a:ext cx="3126658" cy="16223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1" y="167571"/>
            <a:ext cx="7620000" cy="65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of sample size to Standard Error of the Mean (</a:t>
            </a:r>
            <a:r>
              <a:rPr lang="en-US" i="1" dirty="0" smtClean="0"/>
              <a:t>SEM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44" y="1825625"/>
            <a:ext cx="9945112" cy="4351338"/>
          </a:xfrm>
        </p:spPr>
      </p:pic>
    </p:spTree>
    <p:extLst>
      <p:ext uri="{BB962C8B-B14F-4D97-AF65-F5344CB8AC3E}">
        <p14:creationId xmlns:p14="http://schemas.microsoft.com/office/powerpoint/2010/main" val="391038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214784"/>
            <a:ext cx="11451831" cy="64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9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353"/>
            <a:ext cx="10515600" cy="8402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statistical analysis: Descriptive and Inferential statistics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05346"/>
            <a:ext cx="5181600" cy="538249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i="1" u="sng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endParaRPr lang="en-US" i="1" u="sng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Summarizes the data in terms of center point, dispersion, and distribution.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tendency: Locating the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 (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mean, mode, median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Dispersion: The spread in terms of smallest values to the largest (variability).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the spread of the data in terms of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symmetry, skewed, peaked, flat, etc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05346"/>
            <a:ext cx="5181600" cy="538249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</a:t>
            </a:r>
          </a:p>
          <a:p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population parameters.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significant difference between two or more population.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 for relationship between variables to make prediction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58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prove or disprove theories, determine associations between variables, and determine if findings are significant and whether or not we can generalize from our sample to the entire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examples of inferential statistical tools: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z score, confidence interval, sampling distribution,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T-tests/ANOVA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 Whitney test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and etc.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524001" y="4916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2438400" y="5722938"/>
            <a:ext cx="7543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Statistical inference is about making conclusions on population parameters using sample statistics</a:t>
            </a: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2209800" y="838201"/>
            <a:ext cx="365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Statistical inference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1"/>
          <p:cNvSpPr>
            <a:spLocks noChangeArrowheads="1"/>
          </p:cNvSpPr>
          <p:nvPr/>
        </p:nvSpPr>
        <p:spPr bwMode="auto">
          <a:xfrm>
            <a:off x="2057400" y="228601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Estimation </a:t>
            </a:r>
            <a:r>
              <a:rPr lang="en-US" sz="2800" b="1" dirty="0">
                <a:latin typeface="Calibri" pitchFamily="34" charset="0"/>
              </a:rPr>
              <a:t>&amp; Sampling Distribution</a:t>
            </a:r>
          </a:p>
        </p:txBody>
      </p:sp>
      <p:pic>
        <p:nvPicPr>
          <p:cNvPr id="20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905000"/>
            <a:ext cx="64277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23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 of the mean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8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516"/>
            <a:ext cx="10515600" cy="4800447"/>
          </a:xfrm>
        </p:spPr>
        <p:txBody>
          <a:bodyPr/>
          <a:lstStyle/>
          <a:p>
            <a:r>
              <a:rPr lang="en-US" dirty="0" smtClean="0"/>
              <a:t>Department of roads wants to build low noise road. To do so, recycled rubber can be added to asphalt mixture to reduce road noise. Calculation showed that a viscosity of 3200 is required. Therefore it is determined that mean viscosity of the asphalt mixture  (population mean) and standard deviation is are (</a:t>
            </a:r>
            <a:r>
              <a:rPr lang="el-GR" dirty="0" smtClean="0"/>
              <a:t>µ</a:t>
            </a:r>
            <a:r>
              <a:rPr lang="en-US" dirty="0" smtClean="0"/>
              <a:t>) = 3200 and (</a:t>
            </a:r>
            <a:r>
              <a:rPr lang="el-GR" dirty="0" smtClean="0"/>
              <a:t>σ</a:t>
            </a:r>
            <a:r>
              <a:rPr lang="en-US" dirty="0" smtClean="0"/>
              <a:t>) = 150. </a:t>
            </a:r>
          </a:p>
          <a:p>
            <a:endParaRPr lang="en-US" dirty="0"/>
          </a:p>
          <a:p>
            <a:r>
              <a:rPr lang="en-US" dirty="0" smtClean="0"/>
              <a:t>During the manufacture of each batch of asphalt (this is a population) the quality control specialist takes 15 specimen of the material and tests the viscosity.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1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957"/>
            <a:ext cx="10515600" cy="1325563"/>
          </a:xfrm>
        </p:spPr>
        <p:txBody>
          <a:bodyPr/>
          <a:lstStyle/>
          <a:p>
            <a:r>
              <a:rPr lang="en-US" dirty="0" smtClean="0"/>
              <a:t>Sample size (9 sample of 15 measurements each)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36" y="1290539"/>
            <a:ext cx="6999094" cy="55674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43484" y="3684408"/>
            <a:ext cx="1853873" cy="118970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of 15 specimen measurements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7944465" y="1927123"/>
            <a:ext cx="737419" cy="481780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798"/>
            <a:ext cx="10515600" cy="519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Distribution curve for each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1" y="506980"/>
            <a:ext cx="11290702" cy="63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6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Create a class interval of given range (class size) and plot a frequency graph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" y="1187244"/>
            <a:ext cx="679704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96" y="2177844"/>
            <a:ext cx="2232660" cy="350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20748" y="2163097"/>
            <a:ext cx="1740310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403</Words>
  <Application>Microsoft Office PowerPoint</Application>
  <PresentationFormat>Widescreen</PresentationFormat>
  <Paragraphs>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Types of statistical analysis: Descriptive and Inferential statistics</vt:lpstr>
      <vt:lpstr>Inferential statistics</vt:lpstr>
      <vt:lpstr>PowerPoint Presentation</vt:lpstr>
      <vt:lpstr>Standard error of the mean</vt:lpstr>
      <vt:lpstr>Example 1</vt:lpstr>
      <vt:lpstr>Sample size (9 sample of 15 measurements each)</vt:lpstr>
      <vt:lpstr>Distribution curve for each sample</vt:lpstr>
      <vt:lpstr>Create a class interval of given range (class size) and plot a frequency graph</vt:lpstr>
      <vt:lpstr>PowerPoint Presentation</vt:lpstr>
      <vt:lpstr>PowerPoint Presentation</vt:lpstr>
      <vt:lpstr>The expected value (mean) of /x </vt:lpstr>
      <vt:lpstr>Standard deviation of a sampling distribution: Standard error of the mean</vt:lpstr>
      <vt:lpstr>PowerPoint Presentation</vt:lpstr>
      <vt:lpstr>Influence of sample size to Standard Error of the Mean (SEM)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error of the mean</dc:title>
  <dc:creator>windo mscon</dc:creator>
  <cp:lastModifiedBy>windo mscon</cp:lastModifiedBy>
  <cp:revision>9</cp:revision>
  <dcterms:created xsi:type="dcterms:W3CDTF">2016-03-02T16:30:15Z</dcterms:created>
  <dcterms:modified xsi:type="dcterms:W3CDTF">2016-03-03T01:55:32Z</dcterms:modified>
</cp:coreProperties>
</file>