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4" r:id="rId3"/>
    <p:sldId id="283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283F-03FA-4AB1-9140-4218274F757A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Chi-square test of Independence</a:t>
            </a:r>
            <a:r>
              <a:rPr lang="en-US" b="1" dirty="0" smtClean="0"/>
              <a:t>: Analyzing categorical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researcher was interested in whether animals could</a:t>
            </a:r>
            <a:br>
              <a:rPr lang="en-US" dirty="0"/>
            </a:br>
            <a:r>
              <a:rPr lang="en-US" dirty="0"/>
              <a:t>be trained to line dance.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He </a:t>
            </a:r>
            <a:r>
              <a:rPr lang="en-US" dirty="0"/>
              <a:t>took 200 cats and tried to train them to line dance by </a:t>
            </a:r>
            <a:r>
              <a:rPr lang="en-US" dirty="0" smtClean="0"/>
              <a:t>giving them </a:t>
            </a:r>
            <a:r>
              <a:rPr lang="en-US" dirty="0"/>
              <a:t>either food or affection as a reward for dance-like </a:t>
            </a:r>
            <a:r>
              <a:rPr lang="en-US" dirty="0" smtClean="0"/>
              <a:t>behavior. </a:t>
            </a:r>
            <a:r>
              <a:rPr lang="en-US" dirty="0"/>
              <a:t>At the end of the </a:t>
            </a:r>
            <a:r>
              <a:rPr lang="en-US" dirty="0" smtClean="0"/>
              <a:t>week they </a:t>
            </a:r>
            <a:r>
              <a:rPr lang="en-US" dirty="0"/>
              <a:t>counted how many animals could line dance and how many could not.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two categorical </a:t>
            </a:r>
            <a:r>
              <a:rPr lang="en-US" dirty="0"/>
              <a:t>variables here: </a:t>
            </a:r>
            <a:r>
              <a:rPr lang="en-US" b="1" dirty="0"/>
              <a:t>training </a:t>
            </a:r>
            <a:r>
              <a:rPr lang="en-US" dirty="0"/>
              <a:t>(the animal was trained using either food or affection</a:t>
            </a:r>
            <a:r>
              <a:rPr lang="en-US" dirty="0" smtClean="0"/>
              <a:t>, not </a:t>
            </a:r>
            <a:r>
              <a:rPr lang="en-US" dirty="0"/>
              <a:t>both) and </a:t>
            </a:r>
            <a:r>
              <a:rPr lang="en-US" b="1" dirty="0"/>
              <a:t>dance </a:t>
            </a:r>
            <a:r>
              <a:rPr lang="en-US" dirty="0"/>
              <a:t>(the animal either learnt to line dance or it did not). 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</a:t>
            </a:r>
            <a:r>
              <a:rPr lang="en-US" dirty="0" smtClean="0"/>
              <a:t>analysis: procedure</a:t>
            </a:r>
            <a:endParaRPr lang="en-US" dirty="0"/>
          </a:p>
        </p:txBody>
      </p:sp>
      <p:pic>
        <p:nvPicPr>
          <p:cNvPr id="2050" name="Picture 2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229600" cy="37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71800"/>
            <a:ext cx="4922837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5867400" cy="650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3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Out put</a:t>
            </a:r>
            <a:endParaRPr lang="en-US" dirty="0"/>
          </a:p>
        </p:txBody>
      </p:sp>
      <p:pic>
        <p:nvPicPr>
          <p:cNvPr id="3074" name="Picture 2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6248400" cy="656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0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09599"/>
            <a:ext cx="9023260" cy="607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3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72192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038600"/>
            <a:ext cx="89154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value of Chi-square is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highly significant (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p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&lt; .001), indicating that the type of training used had a significant effect on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whether an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animal would dance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highly significant result indicates that there is an association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between the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type of training and whether the cat danced or not. What we mean by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association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is that the pattern of responses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the two training conditions is significantly different.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significant finding reflects the fact that when food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is used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as a reward, about 74% of cats learn to dance and 26% do not,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whereas when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affection is used, the opposite is true </a:t>
            </a:r>
            <a:endParaRPr 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Therefore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, we can conclude that the type of training </a:t>
            </a:r>
            <a:r>
              <a:rPr 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used significantly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influences the cats: they will dance for food but not for love!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effect size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086600" cy="596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Reporting Chi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11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was a significant association between the type of training and whether or </a:t>
            </a:r>
            <a:r>
              <a:rPr lang="en-US" dirty="0" smtClean="0"/>
              <a:t>not cats </a:t>
            </a:r>
            <a:r>
              <a:rPr lang="en-US" dirty="0"/>
              <a:t>would dance </a:t>
            </a:r>
            <a:r>
              <a:rPr lang="en-US" i="1" dirty="0"/>
              <a:t>χ</a:t>
            </a:r>
            <a:r>
              <a:rPr lang="en-US" dirty="0"/>
              <a:t>2 (1) = 25.36, </a:t>
            </a:r>
            <a:r>
              <a:rPr lang="en-US" i="1" dirty="0"/>
              <a:t>p </a:t>
            </a:r>
            <a:r>
              <a:rPr lang="en-US" dirty="0"/>
              <a:t>&lt; .001.  </a:t>
            </a:r>
            <a:r>
              <a:rPr lang="en-US" dirty="0" smtClean="0"/>
              <a:t>This </a:t>
            </a:r>
            <a:r>
              <a:rPr lang="en-US" dirty="0"/>
              <a:t>seems to represent the fact that, </a:t>
            </a:r>
            <a:r>
              <a:rPr lang="en-US" dirty="0" smtClean="0"/>
              <a:t>based on </a:t>
            </a:r>
            <a:r>
              <a:rPr lang="en-US" dirty="0"/>
              <a:t>the odds ratio, the odds of cats dancing were 6.65 times </a:t>
            </a:r>
            <a:r>
              <a:rPr lang="en-US" dirty="0" smtClean="0"/>
              <a:t>higher </a:t>
            </a:r>
            <a:r>
              <a:rPr lang="en-US" dirty="0"/>
              <a:t>if they were </a:t>
            </a:r>
            <a:r>
              <a:rPr lang="en-US" dirty="0" smtClean="0"/>
              <a:t>trained with </a:t>
            </a:r>
            <a:r>
              <a:rPr lang="en-US" dirty="0"/>
              <a:t>food than if trained with affection.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126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Chi-square test of Independence: Analyzing categorical variables</vt:lpstr>
      <vt:lpstr>Running the analysis: procedure</vt:lpstr>
      <vt:lpstr>PowerPoint Presentation</vt:lpstr>
      <vt:lpstr>Out put</vt:lpstr>
      <vt:lpstr>Another example</vt:lpstr>
      <vt:lpstr>PowerPoint Presentation</vt:lpstr>
      <vt:lpstr>Calculating effect size</vt:lpstr>
      <vt:lpstr>Reporting Chi square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31</cp:revision>
  <dcterms:created xsi:type="dcterms:W3CDTF">2017-04-03T05:12:16Z</dcterms:created>
  <dcterms:modified xsi:type="dcterms:W3CDTF">2017-04-11T10:08:43Z</dcterms:modified>
</cp:coreProperties>
</file>