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72" r:id="rId3"/>
    <p:sldId id="273" r:id="rId4"/>
    <p:sldId id="274" r:id="rId5"/>
    <p:sldId id="275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283F-03FA-4AB1-9140-4218274F757A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3537-90B6-485D-8B6A-2300D2EC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283F-03FA-4AB1-9140-4218274F757A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3537-90B6-485D-8B6A-2300D2EC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49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283F-03FA-4AB1-9140-4218274F757A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3537-90B6-485D-8B6A-2300D2EC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56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283F-03FA-4AB1-9140-4218274F757A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3537-90B6-485D-8B6A-2300D2EC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7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283F-03FA-4AB1-9140-4218274F757A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3537-90B6-485D-8B6A-2300D2EC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283F-03FA-4AB1-9140-4218274F757A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3537-90B6-485D-8B6A-2300D2EC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283F-03FA-4AB1-9140-4218274F757A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3537-90B6-485D-8B6A-2300D2EC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0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283F-03FA-4AB1-9140-4218274F757A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3537-90B6-485D-8B6A-2300D2EC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00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283F-03FA-4AB1-9140-4218274F757A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3537-90B6-485D-8B6A-2300D2EC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98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283F-03FA-4AB1-9140-4218274F757A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3537-90B6-485D-8B6A-2300D2EC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82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283F-03FA-4AB1-9140-4218274F757A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3537-90B6-485D-8B6A-2300D2EC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19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5283F-03FA-4AB1-9140-4218274F757A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03537-90B6-485D-8B6A-2300D2EC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43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User\Desktop\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819400"/>
            <a:ext cx="3649663" cy="375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Parametric tests</a:t>
            </a:r>
            <a:r>
              <a:rPr lang="en-US" dirty="0" smtClean="0"/>
              <a:t>: </a:t>
            </a:r>
            <a:r>
              <a:rPr lang="en-US" dirty="0" smtClean="0"/>
              <a:t>Comparing </a:t>
            </a:r>
            <a:r>
              <a:rPr lang="en-US" dirty="0" smtClean="0"/>
              <a:t>several </a:t>
            </a:r>
            <a:r>
              <a:rPr lang="en-US" dirty="0" smtClean="0"/>
              <a:t>means: ANOVA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When you have </a:t>
            </a:r>
            <a:r>
              <a:rPr lang="en-US" dirty="0" smtClean="0"/>
              <a:t>more than two </a:t>
            </a:r>
            <a:r>
              <a:rPr lang="en-US" dirty="0" smtClean="0"/>
              <a:t>groups of data, then you may want to compare the </a:t>
            </a:r>
            <a:r>
              <a:rPr lang="en-US" dirty="0" smtClean="0"/>
              <a:t>those (multiple) means </a:t>
            </a:r>
            <a:r>
              <a:rPr lang="en-US" dirty="0" smtClean="0"/>
              <a:t>that comes from </a:t>
            </a:r>
            <a:r>
              <a:rPr lang="en-US" dirty="0" smtClean="0"/>
              <a:t>multiple groups </a:t>
            </a:r>
            <a:r>
              <a:rPr lang="en-US" dirty="0" smtClean="0"/>
              <a:t>of data.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743200"/>
            <a:ext cx="7315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4145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Output: ANOVA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9" y="990600"/>
            <a:ext cx="8940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933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Post-hoc tests: to compare between groups</a:t>
            </a:r>
            <a:endParaRPr lang="en-US" dirty="0"/>
          </a:p>
        </p:txBody>
      </p:sp>
      <p:pic>
        <p:nvPicPr>
          <p:cNvPr id="3075" name="Picture 3" descr="C:\Users\User\Desktop\1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47" y="1219200"/>
            <a:ext cx="8880911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87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Means plot</a:t>
            </a:r>
            <a:endParaRPr lang="en-US" dirty="0"/>
          </a:p>
        </p:txBody>
      </p:sp>
      <p:pic>
        <p:nvPicPr>
          <p:cNvPr id="4098" name="Picture 2" descr="C:\Users\User\Desktop\1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838200"/>
            <a:ext cx="7620000" cy="586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4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Computing effect size and reporting results</a:t>
            </a:r>
            <a:endParaRPr lang="en-US" dirty="0"/>
          </a:p>
        </p:txBody>
      </p:sp>
      <p:pic>
        <p:nvPicPr>
          <p:cNvPr id="5122" name="Picture 2" descr="C:\Users\User\Desktop\1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6576060" cy="2004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3373728"/>
            <a:ext cx="790575" cy="506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34" y="3428593"/>
            <a:ext cx="1004866" cy="1600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6096000"/>
            <a:ext cx="76390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" y="5029201"/>
            <a:ext cx="6705600" cy="685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Reporting results from Independent one way ANOVA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26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63</Words>
  <Application>Microsoft Office PowerPoint</Application>
  <PresentationFormat>On-screen Show (4:3)</PresentationFormat>
  <Paragraphs>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Parametric tests: Comparing several means: ANOVA</vt:lpstr>
      <vt:lpstr>Output: ANOVA</vt:lpstr>
      <vt:lpstr>Post-hoc tests: to compare between groups</vt:lpstr>
      <vt:lpstr>Means plot</vt:lpstr>
      <vt:lpstr>Computing effect size and reporting results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22</cp:revision>
  <dcterms:created xsi:type="dcterms:W3CDTF">2017-04-03T05:12:16Z</dcterms:created>
  <dcterms:modified xsi:type="dcterms:W3CDTF">2017-04-08T07:11:38Z</dcterms:modified>
</cp:coreProperties>
</file>