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2" r:id="rId3"/>
    <p:sldId id="283" r:id="rId4"/>
    <p:sldId id="284" r:id="rId5"/>
    <p:sldId id="285" r:id="rId6"/>
    <p:sldId id="28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4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5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7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0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9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8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1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4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Correlation</a:t>
            </a:r>
            <a:r>
              <a:rPr lang="en-US" b="1" dirty="0" smtClean="0"/>
              <a:t>: Looking for relationships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When the data is scale in nature and want to find out whether there is relationship between the variables or not.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FOR EXAMPLE, whether the time spent in revising is associated to exam performance or whether exam anxiety is associated to exam performance.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Other examples could be whether studying long hours would result into scoring of higher marks in exams.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Exam anxiety and performance (Bivariate Correlation)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5766"/>
            <a:ext cx="6781800" cy="586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93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27294"/>
            <a:ext cx="8871438" cy="445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6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Partial correlation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15867"/>
            <a:ext cx="7096656" cy="5204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48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5181600"/>
            <a:ext cx="86868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For correlation; effect size should be interpreted taking R square </a:t>
            </a:r>
            <a:r>
              <a:rPr lang="en-US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value, for example correlation coefficient of exam performance with exam anxiety is -.441 and to find out r square multiply -.441 X -.441 = 0.194; if you multiply this r square by 100, then it becomes; 19.4% which also means the association between exam performance and exam anxiety is explained </a:t>
            </a:r>
            <a:r>
              <a:rPr lang="en-US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upto</a:t>
            </a:r>
            <a:r>
              <a:rPr lang="en-US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19.4% while rest 80.6% is unknown. </a:t>
            </a:r>
            <a:endParaRPr lang="en-US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2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Reporting correlation result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Exam </a:t>
            </a:r>
            <a:r>
              <a:rPr lang="en-US" sz="2400" dirty="0"/>
              <a:t>performance was significantly correlated with exam anxiety, </a:t>
            </a:r>
            <a:r>
              <a:rPr lang="en-US" sz="2400" i="1" dirty="0"/>
              <a:t>r </a:t>
            </a:r>
            <a:r>
              <a:rPr lang="en-US" sz="2400" dirty="0"/>
              <a:t>= -.44, and </a:t>
            </a:r>
            <a:r>
              <a:rPr lang="en-US" sz="2400" dirty="0" smtClean="0"/>
              <a:t>time spent </a:t>
            </a:r>
            <a:r>
              <a:rPr lang="en-US" sz="2400" dirty="0"/>
              <a:t>revising, </a:t>
            </a:r>
            <a:r>
              <a:rPr lang="en-US" sz="2400" i="1" dirty="0"/>
              <a:t>r </a:t>
            </a:r>
            <a:r>
              <a:rPr lang="en-US" sz="2400" dirty="0"/>
              <a:t>= .40; the time spent revising was also correlated with exam anxiety</a:t>
            </a:r>
            <a:r>
              <a:rPr lang="en-US" sz="2400" dirty="0" smtClean="0"/>
              <a:t>, </a:t>
            </a:r>
            <a:r>
              <a:rPr lang="en-US" sz="2400" i="1" dirty="0" smtClean="0"/>
              <a:t>r </a:t>
            </a:r>
            <a:r>
              <a:rPr lang="en-US" sz="2400" dirty="0"/>
              <a:t>= -.71 (all </a:t>
            </a:r>
            <a:r>
              <a:rPr lang="en-US" sz="2400" i="1" dirty="0" err="1"/>
              <a:t>p</a:t>
            </a:r>
            <a:r>
              <a:rPr lang="en-US" sz="2400" dirty="0" err="1"/>
              <a:t>s</a:t>
            </a:r>
            <a:r>
              <a:rPr lang="en-US" sz="2400" dirty="0"/>
              <a:t> &lt; .001</a:t>
            </a:r>
            <a:r>
              <a:rPr lang="en-US" sz="2400" dirty="0" smtClean="0"/>
              <a:t>).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150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209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Correlation: Looking for relationships</vt:lpstr>
      <vt:lpstr>Example: Exam anxiety and performance (Bivariate Correlation)</vt:lpstr>
      <vt:lpstr>PowerPoint Presentation</vt:lpstr>
      <vt:lpstr>Partial correlation</vt:lpstr>
      <vt:lpstr>PowerPoint Presentation</vt:lpstr>
      <vt:lpstr>Reporting correlation result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33</cp:revision>
  <dcterms:created xsi:type="dcterms:W3CDTF">2017-04-03T05:12:16Z</dcterms:created>
  <dcterms:modified xsi:type="dcterms:W3CDTF">2017-04-11T10:07:51Z</dcterms:modified>
</cp:coreProperties>
</file>