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6" r:id="rId3"/>
    <p:sldId id="277" r:id="rId4"/>
    <p:sldId id="278" r:id="rId5"/>
    <p:sldId id="279" r:id="rId6"/>
    <p:sldId id="280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4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5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7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0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9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8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283F-03FA-4AB1-9140-4218274F757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1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283F-03FA-4AB1-9140-4218274F757A}" type="datetimeFigureOut">
              <a:rPr lang="en-US" smtClean="0"/>
              <a:t>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03537-90B6-485D-8B6A-2300D2ECE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4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Parametric tests</a:t>
            </a:r>
            <a:r>
              <a:rPr lang="en-US" b="1" dirty="0" smtClean="0"/>
              <a:t>: Comparing several means: ANOVA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When you have more than two groups of data, then you may want to compare </a:t>
            </a:r>
            <a:r>
              <a:rPr lang="en-US" dirty="0" smtClean="0"/>
              <a:t>those </a:t>
            </a:r>
            <a:r>
              <a:rPr lang="en-US" dirty="0" smtClean="0"/>
              <a:t>(multiple) means that comes from multiple groups of 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895600"/>
            <a:ext cx="8915400" cy="381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For example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.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Viagra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is a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sexual stimulant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(used to treat impotence) that broke into the black market under the belief that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it will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make someone a better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lover. Suppose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we tested this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belief  by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taking three groups of participants and administering one group with a </a:t>
            </a:r>
            <a:r>
              <a:rPr lang="en-US" sz="2400" b="1" i="1" u="sng" dirty="0">
                <a:solidFill>
                  <a:schemeClr val="tx1"/>
                </a:solidFill>
                <a:latin typeface="Cambria" panose="02040503050406030204" pitchFamily="18" charset="0"/>
              </a:rPr>
              <a:t>placebo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(such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as a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sugar pill), one group with a </a:t>
            </a:r>
            <a:r>
              <a:rPr lang="en-US" sz="2400" b="1" i="1" u="sng" dirty="0">
                <a:solidFill>
                  <a:schemeClr val="tx1"/>
                </a:solidFill>
                <a:latin typeface="Cambria" panose="02040503050406030204" pitchFamily="18" charset="0"/>
              </a:rPr>
              <a:t>low dose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of Viagra and one with a </a:t>
            </a:r>
            <a:r>
              <a:rPr lang="en-US" sz="2400" b="1" i="1" u="sng" dirty="0">
                <a:solidFill>
                  <a:schemeClr val="tx1"/>
                </a:solidFill>
                <a:latin typeface="Cambria" panose="02040503050406030204" pitchFamily="18" charset="0"/>
              </a:rPr>
              <a:t>high dose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. </a:t>
            </a:r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Question? </a:t>
            </a:r>
            <a:r>
              <a:rPr lang="en-US" sz="2400" i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Whether the there is differential effect of Viagra on libido in terms of its dose?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1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(</a:t>
            </a:r>
            <a:r>
              <a:rPr lang="en-US" i="1" dirty="0" smtClean="0"/>
              <a:t>fictitious</a:t>
            </a:r>
            <a:r>
              <a:rPr lang="en-US" dirty="0" smtClean="0"/>
              <a:t>)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8" y="762000"/>
            <a:ext cx="9081972" cy="4187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5257800"/>
            <a:ext cx="88392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For example two hypothesis can be generated such as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any dose of Viagra 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may change the libido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compared to the placebo 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group as fist hypothesis and a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high dose 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of Viagra should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increase libido more than 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 low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dose.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b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endParaRPr lang="en-US" sz="20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79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Running the analysis</a:t>
            </a:r>
            <a:endParaRPr lang="en-US" dirty="0"/>
          </a:p>
        </p:txBody>
      </p:sp>
      <p:pic>
        <p:nvPicPr>
          <p:cNvPr id="2050" name="Picture 2" descr="C:\Users\User\Desktop\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9016417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10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Post hos test</a:t>
            </a:r>
            <a:endParaRPr lang="en-US" dirty="0"/>
          </a:p>
        </p:txBody>
      </p:sp>
      <p:pic>
        <p:nvPicPr>
          <p:cNvPr id="3074" name="Picture 2" descr="C:\Users\User\Desktop\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61007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4042563" cy="499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72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8763000" cy="647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7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3400"/>
            <a:ext cx="9171838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8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Calculating effect size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6600"/>
            <a:ext cx="138684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68865"/>
            <a:ext cx="17049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90487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4676775" y="1600200"/>
            <a:ext cx="657225" cy="333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34687" y="2790825"/>
            <a:ext cx="657225" cy="2571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5257800"/>
            <a:ext cx="83820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  <a:latin typeface="Cambria" panose="02040503050406030204" pitchFamily="18" charset="0"/>
              </a:rPr>
              <a:t>How to report ANOVA result:</a:t>
            </a:r>
          </a:p>
          <a:p>
            <a:pPr algn="ctr"/>
            <a:r>
              <a:rPr lang="en-US" u="sng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There was a significant effect of Viagra on levels of libido, </a:t>
            </a: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(2, 12) = 5.12, </a:t>
            </a: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p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&lt; .05,</a:t>
            </a: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ω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= .60.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84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212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Parametric tests: Comparing several means: ANOVA</vt:lpstr>
      <vt:lpstr>Data (fictitious) </vt:lpstr>
      <vt:lpstr>Running the analysis</vt:lpstr>
      <vt:lpstr>Post hos test</vt:lpstr>
      <vt:lpstr>PowerPoint Presentation</vt:lpstr>
      <vt:lpstr>PowerPoint Presentation</vt:lpstr>
      <vt:lpstr>Calculating effect size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27</cp:revision>
  <dcterms:created xsi:type="dcterms:W3CDTF">2017-04-03T05:12:16Z</dcterms:created>
  <dcterms:modified xsi:type="dcterms:W3CDTF">2017-04-10T08:16:27Z</dcterms:modified>
</cp:coreProperties>
</file>