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91" r:id="rId2"/>
    <p:sldId id="281" r:id="rId3"/>
    <p:sldId id="298" r:id="rId4"/>
    <p:sldId id="290" r:id="rId5"/>
    <p:sldId id="293" r:id="rId6"/>
    <p:sldId id="294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ECAC1-EE32-416A-A661-4DAB96487A9B}" v="15" dt="2024-10-07T07:29:43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6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le chandana" userId="7d5d808c641a8ecc" providerId="LiveId" clId="{899ECAC1-EE32-416A-A661-4DAB96487A9B}"/>
    <pc:docChg chg="undo custSel addSld modSld">
      <pc:chgData name="palle chandana" userId="7d5d808c641a8ecc" providerId="LiveId" clId="{899ECAC1-EE32-416A-A661-4DAB96487A9B}" dt="2024-10-08T02:31:19.466" v="128" actId="20577"/>
      <pc:docMkLst>
        <pc:docMk/>
      </pc:docMkLst>
      <pc:sldChg chg="addSp delSp modSp mod">
        <pc:chgData name="palle chandana" userId="7d5d808c641a8ecc" providerId="LiveId" clId="{899ECAC1-EE32-416A-A661-4DAB96487A9B}" dt="2024-10-07T07:27:29.219" v="95"/>
        <pc:sldMkLst>
          <pc:docMk/>
          <pc:sldMk cId="0" sldId="281"/>
        </pc:sldMkLst>
        <pc:spChg chg="del mod">
          <ac:chgData name="palle chandana" userId="7d5d808c641a8ecc" providerId="LiveId" clId="{899ECAC1-EE32-416A-A661-4DAB96487A9B}" dt="2024-10-07T02:22:39.250" v="78" actId="21"/>
          <ac:spMkLst>
            <pc:docMk/>
            <pc:sldMk cId="0" sldId="281"/>
            <ac:spMk id="7" creationId="{00000000-0000-0000-0000-000000000000}"/>
          </ac:spMkLst>
        </pc:spChg>
        <pc:picChg chg="add mod">
          <ac:chgData name="palle chandana" userId="7d5d808c641a8ecc" providerId="LiveId" clId="{899ECAC1-EE32-416A-A661-4DAB96487A9B}" dt="2024-10-07T07:27:29.219" v="95"/>
          <ac:picMkLst>
            <pc:docMk/>
            <pc:sldMk cId="0" sldId="281"/>
            <ac:picMk id="2" creationId="{C7A04231-0929-C303-9144-E2521F2DED2A}"/>
          </ac:picMkLst>
        </pc:picChg>
        <pc:picChg chg="del">
          <ac:chgData name="palle chandana" userId="7d5d808c641a8ecc" providerId="LiveId" clId="{899ECAC1-EE32-416A-A661-4DAB96487A9B}" dt="2024-10-07T02:19:29.668" v="6" actId="21"/>
          <ac:picMkLst>
            <pc:docMk/>
            <pc:sldMk cId="0" sldId="281"/>
            <ac:picMk id="11" creationId="{00000000-0000-0000-0000-000000000000}"/>
          </ac:picMkLst>
        </pc:picChg>
      </pc:sldChg>
      <pc:sldChg chg="addSp delSp modSp mod">
        <pc:chgData name="palle chandana" userId="7d5d808c641a8ecc" providerId="LiveId" clId="{899ECAC1-EE32-416A-A661-4DAB96487A9B}" dt="2024-10-07T07:27:33.685" v="97"/>
        <pc:sldMkLst>
          <pc:docMk/>
          <pc:sldMk cId="0" sldId="290"/>
        </pc:sldMkLst>
        <pc:spChg chg="del">
          <ac:chgData name="palle chandana" userId="7d5d808c641a8ecc" providerId="LiveId" clId="{899ECAC1-EE32-416A-A661-4DAB96487A9B}" dt="2024-10-07T02:22:56.691" v="80" actId="21"/>
          <ac:spMkLst>
            <pc:docMk/>
            <pc:sldMk cId="0" sldId="290"/>
            <ac:spMk id="7" creationId="{00000000-0000-0000-0000-000000000000}"/>
          </ac:spMkLst>
        </pc:spChg>
        <pc:picChg chg="add mod">
          <ac:chgData name="palle chandana" userId="7d5d808c641a8ecc" providerId="LiveId" clId="{899ECAC1-EE32-416A-A661-4DAB96487A9B}" dt="2024-10-07T07:27:33.685" v="97"/>
          <ac:picMkLst>
            <pc:docMk/>
            <pc:sldMk cId="0" sldId="290"/>
            <ac:picMk id="2" creationId="{C5C2618B-BF51-E423-D7FD-594551F219C9}"/>
          </ac:picMkLst>
        </pc:picChg>
        <pc:picChg chg="del">
          <ac:chgData name="palle chandana" userId="7d5d808c641a8ecc" providerId="LiveId" clId="{899ECAC1-EE32-416A-A661-4DAB96487A9B}" dt="2024-10-07T02:19:36.855" v="7" actId="21"/>
          <ac:picMkLst>
            <pc:docMk/>
            <pc:sldMk cId="0" sldId="290"/>
            <ac:picMk id="8" creationId="{00000000-0000-0000-0000-000000000000}"/>
          </ac:picMkLst>
        </pc:picChg>
      </pc:sldChg>
      <pc:sldChg chg="addSp delSp modSp mod">
        <pc:chgData name="palle chandana" userId="7d5d808c641a8ecc" providerId="LiveId" clId="{899ECAC1-EE32-416A-A661-4DAB96487A9B}" dt="2024-10-07T07:27:22.173" v="94" actId="14100"/>
        <pc:sldMkLst>
          <pc:docMk/>
          <pc:sldMk cId="0" sldId="291"/>
        </pc:sldMkLst>
        <pc:spChg chg="add del mod">
          <ac:chgData name="palle chandana" userId="7d5d808c641a8ecc" providerId="LiveId" clId="{899ECAC1-EE32-416A-A661-4DAB96487A9B}" dt="2024-10-07T02:19:11.334" v="4" actId="21"/>
          <ac:spMkLst>
            <pc:docMk/>
            <pc:sldMk cId="0" sldId="291"/>
            <ac:spMk id="3" creationId="{7239566C-FD83-4F2B-BBB1-09E88A4C3240}"/>
          </ac:spMkLst>
        </pc:spChg>
        <pc:spChg chg="del mod">
          <ac:chgData name="palle chandana" userId="7d5d808c641a8ecc" providerId="LiveId" clId="{899ECAC1-EE32-416A-A661-4DAB96487A9B}" dt="2024-10-07T02:18:47.113" v="1" actId="21"/>
          <ac:spMkLst>
            <pc:docMk/>
            <pc:sldMk cId="0" sldId="291"/>
            <ac:spMk id="8" creationId="{00000000-0000-0000-0000-000000000000}"/>
          </ac:spMkLst>
        </pc:spChg>
        <pc:spChg chg="del">
          <ac:chgData name="palle chandana" userId="7d5d808c641a8ecc" providerId="LiveId" clId="{899ECAC1-EE32-416A-A661-4DAB96487A9B}" dt="2024-10-07T02:19:16.627" v="5" actId="21"/>
          <ac:spMkLst>
            <pc:docMk/>
            <pc:sldMk cId="0" sldId="291"/>
            <ac:spMk id="10" creationId="{00000000-0000-0000-0000-000000000000}"/>
          </ac:spMkLst>
        </pc:spChg>
        <pc:picChg chg="add mod">
          <ac:chgData name="palle chandana" userId="7d5d808c641a8ecc" providerId="LiveId" clId="{899ECAC1-EE32-416A-A661-4DAB96487A9B}" dt="2024-10-07T07:25:26.776" v="87" actId="931"/>
          <ac:picMkLst>
            <pc:docMk/>
            <pc:sldMk cId="0" sldId="291"/>
            <ac:picMk id="3" creationId="{0F03C3E5-77DD-E749-8BC0-62321A2E3FA9}"/>
          </ac:picMkLst>
        </pc:picChg>
        <pc:picChg chg="del">
          <ac:chgData name="palle chandana" userId="7d5d808c641a8ecc" providerId="LiveId" clId="{899ECAC1-EE32-416A-A661-4DAB96487A9B}" dt="2024-10-07T02:18:59.322" v="3" actId="21"/>
          <ac:picMkLst>
            <pc:docMk/>
            <pc:sldMk cId="0" sldId="291"/>
            <ac:picMk id="5" creationId="{9120848B-B2B4-45BE-A961-AEC0B06CF41B}"/>
          </ac:picMkLst>
        </pc:picChg>
        <pc:picChg chg="add mod">
          <ac:chgData name="palle chandana" userId="7d5d808c641a8ecc" providerId="LiveId" clId="{899ECAC1-EE32-416A-A661-4DAB96487A9B}" dt="2024-10-07T07:25:59.581" v="90" actId="14100"/>
          <ac:picMkLst>
            <pc:docMk/>
            <pc:sldMk cId="0" sldId="291"/>
            <ac:picMk id="6" creationId="{54EDC537-ADEE-9E7E-CAB7-51B1B7A1AAC2}"/>
          </ac:picMkLst>
        </pc:picChg>
        <pc:picChg chg="add mod">
          <ac:chgData name="palle chandana" userId="7d5d808c641a8ecc" providerId="LiveId" clId="{899ECAC1-EE32-416A-A661-4DAB96487A9B}" dt="2024-10-07T07:27:22.173" v="94" actId="14100"/>
          <ac:picMkLst>
            <pc:docMk/>
            <pc:sldMk cId="0" sldId="291"/>
            <ac:picMk id="8" creationId="{D08E9EDD-B9F3-C2A7-E7A6-EADD17EF7CA9}"/>
          </ac:picMkLst>
        </pc:picChg>
        <pc:picChg chg="del">
          <ac:chgData name="palle chandana" userId="7d5d808c641a8ecc" providerId="LiveId" clId="{899ECAC1-EE32-416A-A661-4DAB96487A9B}" dt="2024-10-07T02:18:52.841" v="2" actId="21"/>
          <ac:picMkLst>
            <pc:docMk/>
            <pc:sldMk cId="0" sldId="291"/>
            <ac:picMk id="9" creationId="{00000000-0000-0000-0000-000000000000}"/>
          </ac:picMkLst>
        </pc:picChg>
      </pc:sldChg>
      <pc:sldChg chg="addSp delSp modSp mod">
        <pc:chgData name="palle chandana" userId="7d5d808c641a8ecc" providerId="LiveId" clId="{899ECAC1-EE32-416A-A661-4DAB96487A9B}" dt="2024-10-07T07:27:45.286" v="101" actId="1076"/>
        <pc:sldMkLst>
          <pc:docMk/>
          <pc:sldMk cId="3753387913" sldId="293"/>
        </pc:sldMkLst>
        <pc:spChg chg="del">
          <ac:chgData name="palle chandana" userId="7d5d808c641a8ecc" providerId="LiveId" clId="{899ECAC1-EE32-416A-A661-4DAB96487A9B}" dt="2024-10-07T02:23:01.609" v="81" actId="21"/>
          <ac:spMkLst>
            <pc:docMk/>
            <pc:sldMk cId="3753387913" sldId="293"/>
            <ac:spMk id="7" creationId="{00000000-0000-0000-0000-000000000000}"/>
          </ac:spMkLst>
        </pc:spChg>
        <pc:picChg chg="add mod">
          <ac:chgData name="palle chandana" userId="7d5d808c641a8ecc" providerId="LiveId" clId="{899ECAC1-EE32-416A-A661-4DAB96487A9B}" dt="2024-10-07T07:27:45.286" v="101" actId="1076"/>
          <ac:picMkLst>
            <pc:docMk/>
            <pc:sldMk cId="3753387913" sldId="293"/>
            <ac:picMk id="2" creationId="{EA349D09-7277-90D8-ACA6-72B9174820ED}"/>
          </ac:picMkLst>
        </pc:picChg>
        <pc:picChg chg="del">
          <ac:chgData name="palle chandana" userId="7d5d808c641a8ecc" providerId="LiveId" clId="{899ECAC1-EE32-416A-A661-4DAB96487A9B}" dt="2024-10-07T07:27:41.153" v="100" actId="21"/>
          <ac:picMkLst>
            <pc:docMk/>
            <pc:sldMk cId="3753387913" sldId="293"/>
            <ac:picMk id="8" creationId="{00000000-0000-0000-0000-000000000000}"/>
          </ac:picMkLst>
        </pc:picChg>
      </pc:sldChg>
      <pc:sldChg chg="addSp delSp modSp mod">
        <pc:chgData name="palle chandana" userId="7d5d808c641a8ecc" providerId="LiveId" clId="{899ECAC1-EE32-416A-A661-4DAB96487A9B}" dt="2024-10-07T07:27:59.228" v="105"/>
        <pc:sldMkLst>
          <pc:docMk/>
          <pc:sldMk cId="2997144140" sldId="294"/>
        </pc:sldMkLst>
        <pc:spChg chg="del">
          <ac:chgData name="palle chandana" userId="7d5d808c641a8ecc" providerId="LiveId" clId="{899ECAC1-EE32-416A-A661-4DAB96487A9B}" dt="2024-10-07T02:23:07.402" v="82" actId="21"/>
          <ac:spMkLst>
            <pc:docMk/>
            <pc:sldMk cId="2997144140" sldId="294"/>
            <ac:spMk id="7" creationId="{00000000-0000-0000-0000-000000000000}"/>
          </ac:spMkLst>
        </pc:spChg>
        <pc:picChg chg="add del mod">
          <ac:chgData name="palle chandana" userId="7d5d808c641a8ecc" providerId="LiveId" clId="{899ECAC1-EE32-416A-A661-4DAB96487A9B}" dt="2024-10-07T07:27:53.793" v="104" actId="21"/>
          <ac:picMkLst>
            <pc:docMk/>
            <pc:sldMk cId="2997144140" sldId="294"/>
            <ac:picMk id="2" creationId="{00000000-0000-0000-0000-000000000000}"/>
          </ac:picMkLst>
        </pc:picChg>
        <pc:picChg chg="add mod">
          <ac:chgData name="palle chandana" userId="7d5d808c641a8ecc" providerId="LiveId" clId="{899ECAC1-EE32-416A-A661-4DAB96487A9B}" dt="2024-10-07T07:27:59.228" v="105"/>
          <ac:picMkLst>
            <pc:docMk/>
            <pc:sldMk cId="2997144140" sldId="294"/>
            <ac:picMk id="3" creationId="{54ACA88F-8455-1E35-BB14-7F6A1437B803}"/>
          </ac:picMkLst>
        </pc:picChg>
        <pc:picChg chg="del">
          <ac:chgData name="palle chandana" userId="7d5d808c641a8ecc" providerId="LiveId" clId="{899ECAC1-EE32-416A-A661-4DAB96487A9B}" dt="2024-10-07T07:27:50.264" v="102" actId="21"/>
          <ac:picMkLst>
            <pc:docMk/>
            <pc:sldMk cId="2997144140" sldId="294"/>
            <ac:picMk id="8" creationId="{00000000-0000-0000-0000-000000000000}"/>
          </ac:picMkLst>
        </pc:picChg>
      </pc:sldChg>
      <pc:sldChg chg="addSp delSp modSp mod">
        <pc:chgData name="palle chandana" userId="7d5d808c641a8ecc" providerId="LiveId" clId="{899ECAC1-EE32-416A-A661-4DAB96487A9B}" dt="2024-10-07T07:31:31.318" v="109" actId="1076"/>
        <pc:sldMkLst>
          <pc:docMk/>
          <pc:sldMk cId="3916788613" sldId="296"/>
        </pc:sldMkLst>
        <pc:spChg chg="del">
          <ac:chgData name="palle chandana" userId="7d5d808c641a8ecc" providerId="LiveId" clId="{899ECAC1-EE32-416A-A661-4DAB96487A9B}" dt="2024-10-07T02:23:16.675" v="85" actId="21"/>
          <ac:spMkLst>
            <pc:docMk/>
            <pc:sldMk cId="3916788613" sldId="296"/>
            <ac:spMk id="7" creationId="{00000000-0000-0000-0000-000000000000}"/>
          </ac:spMkLst>
        </pc:spChg>
        <pc:spChg chg="add del">
          <ac:chgData name="palle chandana" userId="7d5d808c641a8ecc" providerId="LiveId" clId="{899ECAC1-EE32-416A-A661-4DAB96487A9B}" dt="2024-10-07T02:23:13.827" v="84" actId="21"/>
          <ac:spMkLst>
            <pc:docMk/>
            <pc:sldMk cId="3916788613" sldId="296"/>
            <ac:spMk id="10" creationId="{AD4F69D3-EEB0-4C4C-9434-B9960FB5854C}"/>
          </ac:spMkLst>
        </pc:spChg>
        <pc:spChg chg="mod">
          <ac:chgData name="palle chandana" userId="7d5d808c641a8ecc" providerId="LiveId" clId="{899ECAC1-EE32-416A-A661-4DAB96487A9B}" dt="2024-10-07T07:31:31.318" v="109" actId="1076"/>
          <ac:spMkLst>
            <pc:docMk/>
            <pc:sldMk cId="3916788613" sldId="296"/>
            <ac:spMk id="17410" creationId="{00000000-0000-0000-0000-000000000000}"/>
          </ac:spMkLst>
        </pc:spChg>
        <pc:picChg chg="add mod">
          <ac:chgData name="palle chandana" userId="7d5d808c641a8ecc" providerId="LiveId" clId="{899ECAC1-EE32-416A-A661-4DAB96487A9B}" dt="2024-10-07T07:29:43.815" v="108"/>
          <ac:picMkLst>
            <pc:docMk/>
            <pc:sldMk cId="3916788613" sldId="296"/>
            <ac:picMk id="2" creationId="{9F1DEFAE-DAF0-52CE-77FC-60B9C7660B51}"/>
          </ac:picMkLst>
        </pc:picChg>
        <pc:picChg chg="add mod">
          <ac:chgData name="palle chandana" userId="7d5d808c641a8ecc" providerId="LiveId" clId="{899ECAC1-EE32-416A-A661-4DAB96487A9B}" dt="2024-10-07T07:28:10.571" v="107"/>
          <ac:picMkLst>
            <pc:docMk/>
            <pc:sldMk cId="3916788613" sldId="296"/>
            <ac:picMk id="2" creationId="{D3B84BA2-E112-E813-6355-1FF9C5B09BC3}"/>
          </ac:picMkLst>
        </pc:picChg>
        <pc:picChg chg="del">
          <ac:chgData name="palle chandana" userId="7d5d808c641a8ecc" providerId="LiveId" clId="{899ECAC1-EE32-416A-A661-4DAB96487A9B}" dt="2024-10-07T07:28:02.937" v="106" actId="21"/>
          <ac:picMkLst>
            <pc:docMk/>
            <pc:sldMk cId="3916788613" sldId="296"/>
            <ac:picMk id="8" creationId="{00000000-0000-0000-0000-000000000000}"/>
          </ac:picMkLst>
        </pc:picChg>
      </pc:sldChg>
      <pc:sldChg chg="delSp modSp mod">
        <pc:chgData name="palle chandana" userId="7d5d808c641a8ecc" providerId="LiveId" clId="{899ECAC1-EE32-416A-A661-4DAB96487A9B}" dt="2024-10-08T02:31:19.466" v="128" actId="20577"/>
        <pc:sldMkLst>
          <pc:docMk/>
          <pc:sldMk cId="1588084416" sldId="297"/>
        </pc:sldMkLst>
        <pc:spChg chg="del">
          <ac:chgData name="palle chandana" userId="7d5d808c641a8ecc" providerId="LiveId" clId="{899ECAC1-EE32-416A-A661-4DAB96487A9B}" dt="2024-10-07T02:23:24.111" v="86" actId="21"/>
          <ac:spMkLst>
            <pc:docMk/>
            <pc:sldMk cId="1588084416" sldId="297"/>
            <ac:spMk id="7" creationId="{00000000-0000-0000-0000-000000000000}"/>
          </ac:spMkLst>
        </pc:spChg>
        <pc:spChg chg="mod">
          <ac:chgData name="palle chandana" userId="7d5d808c641a8ecc" providerId="LiveId" clId="{899ECAC1-EE32-416A-A661-4DAB96487A9B}" dt="2024-10-08T02:31:19.466" v="128" actId="20577"/>
          <ac:spMkLst>
            <pc:docMk/>
            <pc:sldMk cId="1588084416" sldId="297"/>
            <ac:spMk id="12" creationId="{00000000-0000-0000-0000-000000000000}"/>
          </ac:spMkLst>
        </pc:spChg>
        <pc:picChg chg="del">
          <ac:chgData name="palle chandana" userId="7d5d808c641a8ecc" providerId="LiveId" clId="{899ECAC1-EE32-416A-A661-4DAB96487A9B}" dt="2024-10-07T02:21:35.683" v="64" actId="21"/>
          <ac:picMkLst>
            <pc:docMk/>
            <pc:sldMk cId="1588084416" sldId="297"/>
            <ac:picMk id="8" creationId="{00000000-0000-0000-0000-000000000000}"/>
          </ac:picMkLst>
        </pc:picChg>
      </pc:sldChg>
      <pc:sldChg chg="addSp delSp modSp add mod">
        <pc:chgData name="palle chandana" userId="7d5d808c641a8ecc" providerId="LiveId" clId="{899ECAC1-EE32-416A-A661-4DAB96487A9B}" dt="2024-10-07T07:27:31.753" v="96"/>
        <pc:sldMkLst>
          <pc:docMk/>
          <pc:sldMk cId="795927101" sldId="298"/>
        </pc:sldMkLst>
        <pc:spChg chg="del">
          <ac:chgData name="palle chandana" userId="7d5d808c641a8ecc" providerId="LiveId" clId="{899ECAC1-EE32-416A-A661-4DAB96487A9B}" dt="2024-10-07T02:22:50.369" v="79" actId="21"/>
          <ac:spMkLst>
            <pc:docMk/>
            <pc:sldMk cId="795927101" sldId="298"/>
            <ac:spMk id="7" creationId="{00000000-0000-0000-0000-000000000000}"/>
          </ac:spMkLst>
        </pc:spChg>
        <pc:spChg chg="mod">
          <ac:chgData name="palle chandana" userId="7d5d808c641a8ecc" providerId="LiveId" clId="{899ECAC1-EE32-416A-A661-4DAB96487A9B}" dt="2024-10-07T02:21:17.745" v="63" actId="1076"/>
          <ac:spMkLst>
            <pc:docMk/>
            <pc:sldMk cId="795927101" sldId="298"/>
            <ac:spMk id="15361" creationId="{00000000-0000-0000-0000-000000000000}"/>
          </ac:spMkLst>
        </pc:spChg>
        <pc:spChg chg="del">
          <ac:chgData name="palle chandana" userId="7d5d808c641a8ecc" providerId="LiveId" clId="{899ECAC1-EE32-416A-A661-4DAB96487A9B}" dt="2024-10-07T02:21:14.094" v="62" actId="21"/>
          <ac:spMkLst>
            <pc:docMk/>
            <pc:sldMk cId="795927101" sldId="298"/>
            <ac:spMk id="15362" creationId="{00000000-0000-0000-0000-000000000000}"/>
          </ac:spMkLst>
        </pc:spChg>
        <pc:picChg chg="add mod">
          <ac:chgData name="palle chandana" userId="7d5d808c641a8ecc" providerId="LiveId" clId="{899ECAC1-EE32-416A-A661-4DAB96487A9B}" dt="2024-10-07T07:27:31.753" v="96"/>
          <ac:picMkLst>
            <pc:docMk/>
            <pc:sldMk cId="795927101" sldId="298"/>
            <ac:picMk id="2" creationId="{9A8B6D18-BFE5-232F-4AAA-DAF65E8891CE}"/>
          </ac:picMkLst>
        </pc:picChg>
      </pc:sldChg>
    </pc:docChg>
  </pc:docChgLst>
  <pc:docChgLst>
    <pc:chgData name="palle chandana" userId="7d5d808c641a8ecc" providerId="LiveId" clId="{5B7C92D3-8C88-43D9-94E8-E0A9E1420315}"/>
    <pc:docChg chg="modSld sldOrd">
      <pc:chgData name="palle chandana" userId="7d5d808c641a8ecc" providerId="LiveId" clId="{5B7C92D3-8C88-43D9-94E8-E0A9E1420315}" dt="2024-09-04T14:01:25.731" v="7"/>
      <pc:docMkLst>
        <pc:docMk/>
      </pc:docMkLst>
      <pc:sldChg chg="ord">
        <pc:chgData name="palle chandana" userId="7d5d808c641a8ecc" providerId="LiveId" clId="{5B7C92D3-8C88-43D9-94E8-E0A9E1420315}" dt="2024-09-04T14:01:25.731" v="7"/>
        <pc:sldMkLst>
          <pc:docMk/>
          <pc:sldMk cId="0" sldId="290"/>
        </pc:sldMkLst>
      </pc:sldChg>
      <pc:sldChg chg="modSp mod">
        <pc:chgData name="palle chandana" userId="7d5d808c641a8ecc" providerId="LiveId" clId="{5B7C92D3-8C88-43D9-94E8-E0A9E1420315}" dt="2024-09-04T14:00:26.916" v="5" actId="1038"/>
        <pc:sldMkLst>
          <pc:docMk/>
          <pc:sldMk cId="0" sldId="291"/>
        </pc:sldMkLst>
        <pc:spChg chg="mod">
          <ac:chgData name="palle chandana" userId="7d5d808c641a8ecc" providerId="LiveId" clId="{5B7C92D3-8C88-43D9-94E8-E0A9E1420315}" dt="2024-09-04T14:00:26.916" v="5" actId="1038"/>
          <ac:spMkLst>
            <pc:docMk/>
            <pc:sldMk cId="0" sldId="291"/>
            <ac:spMk id="10" creationId="{00000000-0000-0000-0000-000000000000}"/>
          </ac:spMkLst>
        </pc:spChg>
      </pc:sldChg>
      <pc:sldChg chg="modSp mod">
        <pc:chgData name="palle chandana" userId="7d5d808c641a8ecc" providerId="LiveId" clId="{5B7C92D3-8C88-43D9-94E8-E0A9E1420315}" dt="2024-08-28T13:45:36.007" v="4" actId="20577"/>
        <pc:sldMkLst>
          <pc:docMk/>
          <pc:sldMk cId="1588084416" sldId="297"/>
        </pc:sldMkLst>
        <pc:spChg chg="mod">
          <ac:chgData name="palle chandana" userId="7d5d808c641a8ecc" providerId="LiveId" clId="{5B7C92D3-8C88-43D9-94E8-E0A9E1420315}" dt="2024-08-28T13:45:36.007" v="4" actId="20577"/>
          <ac:spMkLst>
            <pc:docMk/>
            <pc:sldMk cId="1588084416" sldId="297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4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E9EDD-B9F3-C2A7-E7A6-EADD17EF7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009" y="27054"/>
            <a:ext cx="1742340" cy="12159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A04231-0929-C303-9144-E2521F2DE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009" y="27054"/>
            <a:ext cx="1742340" cy="12159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763800" y="228600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Process Flow/Methodology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8B6D18-BFE5-232F-4AAA-DAF65E889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009" y="27054"/>
            <a:ext cx="1742340" cy="121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2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C2618B-BF51-E423-D7FD-594551F2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009" y="27054"/>
            <a:ext cx="1742340" cy="12159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349D09-7277-90D8-ACA6-72B917482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112" y="47917"/>
            <a:ext cx="1742340" cy="121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ACA88F-8455-1E35-BB14-7F6A1437B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112" y="47917"/>
            <a:ext cx="1742340" cy="121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1DEFAE-DAF0-52CE-77FC-60B9C7660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112" y="47917"/>
            <a:ext cx="1742340" cy="121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 limit up t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 ten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(10).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Ideas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8635</TotalTime>
  <Words>218</Words>
  <Application>Microsoft Office PowerPoint</Application>
  <PresentationFormat>Widescreen</PresentationFormat>
  <Paragraphs>48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Times New Roman</vt:lpstr>
      <vt:lpstr>TradeGothic</vt:lpstr>
      <vt:lpstr>Wingdings</vt:lpstr>
      <vt:lpstr>Office Theme</vt:lpstr>
      <vt:lpstr>PowerPoint Presentation</vt:lpstr>
      <vt:lpstr> IDEA TITLE</vt:lpstr>
      <vt:lpstr>Process Flow/Methodology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palle chandana</cp:lastModifiedBy>
  <cp:revision>146</cp:revision>
  <dcterms:created xsi:type="dcterms:W3CDTF">2013-12-12T18:46:50Z</dcterms:created>
  <dcterms:modified xsi:type="dcterms:W3CDTF">2024-10-08T02:31:26Z</dcterms:modified>
  <cp:category/>
</cp:coreProperties>
</file>