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April,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http://goo.gl/ckOEsn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7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1.2.10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through 1.2.16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" name="Shape 49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1.3.0-beta.2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through 1.3.0-beta.5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293 PRs and issues closed!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ngModelOptions: custom triggers and debounce of ngModel updates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</a:rPr>
              <a:t>Support for 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" sz="1800"/>
              <a:t>observer</a:t>
            </a:r>
            <a:r>
              <a:rPr lang="en" sz="1800">
                <a:solidFill>
                  <a:srgbClr val="333333"/>
                </a:solidFill>
              </a:rPr>
              <a:t> deregistration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</a:rPr>
              <a:t>input supports new types: date, time, datetime-local, month, week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</a:rPr>
              <a:t>$animate: animate dirty, pristine, valid, invalid for form/fields</a:t>
            </a:r>
          </a:p>
          <a:p>
            <a:pPr indent="-342900" lvl="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</a:rPr>
              <a:t>filterFilter: support deeply nested predicate objects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AngularDart Releases!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70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333333"/>
                </a:solidFill>
              </a:rPr>
              <a:t>New tagging-style compiler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333333"/>
                </a:solidFill>
              </a:rPr>
              <a:t>EventHandler</a:t>
            </a:r>
            <a:r>
              <a:rPr lang="en" sz="1800">
                <a:solidFill>
                  <a:srgbClr val="333333"/>
                </a:solidFill>
              </a:rPr>
              <a:t> Add support for on-* style events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0.9.10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2.0 on blog.angularjs.org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96" y="1330500"/>
            <a:ext cx="5305500" cy="36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AngularHotkeys.js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100" y="1330525"/>
            <a:ext cx="4947800" cy="30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098100" y="4433550"/>
            <a:ext cx="51345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http://chieffancypants.github.io/angular-hotkeys/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 announced!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004750" y="4545200"/>
            <a:ext cx="51345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ngeurope.org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12" y="1377150"/>
            <a:ext cx="4141874" cy="30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http://goo.gl/ckOEsn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