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000" y="182125"/>
            <a:ext cx="22611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-508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1" marL="2540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2" marL="520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3" marL="774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4" marL="10287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5" marL="1282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6" marL="1549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7" marL="1803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8" marL="2057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3" Type="http://schemas.openxmlformats.org/officeDocument/2006/relationships/hyperlink" Target="http://angularjs.blogspot.com/2014/12/planning-angular-14.html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ng-conf.org" TargetMode="Externa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ng-conf.org/#ng-extended" TargetMode="Externa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627024"/>
            <a:ext cx="7772400" cy="11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 things in the world of Angular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January, 2015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69800" y="4701825"/>
            <a:ext cx="20741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http://goo.gl/uHonRc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6000"/>
            <a:ext cx="87170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AngularJS 1.3.10 &amp; 1.4.0-beta.0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57200" y="1561300"/>
            <a:ext cx="29979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AngularJS 1.3.x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- bug fixes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- documentation updates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4277125" y="1533350"/>
            <a:ext cx="32871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AngularJS 1.4.x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- beta quality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-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roadmap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- targeting March 2015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ng-conf March 5-6, 2015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664950" y="1726011"/>
            <a:ext cx="7814100" cy="2315588"/>
            <a:chOff x="674400" y="1591136"/>
            <a:chExt cx="7814100" cy="2315588"/>
          </a:xfrm>
        </p:grpSpPr>
        <p:pic>
          <p:nvPicPr>
            <p:cNvPr id="54" name="Shape 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2475" y="1830275"/>
              <a:ext cx="7439025" cy="207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Shape 55"/>
            <p:cNvSpPr/>
            <p:nvPr/>
          </p:nvSpPr>
          <p:spPr>
            <a:xfrm>
              <a:off x="674400" y="1591136"/>
              <a:ext cx="7814100" cy="2426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/>
        </p:nvSpPr>
        <p:spPr>
          <a:xfrm>
            <a:off x="3017700" y="4235275"/>
            <a:ext cx="2949299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800"/>
              <a:t> </a:t>
            </a:r>
            <a:r>
              <a:rPr b="1" lang="en" sz="1800"/>
              <a:t>livestream</a:t>
            </a:r>
            <a:r>
              <a:rPr lang="en" sz="1800"/>
              <a:t> @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ng-conf.org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ng-conf extended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664950" y="1726011"/>
            <a:ext cx="7814100" cy="2315588"/>
            <a:chOff x="674400" y="1591136"/>
            <a:chExt cx="7814100" cy="2315588"/>
          </a:xfrm>
        </p:grpSpPr>
        <p:pic>
          <p:nvPicPr>
            <p:cNvPr id="63" name="Shape 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2475" y="1830275"/>
              <a:ext cx="7439025" cy="207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Shape 64"/>
            <p:cNvSpPr/>
            <p:nvPr/>
          </p:nvSpPr>
          <p:spPr>
            <a:xfrm>
              <a:off x="674400" y="1591136"/>
              <a:ext cx="7814100" cy="2426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 txBox="1"/>
          <p:nvPr/>
        </p:nvSpPr>
        <p:spPr>
          <a:xfrm>
            <a:off x="3017700" y="4235275"/>
            <a:ext cx="2949299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ng-conf.org/#ng-extended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948375" y="2116125"/>
            <a:ext cx="5434799" cy="13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/>
              <a:t>http://goo.gl/uHonRc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