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8.png"/><Relationship Id="rId6" Type="http://schemas.openxmlformats.org/officeDocument/2006/relationships/image" Target="../media/image03.jpg"/><Relationship Id="rId5" Type="http://schemas.openxmlformats.org/officeDocument/2006/relationships/hyperlink" Target="http://youtube.com/v/LG9VkCDbte0" TargetMode="External"/><Relationship Id="rId7" Type="http://schemas.openxmlformats.org/officeDocument/2006/relationships/hyperlink" Target="http://ng-air.github.io/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hyperlink" Target="https://github.com/johnpapa/angularjs-styleguide" TargetMode="External"/><Relationship Id="rId5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ickets.ng-conf.org" TargetMode="Externa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3" Type="http://schemas.openxmlformats.org/officeDocument/2006/relationships/hyperlink" Target="http://goo.gl/q9c6fG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ojMy6m_fcxc&amp;list=UUEGUP3TJJfMsEM_1y8iviSQ" TargetMode="Externa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2" Type="http://schemas.openxmlformats.org/officeDocument/2006/relationships/image" Target="../media/image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10" Type="http://schemas.openxmlformats.org/officeDocument/2006/relationships/hyperlink" Target="https://www.youtube.com/watch?v=g-x1QKriY90&amp;list=UUEGUP3TJJfMsEM_1y8iviSQ" TargetMode="External"/><Relationship Id="rId4" Type="http://schemas.openxmlformats.org/officeDocument/2006/relationships/hyperlink" Target="https://www.youtube.com/watch?v=ojMy6m_fcxc&amp;list=UUEGUP3TJJfMsEM_1y8iviSQ" TargetMode="External"/><Relationship Id="rId11" Type="http://schemas.openxmlformats.org/officeDocument/2006/relationships/hyperlink" Target=" https://www.youtube.com/channel/UCEGUP3TJJfMsEM_1y8iviSQ/videos?flow=grid&amp;sort=p&amp;view=0" TargetMode="External"/><Relationship Id="rId3" Type="http://schemas.openxmlformats.org/officeDocument/2006/relationships/hyperlink" Target="https://www.youtube.com/watch?v=c5HSqDLfpW0&amp;list=UUEGUP3TJJfMsEM_1y8iviSQ" TargetMode="External"/><Relationship Id="rId9" Type="http://schemas.openxmlformats.org/officeDocument/2006/relationships/hyperlink" Target="https://www.youtube.com/watch?v=lGdnh8QSPPk&amp;list=UUEGUP3TJJfMsEM_1y8iviSQ" TargetMode="External"/><Relationship Id="rId6" Type="http://schemas.openxmlformats.org/officeDocument/2006/relationships/hyperlink" Target="https://www.youtube.com/watch?v=h1P_Vh4gSQY&amp;list=UUEGUP3TJJfMsEM_1y8iviSQ" TargetMode="External"/><Relationship Id="rId5" Type="http://schemas.openxmlformats.org/officeDocument/2006/relationships/hyperlink" Target="https://www.youtube.com/watch?v=2qiyhkQVyxE&amp;list=UUEGUP3TJJfMsEM_1y8iviSQ" TargetMode="External"/><Relationship Id="rId8" Type="http://schemas.openxmlformats.org/officeDocument/2006/relationships/hyperlink" Target="https://www.youtube.com/watch?v=gNmWybAyBHI&amp;list=UUEGUP3TJJfMsEM_1y8iviSQ" TargetMode="External"/><Relationship Id="rId7" Type="http://schemas.openxmlformats.org/officeDocument/2006/relationships/hyperlink" Target="https://www.youtube.com/watch?v=dmYDggEgU-s&amp;list=UUEGUP3TJJfMsEM_1y8iviSQ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9.png"/><Relationship Id="rId3" Type="http://schemas.openxmlformats.org/officeDocument/2006/relationships/hyperlink" Target="https://material.angularjs.org" TargetMode="External"/><Relationship Id="rId5" Type="http://schemas.openxmlformats.org/officeDocument/2006/relationships/hyperlink" Target="https://material.angularjs.org/#/layout/container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angularjs.org/#/Theming/01_introduction" TargetMode="Externa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hyperlink" Target="https://material.angularjs.org/#/demo/material.components.progressLinear" TargetMode="External"/><Relationship Id="rId5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.co/ukIAnoRtkB" TargetMode="External"/><Relationship Id="rId3" Type="http://schemas.openxmlformats.org/officeDocument/2006/relationships/image" Target="../media/image02.png"/><Relationship Id="rId9" Type="http://schemas.openxmlformats.org/officeDocument/2006/relationships/hyperlink" Target="http://devchat.tv/adventures-in-angular" TargetMode="External"/><Relationship Id="rId6" Type="http://schemas.openxmlformats.org/officeDocument/2006/relationships/hyperlink" Target="http://devchat.tv/adventures-in-angular/015-aia-angular-and-kendo-ui-with-jesse-liberty" TargetMode="External"/><Relationship Id="rId5" Type="http://schemas.openxmlformats.org/officeDocument/2006/relationships/hyperlink" Target="http://devchat.tv/adventures-in-angular/014-aia-using-es6-with-angular-with-scott-allen" TargetMode="External"/><Relationship Id="rId8" Type="http://schemas.openxmlformats.org/officeDocument/2006/relationships/hyperlink" Target="http://devchat.tv/adventures-in-angular/008-aia-angular-webgl-with-sean-griffin" TargetMode="External"/><Relationship Id="rId7" Type="http://schemas.openxmlformats.org/officeDocument/2006/relationships/hyperlink" Target="http://devchat.tv/adventures-in-angular/011-aia-angular-fire-with-david-east-and-kato-wul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November,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http://goo.gl/0RfNZM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Air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25" y="1518900"/>
            <a:ext cx="2382925" cy="23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>
            <a:hlinkClick r:id="rId5"/>
          </p:cNvPr>
          <p:cNvSpPr/>
          <p:nvPr/>
        </p:nvSpPr>
        <p:spPr>
          <a:xfrm>
            <a:off x="4118400" y="1518900"/>
            <a:ext cx="4391825" cy="3293875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Shape 106"/>
          <p:cNvSpPr txBox="1"/>
          <p:nvPr/>
        </p:nvSpPr>
        <p:spPr>
          <a:xfrm>
            <a:off x="812337" y="4091425"/>
            <a:ext cx="1870499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ng-air.github.io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Style Guide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14953" y="4505725"/>
            <a:ext cx="4514099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John Papa's AngularJS Style Guide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125" y="1434587"/>
            <a:ext cx="4724975" cy="27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87" y="14345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ng-conf Tickets for Sale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664950" y="1726011"/>
            <a:ext cx="7814100" cy="2315588"/>
            <a:chOff x="674400" y="1591136"/>
            <a:chExt cx="7814100" cy="2315588"/>
          </a:xfrm>
        </p:grpSpPr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475" y="1830275"/>
              <a:ext cx="74390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Shape 122"/>
            <p:cNvSpPr/>
            <p:nvPr/>
          </p:nvSpPr>
          <p:spPr>
            <a:xfrm>
              <a:off x="674400" y="1591136"/>
              <a:ext cx="7814100" cy="2426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Shape 123"/>
          <p:cNvSpPr txBox="1"/>
          <p:nvPr/>
        </p:nvSpPr>
        <p:spPr>
          <a:xfrm>
            <a:off x="3017700" y="4235275"/>
            <a:ext cx="2949299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tickets.ng-conf.org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ng-fixit #1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27425" y="1995900"/>
            <a:ext cx="4986899" cy="257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Saturday 11/22, 9am - 3pm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Downtown San Francisco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Sign up: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http://goo.gl/q9c6fG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Space is limited!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http://goo.gl/0RfNZM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6000"/>
            <a:ext cx="87170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AngularJS 1.3.0!  (+1.3.1, 1.3.2, 1.3.3)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7200" y="1561300"/>
            <a:ext cx="27570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Faster, faster, faster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Better, easier Forms</a:t>
            </a:r>
            <a:br>
              <a:rPr lang="en" sz="1800"/>
            </a:b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ngAria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1561300"/>
            <a:ext cx="4649924" cy="270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4366537" y="443380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Angular 1.3 Video from ngEurope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ngEurope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87" y="1228277"/>
            <a:ext cx="7737225" cy="38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ngEurope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Keynote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AngularJS 1.3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Material Design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New Router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Accessibility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Angular 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AtScript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Q&amp;A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46 videos on YouTube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187" y="1657500"/>
            <a:ext cx="26955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 1.x plans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2" y="1337300"/>
            <a:ext cx="2669974" cy="26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2" type="ctrTitle"/>
          </p:nvPr>
        </p:nvSpPr>
        <p:spPr>
          <a:xfrm>
            <a:off x="4438075" y="1337300"/>
            <a:ext cx="4232699" cy="121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Features in works: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</a:rPr>
              <a:t>Internationalization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</a:rPr>
              <a:t>New Router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</a:rPr>
              <a:t>Material Design</a:t>
            </a:r>
          </a:p>
        </p:txBody>
      </p:sp>
      <p:sp>
        <p:nvSpPr>
          <p:cNvPr id="69" name="Shape 69"/>
          <p:cNvSpPr txBox="1"/>
          <p:nvPr>
            <p:ph idx="3" type="ctrTitle"/>
          </p:nvPr>
        </p:nvSpPr>
        <p:spPr>
          <a:xfrm>
            <a:off x="-307850" y="4102450"/>
            <a:ext cx="3919499" cy="65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New Angular 1.x Lead: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1800">
                <a:solidFill>
                  <a:srgbClr val="000000"/>
                </a:solidFill>
              </a:rPr>
              <a:t>Pete Bacon Darwin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 </a:t>
            </a:r>
            <a:r>
              <a:rPr lang="en" sz="2800"/>
              <a:t>- </a:t>
            </a:r>
            <a:r>
              <a:rPr lang="en" sz="2800" u="sng">
                <a:solidFill>
                  <a:srgbClr val="FFFFFF"/>
                </a:solidFill>
                <a:hlinkClick r:id="rId3"/>
              </a:rPr>
              <a:t>material.angularjs.org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50" y="1348576"/>
            <a:ext cx="5903400" cy="32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796587" y="460465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Layout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62" y="1331676"/>
            <a:ext cx="5974775" cy="31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796587" y="460465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Color Themes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796587" y="460465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Many more widgets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87" y="1269000"/>
            <a:ext cx="4200184" cy="3139772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013" y="1259262"/>
            <a:ext cx="4054599" cy="3139774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Adventures in Angular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02857"/>
            <a:ext cx="3076700" cy="30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Interview with Angular team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Using ES6 with Angular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AngularJS + KendoUI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Firebase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WebGL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And more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