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2" Type="http://schemas.openxmlformats.org/officeDocument/2006/relationships/image" Target="../media/image0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None/>
              <a:defRPr b="1" baseline="0" i="0" sz="7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SzPct val="100000"/>
              <a:buNone/>
              <a:defRPr b="0" baseline="0" i="0" sz="3000" u="none" cap="none" strike="noStrike">
                <a:solidFill>
                  <a:schemeClr val="dk2"/>
                </a:solidFill>
              </a:defRPr>
            </a:lvl1pPr>
            <a:lvl2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Shape 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51000" y="182125"/>
            <a:ext cx="2261125" cy="23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11495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2pPr>
            <a:lvl3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3pPr>
            <a:lvl4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4pPr>
            <a:lvl5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5pPr>
            <a:lvl6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6pPr>
            <a:lvl7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7pPr>
            <a:lvl8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8pPr>
            <a:lvl9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9144000" cy="114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" name="Shape 20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9144000" cy="11495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6" name="Shape 2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1pPr>
            <a:lvl2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4pPr>
            <a:lvl5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7pPr>
            <a:lvl8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1" name="Shape 31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528637" y="92868"/>
            <a:ext cx="8072399" cy="69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774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1028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528637" y="1042987"/>
            <a:ext cx="8072399" cy="3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7000" marL="1778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1pPr>
            <a:lvl2pPr indent="-127000" marL="5207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2pPr>
            <a:lvl3pPr indent="-127000" marL="8763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3pPr>
            <a:lvl4pPr indent="-127000" marL="11049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4pPr>
            <a:lvl5pPr indent="-127000" marL="13462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38567" y="4922043"/>
            <a:ext cx="105300" cy="1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rIns="51425" tIns="51425">
            <a:noAutofit/>
          </a:bodyPr>
          <a:lstStyle/>
          <a:p>
            <a:pPr indent="-508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7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1" marL="2540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2" marL="5207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3" marL="774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4" marL="10287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5" marL="12827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6" marL="1549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7" marL="1803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50800" lvl="8" marL="2057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5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spcBef>
                <a:spcPts val="5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spcBef>
                <a:spcPts val="3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rtl="0" algn="l">
              <a:spcBef>
                <a:spcPts val="3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rtl="0" algn="l">
              <a:spcBef>
                <a:spcPts val="3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rtl="0" algn="l">
              <a:spcBef>
                <a:spcPts val="3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04.png"/><Relationship Id="rId3" Type="http://schemas.openxmlformats.org/officeDocument/2006/relationships/hyperlink" Target="https://github.com/angular/angular.dart/blob/master/CHANGELOG.md#0.9.2" TargetMode="Externa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google.com/document/d/150lerb1LmNLuau_a_EznPV1I1UHMTbEl61t4hZ7ZpS0" TargetMode="Externa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02.png"/><Relationship Id="rId3" Type="http://schemas.openxmlformats.org/officeDocument/2006/relationships/hyperlink" Target="http://ionicframework.com/" TargetMode="External"/><Relationship Id="rId6" Type="http://schemas.openxmlformats.org/officeDocument/2006/relationships/image" Target="../media/image01.png"/><Relationship Id="rId5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06.png"/><Relationship Id="rId3" Type="http://schemas.openxmlformats.org/officeDocument/2006/relationships/hyperlink" Target="http://www.ng-newsletter.com/advent2013/#/" TargetMode="Externa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meetup.com/PhoneGap-SF/events/151028902/?a=mc1_grp&amp;rv=mc1&amp;_af_eid=151028902&amp;_af=event" TargetMode="External"/><Relationship Id="rId3" Type="http://schemas.openxmlformats.org/officeDocument/2006/relationships/hyperlink" Target="https://developers.google.com/events/5725640523251712/" TargetMode="External"/><Relationship Id="rId5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Announcements</a:t>
            </a:r>
          </a:p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685800" y="3627024"/>
            <a:ext cx="7772400" cy="114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Cool things in the world of Angular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December, 2013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7069800" y="4701825"/>
            <a:ext cx="2074199" cy="55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http://goo.gl/JuexWu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3 AngularJS Releases!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1052850" y="1438525"/>
            <a:ext cx="2711099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AngularJS 1.2.2</a:t>
            </a:r>
          </a:p>
        </p:txBody>
      </p:sp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80" y="1410450"/>
            <a:ext cx="699024" cy="7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/>
          <p:nvPr/>
        </p:nvSpPr>
        <p:spPr>
          <a:xfrm>
            <a:off x="1052850" y="2607925"/>
            <a:ext cx="2711099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AngularJS 1.2.3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80" y="2579850"/>
            <a:ext cx="699024" cy="7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/>
          <p:nvPr/>
        </p:nvSpPr>
        <p:spPr>
          <a:xfrm>
            <a:off x="1052850" y="3777325"/>
            <a:ext cx="2711099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AngularJS 1.2.4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80" y="3749250"/>
            <a:ext cx="699024" cy="7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/>
        </p:nvSpPr>
        <p:spPr>
          <a:xfrm>
            <a:off x="4089900" y="1502841"/>
            <a:ext cx="4701300" cy="3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Highlights: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91 PRs and issues closed!</a:t>
            </a:r>
            <a:br>
              <a:rPr lang="en" sz="1800"/>
            </a:b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Many animation fixes</a:t>
            </a:r>
            <a:br>
              <a:rPr lang="en" sz="1800"/>
            </a:b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Performance improvements for data-binding and $parse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 AngularDart Release!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1052850" y="1438525"/>
            <a:ext cx="2711099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AngularDart 0.9.2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280" y="1410450"/>
            <a:ext cx="699024" cy="7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4089900" y="1502841"/>
            <a:ext cx="4701300" cy="3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Highlights: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28 PRs and issues closed!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Ternary operator and integer division in template expressions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Performance improvements with early exit of digest loop, lazy scope digest and skipping auto-digest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Experimental support for ng-shallow-repeat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6000"/>
            <a:ext cx="83108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Now, with notes!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300" y="1530950"/>
            <a:ext cx="5888701" cy="260892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/>
          <p:nvPr/>
        </p:nvSpPr>
        <p:spPr>
          <a:xfrm>
            <a:off x="1677150" y="1541850"/>
            <a:ext cx="5888700" cy="26087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2743200" y="4411037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AngularJS Weekly Meeting Notes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6000"/>
            <a:ext cx="66686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Ionic mobile framework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1911000" y="4136675"/>
            <a:ext cx="5322000" cy="76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ionicframework.com/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6549" y="1591412"/>
            <a:ext cx="1826574" cy="196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0900" y="1509712"/>
            <a:ext cx="21621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27525" y="1657225"/>
            <a:ext cx="30861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06000"/>
            <a:ext cx="66686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25 Days of Angular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1911000" y="4289075"/>
            <a:ext cx="5322000" cy="76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www.ng-newsletter.com/advent2013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3800" y="1448075"/>
            <a:ext cx="5536400" cy="24010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1732206" y="1439245"/>
            <a:ext cx="5634899" cy="24599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6000"/>
            <a:ext cx="8070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Google Developers Livestream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3729800" y="1570775"/>
            <a:ext cx="5187900" cy="30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Building Chrome Apps with AngularJS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4"/>
              </a:rPr>
              <a:t>Apps with AngularJS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Dec 12, 9AM PDT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6300" y="21241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Thanks!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948375" y="2116125"/>
            <a:ext cx="5434799" cy="134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b="1" lang="en" sz="4000">
                <a:solidFill>
                  <a:schemeClr val="dk1"/>
                </a:solidFill>
              </a:rPr>
              <a:t>http://goo.gl/JuexWu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