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-508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1" marL="254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2" marL="520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3" marL="774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4" marL="10287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5" marL="1282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6" marL="1549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7" marL="1803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8" marL="2057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0.png"/><Relationship Id="rId3" Type="http://schemas.openxmlformats.org/officeDocument/2006/relationships/hyperlink" Target="http://ng-conf.org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January, 2014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</a:t>
            </a:r>
            <a:r>
              <a:rPr b="1" lang="en">
                <a:solidFill>
                  <a:schemeClr val="dk1"/>
                </a:solidFill>
              </a:rPr>
              <a:t>7qIF3y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4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AngularJS 1.2.5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1052850" y="23793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1.2.6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23512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x="1052850" y="33201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1.2.7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32920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114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Multi-line ng-options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jqLite support for element.one()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Performance improvements in $injector, $resource, compile, $parse, $broadcast, and jqLite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Many bug fixes to IE8, $animate, etc.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089275" y="42609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1.2.8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05" y="4232850"/>
            <a:ext cx="699024" cy="7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6000"/>
            <a:ext cx="6007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 AngularDart Releases!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AngularDart 0.9.3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49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Added many directives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Performance improvements with early exit of digest loop, lazy scope digest and skipping auto-digest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Experimental support for ng-shallow-repeat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052850" y="2450400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AngularDart 0.9.4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2422325"/>
            <a:ext cx="699024" cy="7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Livestream for ng-conf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464850" y="1570775"/>
            <a:ext cx="4452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Livestream ng-conf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Jan 16-17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487187"/>
            <a:ext cx="3168250" cy="11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9143999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http://goo.gl/7qIF3y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