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eetup.com/PhoneGap-SF/events/151028902/?a=mc1_grp&amp;rv=mc1&amp;_af_eid=151028902&amp;_af=event" TargetMode="External"/><Relationship Id="rId3" Type="http://schemas.openxmlformats.org/officeDocument/2006/relationships/hyperlink" Target="http://www.meetup.com/PhoneGap-SF/events/151028902/?a=mc1_grp&amp;rv=mc1&amp;_af_eid=151028902&amp;_af=event" TargetMode="External"/><Relationship Id="rId5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gorMinar/directives-workshop" TargetMode="External"/><Relationship Id="rId3" Type="http://schemas.openxmlformats.org/officeDocument/2006/relationships/hyperlink" Target="https://github.com/IgorMinar/directives-workshop" TargetMode="External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log.angularjs.org/2013/11/angularjs-121-underscore-empathy.html" TargetMode="External"/><Relationship Id="rId3" Type="http://schemas.openxmlformats.org/officeDocument/2006/relationships/hyperlink" Target="http://www.google.com/url?q=http%3A%2F%2Fblog.angularjs.org%2F2013%2F11%2Fangularjs-120-timely-delivery.html&amp;sa=D&amp;sntz=1&amp;usg=AFQjCNERZeeLktXX_sh6Benngmx_sta93Q" TargetMode="External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google.com/url?q=http%3A%2F%2Fblog.angulardart.org%2F2013%2F11%2Ftoday-we-are-happy-to-share-with-you.html&amp;sa=D&amp;sntz=1&amp;usg=AFQjCNE9RT4qu2B4ui0vE4DSiOzKVP2HAg" TargetMode="External"/><Relationship Id="rId3" Type="http://schemas.openxmlformats.org/officeDocument/2006/relationships/image" Target="../media/image03.png"/><Relationship Id="rId5" Type="http://schemas.openxmlformats.org/officeDocument/2006/relationships/hyperlink" Target="http://blog.angulardart.org/2013/11/angulardart-v091.html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5.png"/><Relationship Id="rId6" Type="http://schemas.openxmlformats.org/officeDocument/2006/relationships/hyperlink" Target="http://docs.angularjs.org/guide/concepts" TargetMode="External"/><Relationship Id="rId5" Type="http://schemas.openxmlformats.org/officeDocument/2006/relationships/image" Target="../media/image12.png"/><Relationship Id="rId8" Type="http://schemas.openxmlformats.org/officeDocument/2006/relationships/hyperlink" Target="http://docs.angularjs.org/guide/providers" TargetMode="External"/><Relationship Id="rId7" Type="http://schemas.openxmlformats.org/officeDocument/2006/relationships/hyperlink" Target="http://docs.angularjs.org/guide/directive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8.png"/><Relationship Id="rId3" Type="http://schemas.openxmlformats.org/officeDocument/2006/relationships/image" Target="../media/image10.png"/><Relationship Id="rId6" Type="http://schemas.openxmlformats.org/officeDocument/2006/relationships/hyperlink" Target="http://docs.angularjs.org/guide/" TargetMode="External"/><Relationship Id="rId5" Type="http://schemas.openxmlformats.org/officeDocument/2006/relationships/hyperlink" Target="http://docs.angularjs.org/api/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1.png"/><Relationship Id="rId3" Type="http://schemas.openxmlformats.org/officeDocument/2006/relationships/image" Target="../media/image00.jpg"/><Relationship Id="rId5" Type="http://schemas.openxmlformats.org/officeDocument/2006/relationships/hyperlink" Target="http://www.thinkster.io/pick/eHPCs7s87O/angularjs-tutorial-learn-to-rapidly-build-real-time-web-apps-with-firebase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ullstack.io/edu/angular/rails/" TargetMode="Externa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hannel9.msdn.com/Blogs/ASP-NET-Site-Videos/Visual-Studio-2013-Web-Editor-Features-HTML5" TargetMode="External"/><Relationship Id="rId3" Type="http://schemas.openxmlformats.org/officeDocument/2006/relationships/image" Target="../media/image09.png"/><Relationship Id="rId5" Type="http://schemas.openxmlformats.org/officeDocument/2006/relationships/hyperlink" Target="http://channel9.msdn.com/Blogs/ASP-NET-Site-Videos/Visual-Studio-2013-Web-Editor-Features-HTML5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4.png"/><Relationship Id="rId3" Type="http://schemas.openxmlformats.org/officeDocument/2006/relationships/hyperlink" Target="http://wiki.netbeans.org/NetBeans_74_NewAndNoteworthy#AngularJS" TargetMode="External"/><Relationship Id="rId6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November, 2013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http://goo.gl/UmWojc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workshop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729800" y="1570775"/>
            <a:ext cx="5187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Develop PhoneGap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Apps with AngularJS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Nov 25 @ 6PM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San Francisco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50" y="2034350"/>
            <a:ext cx="2088524" cy="2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directives workshop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729800" y="1570775"/>
            <a:ext cx="5187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Building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Angular Bootstrap components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75" y="1643975"/>
            <a:ext cx="3226674" cy="2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http://goo.gl/UmWojc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10850" y="3670100"/>
            <a:ext cx="3680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AngularJS 1.2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099475" y="3670100"/>
            <a:ext cx="3680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AngularJS 1.2.1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583" y="1901100"/>
            <a:ext cx="1618625" cy="17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221" y="1901100"/>
            <a:ext cx="1618625" cy="17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AngularDart Beta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175" y="2137959"/>
            <a:ext cx="6585650" cy="15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912925" y="3643325"/>
            <a:ext cx="56759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AngularDart 0.9</a:t>
            </a:r>
            <a:r>
              <a:rPr lang="en" sz="3600"/>
              <a:t> and </a:t>
            </a:r>
            <a:r>
              <a:rPr lang="en" sz="3600" u="sng">
                <a:solidFill>
                  <a:schemeClr val="hlink"/>
                </a:solidFill>
                <a:hlinkClick r:id="rId5"/>
              </a:rPr>
              <a:t>0.9.1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Docs Improvements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95" y="1396051"/>
            <a:ext cx="2944354" cy="26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39" y="1396051"/>
            <a:ext cx="2944354" cy="26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250" y="1396050"/>
            <a:ext cx="2944354" cy="26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82550" y="413400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6"/>
              </a:rPr>
              <a:t>Concepts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099750" y="413400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7"/>
              </a:rPr>
              <a:t>Directives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071175" y="413400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8"/>
              </a:rPr>
              <a:t>Providers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Docs Improvements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99" y="1404976"/>
            <a:ext cx="2944354" cy="26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557" y="1404975"/>
            <a:ext cx="2944354" cy="26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016025" y="415185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API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183475" y="4151850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6"/>
              </a:rPr>
              <a:t>Guide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Thinkster.io + Firebase Tutorial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187" y="19890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526" y="2123312"/>
            <a:ext cx="1254474" cy="12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099750" y="3803925"/>
            <a:ext cx="2944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Tutorial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book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1" y="1446550"/>
            <a:ext cx="2600424" cy="3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171100" y="2507500"/>
            <a:ext cx="53220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Riding Rails with AngularJS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Editor support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0474"/>
            <a:ext cx="4897600" cy="25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5714700" y="2507500"/>
            <a:ext cx="3006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Visual Studio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5"/>
              </a:rPr>
              <a:t>2013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editor support!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14700" y="2757275"/>
            <a:ext cx="300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NetBeans 7.4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42" y="3521200"/>
            <a:ext cx="3928832" cy="105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88" y="3297627"/>
            <a:ext cx="4188340" cy="119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5" y="1697450"/>
            <a:ext cx="4188325" cy="119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