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2" r:id="rId2"/>
    <p:sldId id="268" r:id="rId3"/>
    <p:sldId id="269" r:id="rId4"/>
    <p:sldId id="270" r:id="rId5"/>
    <p:sldId id="271" r:id="rId6"/>
    <p:sldId id="272" r:id="rId7"/>
    <p:sldId id="273" r:id="rId8"/>
    <p:sldId id="274" r:id="rId9"/>
    <p:sldId id="275" r:id="rId10"/>
    <p:sldId id="294" r:id="rId11"/>
    <p:sldId id="295" r:id="rId12"/>
    <p:sldId id="296"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75B0"/>
    <a:srgbClr val="00547E"/>
    <a:srgbClr val="0093DD"/>
    <a:srgbClr val="FFFFFF"/>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snapToGrid="0">
      <p:cViewPr>
        <p:scale>
          <a:sx n="100" d="100"/>
          <a:sy n="100" d="100"/>
        </p:scale>
        <p:origin x="-300" y="-150"/>
      </p:cViewPr>
      <p:guideLst>
        <p:guide orient="horz" pos="1419"/>
        <p:guide orient="horz" pos="4170"/>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663FB-B765-4D8D-B0C2-61A09BEC63F1}" type="doc">
      <dgm:prSet loTypeId="urn:microsoft.com/office/officeart/2005/8/layout/vList5" loCatId="list" qsTypeId="urn:microsoft.com/office/officeart/2005/8/quickstyle/simple5" qsCatId="simple" csTypeId="urn:microsoft.com/office/officeart/2005/8/colors/accent2_2" csCatId="accent2" phldr="1"/>
      <dgm:spPr/>
      <dgm:t>
        <a:bodyPr/>
        <a:lstStyle/>
        <a:p>
          <a:endParaRPr lang="en-US"/>
        </a:p>
      </dgm:t>
    </dgm:pt>
    <dgm:pt modelId="{AE7773C0-096F-4E54-A67D-4086B749CEEB}">
      <dgm:prSet custT="1"/>
      <dgm:spPr/>
      <dgm:t>
        <a:bodyPr/>
        <a:lstStyle/>
        <a:p>
          <a:pPr rtl="0"/>
          <a:r>
            <a:rPr lang="en-US" sz="1600" b="1" dirty="0" smtClean="0"/>
            <a:t>1991</a:t>
          </a:r>
          <a:endParaRPr lang="en-US" sz="1600" b="1" dirty="0"/>
        </a:p>
      </dgm:t>
    </dgm:pt>
    <dgm:pt modelId="{E8A428B4-B725-4E9E-9D72-179FABB6DF92}" type="parTrans" cxnId="{B617362A-F5E7-4B0F-A38A-7B903C8A1D34}">
      <dgm:prSet/>
      <dgm:spPr/>
      <dgm:t>
        <a:bodyPr/>
        <a:lstStyle/>
        <a:p>
          <a:endParaRPr lang="en-US" sz="3200"/>
        </a:p>
      </dgm:t>
    </dgm:pt>
    <dgm:pt modelId="{78E8D873-0E61-41C2-8E0B-1E83C619C59D}" type="sibTrans" cxnId="{B617362A-F5E7-4B0F-A38A-7B903C8A1D34}">
      <dgm:prSet/>
      <dgm:spPr/>
      <dgm:t>
        <a:bodyPr/>
        <a:lstStyle/>
        <a:p>
          <a:endParaRPr lang="en-US" sz="3200"/>
        </a:p>
      </dgm:t>
    </dgm:pt>
    <dgm:pt modelId="{0AC9DDFB-E25E-40A2-89D6-6F3FC085912F}">
      <dgm:prSet custT="1"/>
      <dgm:spPr/>
      <dgm:t>
        <a:bodyPr/>
        <a:lstStyle/>
        <a:p>
          <a:pPr rtl="0"/>
          <a:r>
            <a:rPr lang="en-US" sz="1600" b="1" dirty="0" smtClean="0"/>
            <a:t>JAVASCRIPT</a:t>
          </a:r>
          <a:endParaRPr lang="en-US" sz="1600" b="1" dirty="0"/>
        </a:p>
      </dgm:t>
    </dgm:pt>
    <dgm:pt modelId="{5D0D52A7-53D4-44E0-9414-CB95370EC31F}" type="parTrans" cxnId="{5F873023-0E66-46B6-9CAB-616BA1BC8702}">
      <dgm:prSet/>
      <dgm:spPr/>
      <dgm:t>
        <a:bodyPr/>
        <a:lstStyle/>
        <a:p>
          <a:endParaRPr lang="en-US" sz="3200"/>
        </a:p>
      </dgm:t>
    </dgm:pt>
    <dgm:pt modelId="{FD34517E-DEBB-4F8C-BC4E-7F6B21DD6DF5}" type="sibTrans" cxnId="{5F873023-0E66-46B6-9CAB-616BA1BC8702}">
      <dgm:prSet/>
      <dgm:spPr/>
      <dgm:t>
        <a:bodyPr/>
        <a:lstStyle/>
        <a:p>
          <a:endParaRPr lang="en-US" sz="3200"/>
        </a:p>
      </dgm:t>
    </dgm:pt>
    <dgm:pt modelId="{DC9B9BC0-2801-4E6E-BF71-D0766567D595}">
      <dgm:prSet custT="1"/>
      <dgm:spPr/>
      <dgm:t>
        <a:bodyPr/>
        <a:lstStyle/>
        <a:p>
          <a:pPr rtl="0"/>
          <a:r>
            <a:rPr lang="en-US" sz="1600" b="1" dirty="0" smtClean="0"/>
            <a:t>CSS1</a:t>
          </a:r>
          <a:endParaRPr lang="en-US" sz="1600" b="1" dirty="0"/>
        </a:p>
      </dgm:t>
    </dgm:pt>
    <dgm:pt modelId="{523F78F7-8C98-468A-99C6-D9A6DCAC930D}" type="parTrans" cxnId="{4FAC3F53-5252-4467-8A2B-32693A310F58}">
      <dgm:prSet/>
      <dgm:spPr/>
      <dgm:t>
        <a:bodyPr/>
        <a:lstStyle/>
        <a:p>
          <a:endParaRPr lang="en-US" sz="3200"/>
        </a:p>
      </dgm:t>
    </dgm:pt>
    <dgm:pt modelId="{EBDC1278-A5BF-4733-9D67-A2B53F8A9A49}" type="sibTrans" cxnId="{4FAC3F53-5252-4467-8A2B-32693A310F58}">
      <dgm:prSet/>
      <dgm:spPr/>
      <dgm:t>
        <a:bodyPr/>
        <a:lstStyle/>
        <a:p>
          <a:endParaRPr lang="en-US" sz="3200"/>
        </a:p>
      </dgm:t>
    </dgm:pt>
    <dgm:pt modelId="{A028D4C6-F961-4997-8327-94B0CBB89BA4}">
      <dgm:prSet custT="1"/>
      <dgm:spPr/>
      <dgm:t>
        <a:bodyPr/>
        <a:lstStyle/>
        <a:p>
          <a:pPr rtl="0"/>
          <a:r>
            <a:rPr lang="en-US" sz="1600" b="1" dirty="0" smtClean="0"/>
            <a:t>1994</a:t>
          </a:r>
          <a:endParaRPr lang="en-US" sz="1600" b="1" dirty="0"/>
        </a:p>
      </dgm:t>
    </dgm:pt>
    <dgm:pt modelId="{7F8DC596-C391-4855-A570-3D91CE983F60}" type="parTrans" cxnId="{880429B5-DD19-4664-B0E3-A3BEC0B40F2F}">
      <dgm:prSet/>
      <dgm:spPr/>
      <dgm:t>
        <a:bodyPr/>
        <a:lstStyle/>
        <a:p>
          <a:endParaRPr lang="en-US" sz="3200"/>
        </a:p>
      </dgm:t>
    </dgm:pt>
    <dgm:pt modelId="{84E404C0-D804-4831-8EE6-7C52B0ED92BD}" type="sibTrans" cxnId="{880429B5-DD19-4664-B0E3-A3BEC0B40F2F}">
      <dgm:prSet/>
      <dgm:spPr/>
      <dgm:t>
        <a:bodyPr/>
        <a:lstStyle/>
        <a:p>
          <a:endParaRPr lang="en-US" sz="3200"/>
        </a:p>
      </dgm:t>
    </dgm:pt>
    <dgm:pt modelId="{2D5609CC-30AA-4696-A5E7-AD35AEEA4E44}">
      <dgm:prSet custT="1"/>
      <dgm:spPr/>
      <dgm:t>
        <a:bodyPr/>
        <a:lstStyle/>
        <a:p>
          <a:pPr rtl="0"/>
          <a:r>
            <a:rPr lang="en-US" sz="1600" b="1" dirty="0" smtClean="0"/>
            <a:t>1996</a:t>
          </a:r>
          <a:endParaRPr lang="en-US" sz="1600" b="1" dirty="0"/>
        </a:p>
      </dgm:t>
    </dgm:pt>
    <dgm:pt modelId="{4012338A-68FE-4C83-B5AA-723A2F3906F7}" type="parTrans" cxnId="{B7BF702E-2CBC-4661-A662-411783131794}">
      <dgm:prSet/>
      <dgm:spPr/>
      <dgm:t>
        <a:bodyPr/>
        <a:lstStyle/>
        <a:p>
          <a:endParaRPr lang="en-US" sz="3200"/>
        </a:p>
      </dgm:t>
    </dgm:pt>
    <dgm:pt modelId="{7722D863-B77E-4F24-A3D9-F682773AF28B}" type="sibTrans" cxnId="{B7BF702E-2CBC-4661-A662-411783131794}">
      <dgm:prSet/>
      <dgm:spPr/>
      <dgm:t>
        <a:bodyPr/>
        <a:lstStyle/>
        <a:p>
          <a:endParaRPr lang="en-US" sz="3200"/>
        </a:p>
      </dgm:t>
    </dgm:pt>
    <dgm:pt modelId="{8EC0702A-9912-4E40-B6EF-E751489514F1}">
      <dgm:prSet custT="1"/>
      <dgm:spPr/>
      <dgm:t>
        <a:bodyPr/>
        <a:lstStyle/>
        <a:p>
          <a:pPr rtl="0"/>
          <a:r>
            <a:rPr lang="en-US" sz="1600" b="1" dirty="0" smtClean="0"/>
            <a:t>1997</a:t>
          </a:r>
          <a:endParaRPr lang="en-US" sz="1600" b="1" dirty="0"/>
        </a:p>
      </dgm:t>
    </dgm:pt>
    <dgm:pt modelId="{762F74C2-3A9D-49CB-927A-21CEB65F712A}" type="parTrans" cxnId="{B4BF051F-917A-4471-95C7-ACE72A96CCB9}">
      <dgm:prSet/>
      <dgm:spPr/>
      <dgm:t>
        <a:bodyPr/>
        <a:lstStyle/>
        <a:p>
          <a:endParaRPr lang="en-US" sz="3200"/>
        </a:p>
      </dgm:t>
    </dgm:pt>
    <dgm:pt modelId="{537E57A3-76BA-49A6-A272-57727348BEF6}" type="sibTrans" cxnId="{B4BF051F-917A-4471-95C7-ACE72A96CCB9}">
      <dgm:prSet/>
      <dgm:spPr/>
      <dgm:t>
        <a:bodyPr/>
        <a:lstStyle/>
        <a:p>
          <a:endParaRPr lang="en-US" sz="3200"/>
        </a:p>
      </dgm:t>
    </dgm:pt>
    <dgm:pt modelId="{FBA7AC3F-2031-4BBF-AF4F-EE0B380EE5FC}">
      <dgm:prSet custT="1"/>
      <dgm:spPr/>
      <dgm:t>
        <a:bodyPr/>
        <a:lstStyle/>
        <a:p>
          <a:pPr rtl="0"/>
          <a:r>
            <a:rPr lang="en-US" sz="1600" b="1" dirty="0" smtClean="0"/>
            <a:t>1998</a:t>
          </a:r>
          <a:endParaRPr lang="en-US" sz="1600" b="1" dirty="0"/>
        </a:p>
      </dgm:t>
    </dgm:pt>
    <dgm:pt modelId="{E32BC078-8AB4-4E45-A468-2B203D251683}" type="parTrans" cxnId="{9309654B-DCD9-4165-B071-B3CCFC559551}">
      <dgm:prSet/>
      <dgm:spPr/>
      <dgm:t>
        <a:bodyPr/>
        <a:lstStyle/>
        <a:p>
          <a:endParaRPr lang="en-US" sz="3200"/>
        </a:p>
      </dgm:t>
    </dgm:pt>
    <dgm:pt modelId="{BE023E32-D6FA-40D9-8E35-A7988D960C53}" type="sibTrans" cxnId="{9309654B-DCD9-4165-B071-B3CCFC559551}">
      <dgm:prSet/>
      <dgm:spPr/>
      <dgm:t>
        <a:bodyPr/>
        <a:lstStyle/>
        <a:p>
          <a:endParaRPr lang="en-US" sz="3200"/>
        </a:p>
      </dgm:t>
    </dgm:pt>
    <dgm:pt modelId="{0A748C61-158D-4B62-9241-4087CB5D1395}">
      <dgm:prSet custT="1"/>
      <dgm:spPr/>
      <dgm:t>
        <a:bodyPr/>
        <a:lstStyle/>
        <a:p>
          <a:pPr rtl="0"/>
          <a:r>
            <a:rPr lang="en-US" sz="1600" b="1" dirty="0" smtClean="0"/>
            <a:t>2000</a:t>
          </a:r>
          <a:endParaRPr lang="en-US" sz="1600" b="1" dirty="0"/>
        </a:p>
      </dgm:t>
    </dgm:pt>
    <dgm:pt modelId="{A4CC5DDF-F770-4C59-B8A0-C17AF6D46D3F}" type="parTrans" cxnId="{6E3EC60C-5AD2-4C56-AEAC-B0E7B42592E0}">
      <dgm:prSet/>
      <dgm:spPr/>
      <dgm:t>
        <a:bodyPr/>
        <a:lstStyle/>
        <a:p>
          <a:endParaRPr lang="en-US" sz="3200"/>
        </a:p>
      </dgm:t>
    </dgm:pt>
    <dgm:pt modelId="{B7B509F8-936E-449E-8945-32B685AC9D66}" type="sibTrans" cxnId="{6E3EC60C-5AD2-4C56-AEAC-B0E7B42592E0}">
      <dgm:prSet/>
      <dgm:spPr/>
      <dgm:t>
        <a:bodyPr/>
        <a:lstStyle/>
        <a:p>
          <a:endParaRPr lang="en-US" sz="3200"/>
        </a:p>
      </dgm:t>
    </dgm:pt>
    <dgm:pt modelId="{6EFE80C9-EA4A-4CE0-854E-12D405415AF2}">
      <dgm:prSet custT="1"/>
      <dgm:spPr/>
      <dgm:t>
        <a:bodyPr/>
        <a:lstStyle/>
        <a:p>
          <a:pPr rtl="0"/>
          <a:r>
            <a:rPr lang="en-US" sz="1600" b="1" dirty="0" smtClean="0"/>
            <a:t>2002</a:t>
          </a:r>
          <a:endParaRPr lang="en-US" sz="1600" b="1" dirty="0"/>
        </a:p>
      </dgm:t>
    </dgm:pt>
    <dgm:pt modelId="{6A522AAF-3BB1-4171-B936-5524B9A49EFA}" type="parTrans" cxnId="{7DCF65D7-DC66-4B8C-9812-98D40F34EBB8}">
      <dgm:prSet/>
      <dgm:spPr/>
      <dgm:t>
        <a:bodyPr/>
        <a:lstStyle/>
        <a:p>
          <a:endParaRPr lang="en-US" sz="3200"/>
        </a:p>
      </dgm:t>
    </dgm:pt>
    <dgm:pt modelId="{AA81E7B5-A264-46D7-A058-FBF69E98E23E}" type="sibTrans" cxnId="{7DCF65D7-DC66-4B8C-9812-98D40F34EBB8}">
      <dgm:prSet/>
      <dgm:spPr/>
      <dgm:t>
        <a:bodyPr/>
        <a:lstStyle/>
        <a:p>
          <a:endParaRPr lang="en-US" sz="3200"/>
        </a:p>
      </dgm:t>
    </dgm:pt>
    <dgm:pt modelId="{EB3E0DDE-B768-4ED1-B92D-6584D22DF38C}">
      <dgm:prSet custT="1"/>
      <dgm:spPr/>
      <dgm:t>
        <a:bodyPr/>
        <a:lstStyle/>
        <a:p>
          <a:pPr rtl="0"/>
          <a:r>
            <a:rPr lang="en-US" sz="1600" b="1" dirty="0" smtClean="0"/>
            <a:t>2005</a:t>
          </a:r>
          <a:endParaRPr lang="en-US" sz="1600" b="1" dirty="0"/>
        </a:p>
      </dgm:t>
    </dgm:pt>
    <dgm:pt modelId="{0E2EB237-70BD-4CD0-8F70-32F3B564D13C}" type="parTrans" cxnId="{B736B62B-554E-4EFD-84CC-28BA9D04EC09}">
      <dgm:prSet/>
      <dgm:spPr/>
      <dgm:t>
        <a:bodyPr/>
        <a:lstStyle/>
        <a:p>
          <a:endParaRPr lang="en-US" sz="3200"/>
        </a:p>
      </dgm:t>
    </dgm:pt>
    <dgm:pt modelId="{5EF810CF-8A84-4317-A72B-8D17CC81E126}" type="sibTrans" cxnId="{B736B62B-554E-4EFD-84CC-28BA9D04EC09}">
      <dgm:prSet/>
      <dgm:spPr/>
      <dgm:t>
        <a:bodyPr/>
        <a:lstStyle/>
        <a:p>
          <a:endParaRPr lang="en-US" sz="3200"/>
        </a:p>
      </dgm:t>
    </dgm:pt>
    <dgm:pt modelId="{45C3BDAE-4395-4849-BD12-6E10F8D7D8C5}">
      <dgm:prSet custT="1"/>
      <dgm:spPr/>
      <dgm:t>
        <a:bodyPr/>
        <a:lstStyle/>
        <a:p>
          <a:pPr rtl="0"/>
          <a:r>
            <a:rPr lang="en-US" sz="1600" b="1" dirty="0" smtClean="0"/>
            <a:t>2009</a:t>
          </a:r>
          <a:endParaRPr lang="en-US" sz="1600" b="1" dirty="0"/>
        </a:p>
      </dgm:t>
    </dgm:pt>
    <dgm:pt modelId="{3B1FD8F5-E99B-44C8-8E7B-CBA429BD8745}" type="parTrans" cxnId="{F3DBAD2F-616D-4D24-9B8C-A26EB70D622A}">
      <dgm:prSet/>
      <dgm:spPr/>
      <dgm:t>
        <a:bodyPr/>
        <a:lstStyle/>
        <a:p>
          <a:endParaRPr lang="en-US" sz="3200"/>
        </a:p>
      </dgm:t>
    </dgm:pt>
    <dgm:pt modelId="{28774E68-B5BF-4818-AEF8-B0185FDEDB57}" type="sibTrans" cxnId="{F3DBAD2F-616D-4D24-9B8C-A26EB70D622A}">
      <dgm:prSet/>
      <dgm:spPr/>
      <dgm:t>
        <a:bodyPr/>
        <a:lstStyle/>
        <a:p>
          <a:endParaRPr lang="en-US" sz="3200"/>
        </a:p>
      </dgm:t>
    </dgm:pt>
    <dgm:pt modelId="{E60420C1-76C4-4468-9CA1-028C7C2F7218}">
      <dgm:prSet custT="1"/>
      <dgm:spPr/>
      <dgm:t>
        <a:bodyPr/>
        <a:lstStyle/>
        <a:p>
          <a:pPr rtl="0"/>
          <a:r>
            <a:rPr lang="en-US" sz="1600" b="1" dirty="0" smtClean="0"/>
            <a:t>HTML</a:t>
          </a:r>
          <a:endParaRPr lang="en-US" sz="1600" b="1" dirty="0"/>
        </a:p>
      </dgm:t>
    </dgm:pt>
    <dgm:pt modelId="{E56FC70B-96D0-4BBB-9E66-4AC9D768AB22}" type="parTrans" cxnId="{6A081151-CFBB-45FF-830A-87C007A7143A}">
      <dgm:prSet/>
      <dgm:spPr/>
      <dgm:t>
        <a:bodyPr/>
        <a:lstStyle/>
        <a:p>
          <a:endParaRPr lang="en-US" sz="3200"/>
        </a:p>
      </dgm:t>
    </dgm:pt>
    <dgm:pt modelId="{D68F1A06-5E88-47D4-8A9F-A10FBEC10E69}" type="sibTrans" cxnId="{6A081151-CFBB-45FF-830A-87C007A7143A}">
      <dgm:prSet/>
      <dgm:spPr/>
      <dgm:t>
        <a:bodyPr/>
        <a:lstStyle/>
        <a:p>
          <a:endParaRPr lang="en-US" sz="3200"/>
        </a:p>
      </dgm:t>
    </dgm:pt>
    <dgm:pt modelId="{FD345324-838A-48E3-92A4-DE72F161835E}">
      <dgm:prSet custT="1"/>
      <dgm:spPr/>
      <dgm:t>
        <a:bodyPr/>
        <a:lstStyle/>
        <a:p>
          <a:pPr rtl="0"/>
          <a:r>
            <a:rPr lang="en-US" sz="1600" b="1" dirty="0" smtClean="0"/>
            <a:t>HTML2</a:t>
          </a:r>
          <a:endParaRPr lang="en-US" sz="1600" b="1" dirty="0"/>
        </a:p>
      </dgm:t>
    </dgm:pt>
    <dgm:pt modelId="{FEEDE952-C1E8-4A98-AA92-5FE82A4FA702}" type="parTrans" cxnId="{781DE203-A1FA-4674-A062-7987BD21F2AA}">
      <dgm:prSet/>
      <dgm:spPr/>
      <dgm:t>
        <a:bodyPr/>
        <a:lstStyle/>
        <a:p>
          <a:endParaRPr lang="en-US" sz="3200"/>
        </a:p>
      </dgm:t>
    </dgm:pt>
    <dgm:pt modelId="{678EF372-3B7E-4D23-B548-B4E7D4D863B3}" type="sibTrans" cxnId="{781DE203-A1FA-4674-A062-7987BD21F2AA}">
      <dgm:prSet/>
      <dgm:spPr/>
      <dgm:t>
        <a:bodyPr/>
        <a:lstStyle/>
        <a:p>
          <a:endParaRPr lang="en-US" sz="3200"/>
        </a:p>
      </dgm:t>
    </dgm:pt>
    <dgm:pt modelId="{1BD63012-4644-4528-B88E-A2B566691B23}">
      <dgm:prSet custT="1"/>
      <dgm:spPr/>
      <dgm:t>
        <a:bodyPr/>
        <a:lstStyle/>
        <a:p>
          <a:pPr rtl="0"/>
          <a:r>
            <a:rPr lang="en-US" sz="1600" b="1" dirty="0" smtClean="0"/>
            <a:t>+</a:t>
          </a:r>
          <a:endParaRPr lang="en-US" sz="1600" b="1" dirty="0"/>
        </a:p>
      </dgm:t>
    </dgm:pt>
    <dgm:pt modelId="{3A32C6CC-643E-4282-88DB-E5E4D24B4705}" type="parTrans" cxnId="{95AB8125-6F3C-44D5-A80A-09ED65BF5147}">
      <dgm:prSet/>
      <dgm:spPr/>
      <dgm:t>
        <a:bodyPr/>
        <a:lstStyle/>
        <a:p>
          <a:endParaRPr lang="en-US" sz="3200"/>
        </a:p>
      </dgm:t>
    </dgm:pt>
    <dgm:pt modelId="{09E94764-83E2-42EF-BB5F-9C2834B0A16C}" type="sibTrans" cxnId="{95AB8125-6F3C-44D5-A80A-09ED65BF5147}">
      <dgm:prSet/>
      <dgm:spPr/>
      <dgm:t>
        <a:bodyPr/>
        <a:lstStyle/>
        <a:p>
          <a:endParaRPr lang="en-US" sz="3200"/>
        </a:p>
      </dgm:t>
    </dgm:pt>
    <dgm:pt modelId="{D628440D-F3AF-4F91-95B0-D25BAB674042}">
      <dgm:prSet custT="1"/>
      <dgm:spPr/>
      <dgm:t>
        <a:bodyPr/>
        <a:lstStyle/>
        <a:p>
          <a:pPr rtl="0"/>
          <a:r>
            <a:rPr lang="en-US" sz="1600" b="1" dirty="0" smtClean="0"/>
            <a:t>HTML4</a:t>
          </a:r>
          <a:endParaRPr lang="en-US" sz="1600" b="1" dirty="0"/>
        </a:p>
      </dgm:t>
    </dgm:pt>
    <dgm:pt modelId="{81844903-3F5B-4852-B8A8-6B9853E5E462}" type="parTrans" cxnId="{AD042B5C-01F8-4C8E-AB07-CDBA1F7D3A8B}">
      <dgm:prSet/>
      <dgm:spPr/>
      <dgm:t>
        <a:bodyPr/>
        <a:lstStyle/>
        <a:p>
          <a:endParaRPr lang="en-US" sz="3200"/>
        </a:p>
      </dgm:t>
    </dgm:pt>
    <dgm:pt modelId="{6601539F-31DC-4A84-A9C0-436FE1AA6C33}" type="sibTrans" cxnId="{AD042B5C-01F8-4C8E-AB07-CDBA1F7D3A8B}">
      <dgm:prSet/>
      <dgm:spPr/>
      <dgm:t>
        <a:bodyPr/>
        <a:lstStyle/>
        <a:p>
          <a:endParaRPr lang="en-US" sz="3200"/>
        </a:p>
      </dgm:t>
    </dgm:pt>
    <dgm:pt modelId="{8EF7D990-1FCE-45BF-A266-CA0DDF623EE2}">
      <dgm:prSet custT="1"/>
      <dgm:spPr/>
      <dgm:t>
        <a:bodyPr/>
        <a:lstStyle/>
        <a:p>
          <a:pPr rtl="0"/>
          <a:r>
            <a:rPr lang="en-US" sz="1600" b="1" dirty="0" smtClean="0"/>
            <a:t>CSS2</a:t>
          </a:r>
          <a:endParaRPr lang="en-US" sz="1600" b="1" dirty="0"/>
        </a:p>
      </dgm:t>
    </dgm:pt>
    <dgm:pt modelId="{D3D424B9-574A-41B3-A200-DF1B23A1D6C8}" type="parTrans" cxnId="{B36267E8-D9AD-4432-8B27-1AF8DA90CA81}">
      <dgm:prSet/>
      <dgm:spPr/>
      <dgm:t>
        <a:bodyPr/>
        <a:lstStyle/>
        <a:p>
          <a:endParaRPr lang="en-US" sz="3200"/>
        </a:p>
      </dgm:t>
    </dgm:pt>
    <dgm:pt modelId="{8AF11D46-6321-47E7-BCF1-A8B32CDEB624}" type="sibTrans" cxnId="{B36267E8-D9AD-4432-8B27-1AF8DA90CA81}">
      <dgm:prSet/>
      <dgm:spPr/>
      <dgm:t>
        <a:bodyPr/>
        <a:lstStyle/>
        <a:p>
          <a:endParaRPr lang="en-US" sz="3200"/>
        </a:p>
      </dgm:t>
    </dgm:pt>
    <dgm:pt modelId="{3E62DF4A-A0F8-46C0-8730-09CE67B6F65F}">
      <dgm:prSet custT="1"/>
      <dgm:spPr/>
      <dgm:t>
        <a:bodyPr/>
        <a:lstStyle/>
        <a:p>
          <a:pPr rtl="0"/>
          <a:r>
            <a:rPr lang="en-US" sz="1600" b="1" dirty="0" smtClean="0"/>
            <a:t>XHTML1</a:t>
          </a:r>
          <a:endParaRPr lang="en-US" sz="1600" b="1" dirty="0"/>
        </a:p>
      </dgm:t>
    </dgm:pt>
    <dgm:pt modelId="{A3114708-31D4-429E-A914-9D687AE9D2B8}" type="parTrans" cxnId="{62140176-F88A-424E-B141-EE375092DBEC}">
      <dgm:prSet/>
      <dgm:spPr/>
      <dgm:t>
        <a:bodyPr/>
        <a:lstStyle/>
        <a:p>
          <a:endParaRPr lang="en-US" sz="3200"/>
        </a:p>
      </dgm:t>
    </dgm:pt>
    <dgm:pt modelId="{729E94B1-A1E6-4429-8F25-DA57FC05DF3E}" type="sibTrans" cxnId="{62140176-F88A-424E-B141-EE375092DBEC}">
      <dgm:prSet/>
      <dgm:spPr/>
      <dgm:t>
        <a:bodyPr/>
        <a:lstStyle/>
        <a:p>
          <a:endParaRPr lang="en-US" sz="3200"/>
        </a:p>
      </dgm:t>
    </dgm:pt>
    <dgm:pt modelId="{0E158B22-72D4-4E66-BE00-BBDDDF7BC6B8}">
      <dgm:prSet custT="1"/>
      <dgm:spPr/>
      <dgm:t>
        <a:bodyPr/>
        <a:lstStyle/>
        <a:p>
          <a:pPr rtl="0"/>
          <a:r>
            <a:rPr lang="en-US" sz="1000" b="1" dirty="0" smtClean="0"/>
            <a:t>TABLELESS WEB DESIGN</a:t>
          </a:r>
          <a:endParaRPr lang="en-US" sz="1000" b="1" dirty="0"/>
        </a:p>
      </dgm:t>
    </dgm:pt>
    <dgm:pt modelId="{B83A2D47-8EB4-48C3-A43B-37356C8D2AB8}" type="parTrans" cxnId="{6F42B356-8EEB-4787-913A-500DE8BEBF47}">
      <dgm:prSet/>
      <dgm:spPr/>
      <dgm:t>
        <a:bodyPr/>
        <a:lstStyle/>
        <a:p>
          <a:endParaRPr lang="en-US" sz="3200"/>
        </a:p>
      </dgm:t>
    </dgm:pt>
    <dgm:pt modelId="{87B3C6DA-BB0F-4964-807D-F5E2E933F999}" type="sibTrans" cxnId="{6F42B356-8EEB-4787-913A-500DE8BEBF47}">
      <dgm:prSet/>
      <dgm:spPr/>
      <dgm:t>
        <a:bodyPr/>
        <a:lstStyle/>
        <a:p>
          <a:endParaRPr lang="en-US" sz="3200"/>
        </a:p>
      </dgm:t>
    </dgm:pt>
    <dgm:pt modelId="{CD7DB8C9-D1A7-4BD0-B504-31ABD1529617}">
      <dgm:prSet custT="1"/>
      <dgm:spPr/>
      <dgm:t>
        <a:bodyPr/>
        <a:lstStyle/>
        <a:p>
          <a:pPr rtl="0"/>
          <a:r>
            <a:rPr lang="en-US" sz="1600" b="1" dirty="0" smtClean="0"/>
            <a:t>AJAX</a:t>
          </a:r>
          <a:endParaRPr lang="en-US" sz="1600" b="1" dirty="0"/>
        </a:p>
      </dgm:t>
    </dgm:pt>
    <dgm:pt modelId="{AD707B42-1EE1-471C-BA58-F874A98D4455}" type="parTrans" cxnId="{A4627726-BD24-4A59-A7DB-B764972EC036}">
      <dgm:prSet/>
      <dgm:spPr/>
      <dgm:t>
        <a:bodyPr/>
        <a:lstStyle/>
        <a:p>
          <a:endParaRPr lang="en-US" sz="3200"/>
        </a:p>
      </dgm:t>
    </dgm:pt>
    <dgm:pt modelId="{E08F90AE-DEFA-4BB8-9313-87BFB6643575}" type="sibTrans" cxnId="{A4627726-BD24-4A59-A7DB-B764972EC036}">
      <dgm:prSet/>
      <dgm:spPr/>
      <dgm:t>
        <a:bodyPr/>
        <a:lstStyle/>
        <a:p>
          <a:endParaRPr lang="en-US" sz="3200"/>
        </a:p>
      </dgm:t>
    </dgm:pt>
    <dgm:pt modelId="{73EBD2D9-0E6F-4D89-B4B0-BC54C96E9622}">
      <dgm:prSet custT="1"/>
      <dgm:spPr/>
      <dgm:t>
        <a:bodyPr/>
        <a:lstStyle/>
        <a:p>
          <a:pPr rtl="0"/>
          <a:r>
            <a:rPr lang="en-US" sz="1600" b="1" dirty="0" smtClean="0"/>
            <a:t>HTML5</a:t>
          </a:r>
          <a:endParaRPr lang="en-US" sz="1600" b="1" dirty="0"/>
        </a:p>
      </dgm:t>
    </dgm:pt>
    <dgm:pt modelId="{EC4E87E5-30D9-4D6B-BD8B-925D285FFFD1}" type="parTrans" cxnId="{07D1B929-AEF2-4FA5-BDBB-49BA5E47601F}">
      <dgm:prSet/>
      <dgm:spPr/>
      <dgm:t>
        <a:bodyPr/>
        <a:lstStyle/>
        <a:p>
          <a:endParaRPr lang="en-US" sz="3200"/>
        </a:p>
      </dgm:t>
    </dgm:pt>
    <dgm:pt modelId="{2CC92587-A718-4FFA-841F-2985D57A1F28}" type="sibTrans" cxnId="{07D1B929-AEF2-4FA5-BDBB-49BA5E47601F}">
      <dgm:prSet/>
      <dgm:spPr/>
      <dgm:t>
        <a:bodyPr/>
        <a:lstStyle/>
        <a:p>
          <a:endParaRPr lang="en-US" sz="3200"/>
        </a:p>
      </dgm:t>
    </dgm:pt>
    <dgm:pt modelId="{C9A8CD39-CBA8-4ED7-B120-E097C213ABEF}" type="pres">
      <dgm:prSet presAssocID="{F01663FB-B765-4D8D-B0C2-61A09BEC63F1}" presName="Name0" presStyleCnt="0">
        <dgm:presLayoutVars>
          <dgm:dir val="rev"/>
          <dgm:animLvl val="lvl"/>
          <dgm:resizeHandles val="exact"/>
        </dgm:presLayoutVars>
      </dgm:prSet>
      <dgm:spPr/>
      <dgm:t>
        <a:bodyPr/>
        <a:lstStyle/>
        <a:p>
          <a:endParaRPr lang="en-US"/>
        </a:p>
      </dgm:t>
    </dgm:pt>
    <dgm:pt modelId="{54D2BC94-617F-4CBA-B606-EA07DD38EAEA}" type="pres">
      <dgm:prSet presAssocID="{AE7773C0-096F-4E54-A67D-4086B749CEEB}" presName="linNode" presStyleCnt="0"/>
      <dgm:spPr/>
    </dgm:pt>
    <dgm:pt modelId="{8EE3AA90-0750-435C-8DC1-07FF3E135BF2}" type="pres">
      <dgm:prSet presAssocID="{AE7773C0-096F-4E54-A67D-4086B749CEEB}" presName="parentText" presStyleLbl="node1" presStyleIdx="0" presStyleCnt="20" custScaleX="32142" custScaleY="14784" custLinFactX="-16503" custLinFactNeighborX="-100000" custLinFactNeighborY="4401">
        <dgm:presLayoutVars>
          <dgm:chMax val="1"/>
          <dgm:bulletEnabled val="1"/>
        </dgm:presLayoutVars>
      </dgm:prSet>
      <dgm:spPr/>
      <dgm:t>
        <a:bodyPr/>
        <a:lstStyle/>
        <a:p>
          <a:endParaRPr lang="en-US"/>
        </a:p>
      </dgm:t>
    </dgm:pt>
    <dgm:pt modelId="{76CCB134-8343-4469-919E-5ADC2A3F0390}" type="pres">
      <dgm:prSet presAssocID="{78E8D873-0E61-41C2-8E0B-1E83C619C59D}" presName="sp" presStyleCnt="0"/>
      <dgm:spPr/>
    </dgm:pt>
    <dgm:pt modelId="{7E171364-BCB5-4AFC-983E-F5F0C8E6D601}" type="pres">
      <dgm:prSet presAssocID="{0AC9DDFB-E25E-40A2-89D6-6F3FC085912F}" presName="linNode" presStyleCnt="0"/>
      <dgm:spPr/>
    </dgm:pt>
    <dgm:pt modelId="{B32FCCC1-A970-4B02-84C6-864EFAB5F2FD}" type="pres">
      <dgm:prSet presAssocID="{0AC9DDFB-E25E-40A2-89D6-6F3FC085912F}" presName="parentText" presStyleLbl="node1" presStyleIdx="1" presStyleCnt="20" custScaleX="32142" custScaleY="14784" custLinFactNeighborX="-755" custLinFactNeighborY="37419">
        <dgm:presLayoutVars>
          <dgm:chMax val="1"/>
          <dgm:bulletEnabled val="1"/>
        </dgm:presLayoutVars>
      </dgm:prSet>
      <dgm:spPr/>
      <dgm:t>
        <a:bodyPr/>
        <a:lstStyle/>
        <a:p>
          <a:endParaRPr lang="en-US"/>
        </a:p>
      </dgm:t>
    </dgm:pt>
    <dgm:pt modelId="{A90B9705-02F5-484F-86B1-75BBAC3D7121}" type="pres">
      <dgm:prSet presAssocID="{FD34517E-DEBB-4F8C-BC4E-7F6B21DD6DF5}" presName="sp" presStyleCnt="0"/>
      <dgm:spPr/>
    </dgm:pt>
    <dgm:pt modelId="{260F0A15-0BC5-445F-88BA-80C58FBD7D39}" type="pres">
      <dgm:prSet presAssocID="{DC9B9BC0-2801-4E6E-BF71-D0766567D595}" presName="linNode" presStyleCnt="0"/>
      <dgm:spPr/>
    </dgm:pt>
    <dgm:pt modelId="{247E5E3A-0745-496F-8580-75767A58009E}" type="pres">
      <dgm:prSet presAssocID="{DC9B9BC0-2801-4E6E-BF71-D0766567D595}" presName="parentText" presStyleLbl="node1" presStyleIdx="2" presStyleCnt="20" custScaleX="32142" custScaleY="14784" custLinFactNeighborX="-71636" custLinFactNeighborY="20001">
        <dgm:presLayoutVars>
          <dgm:chMax val="1"/>
          <dgm:bulletEnabled val="1"/>
        </dgm:presLayoutVars>
      </dgm:prSet>
      <dgm:spPr/>
      <dgm:t>
        <a:bodyPr/>
        <a:lstStyle/>
        <a:p>
          <a:endParaRPr lang="en-US"/>
        </a:p>
      </dgm:t>
    </dgm:pt>
    <dgm:pt modelId="{A02F30AA-4ED8-479D-96A9-74BFC9952530}" type="pres">
      <dgm:prSet presAssocID="{EBDC1278-A5BF-4733-9D67-A2B53F8A9A49}" presName="sp" presStyleCnt="0"/>
      <dgm:spPr/>
    </dgm:pt>
    <dgm:pt modelId="{7379CE67-0C48-455E-88C6-8CAFBD0F5C70}" type="pres">
      <dgm:prSet presAssocID="{A028D4C6-F961-4997-8327-94B0CBB89BA4}" presName="linNode" presStyleCnt="0"/>
      <dgm:spPr/>
    </dgm:pt>
    <dgm:pt modelId="{709E810B-0EAD-42A4-91B4-21C35C0F7E7C}" type="pres">
      <dgm:prSet presAssocID="{A028D4C6-F961-4997-8327-94B0CBB89BA4}" presName="parentText" presStyleLbl="node1" presStyleIdx="3" presStyleCnt="20" custScaleX="32142" custScaleY="14784" custLinFactX="-16880" custLinFactNeighborX="-100000" custLinFactNeighborY="-26589">
        <dgm:presLayoutVars>
          <dgm:chMax val="1"/>
          <dgm:bulletEnabled val="1"/>
        </dgm:presLayoutVars>
      </dgm:prSet>
      <dgm:spPr/>
      <dgm:t>
        <a:bodyPr/>
        <a:lstStyle/>
        <a:p>
          <a:endParaRPr lang="en-US"/>
        </a:p>
      </dgm:t>
    </dgm:pt>
    <dgm:pt modelId="{0AE2283F-4FFD-4763-85C3-9B912BE1C3E3}" type="pres">
      <dgm:prSet presAssocID="{84E404C0-D804-4831-8EE6-7C52B0ED92BD}" presName="sp" presStyleCnt="0"/>
      <dgm:spPr/>
    </dgm:pt>
    <dgm:pt modelId="{8E7387F4-EC23-4755-8393-29E451B94AFF}" type="pres">
      <dgm:prSet presAssocID="{2D5609CC-30AA-4696-A5E7-AD35AEEA4E44}" presName="linNode" presStyleCnt="0"/>
      <dgm:spPr/>
    </dgm:pt>
    <dgm:pt modelId="{677D147C-C220-45ED-8ECF-40088220F134}" type="pres">
      <dgm:prSet presAssocID="{2D5609CC-30AA-4696-A5E7-AD35AEEA4E44}" presName="parentText" presStyleLbl="node1" presStyleIdx="4" presStyleCnt="20" custScaleX="32142" custScaleY="14784" custLinFactX="-16503" custLinFactNeighborX="-100000" custLinFactNeighborY="-19233">
        <dgm:presLayoutVars>
          <dgm:chMax val="1"/>
          <dgm:bulletEnabled val="1"/>
        </dgm:presLayoutVars>
      </dgm:prSet>
      <dgm:spPr/>
      <dgm:t>
        <a:bodyPr/>
        <a:lstStyle/>
        <a:p>
          <a:endParaRPr lang="en-US"/>
        </a:p>
      </dgm:t>
    </dgm:pt>
    <dgm:pt modelId="{37090CBD-1FD0-41B7-8033-3D87D4A74553}" type="pres">
      <dgm:prSet presAssocID="{7722D863-B77E-4F24-A3D9-F682773AF28B}" presName="sp" presStyleCnt="0"/>
      <dgm:spPr/>
    </dgm:pt>
    <dgm:pt modelId="{C541E11E-FC3E-47F4-BDFC-81875897B166}" type="pres">
      <dgm:prSet presAssocID="{8EC0702A-9912-4E40-B6EF-E751489514F1}" presName="linNode" presStyleCnt="0"/>
      <dgm:spPr/>
    </dgm:pt>
    <dgm:pt modelId="{5B4982EB-669F-4077-AE7C-4D7301DABAD5}" type="pres">
      <dgm:prSet presAssocID="{8EC0702A-9912-4E40-B6EF-E751489514F1}" presName="parentText" presStyleLbl="node1" presStyleIdx="5" presStyleCnt="20" custScaleX="32142" custScaleY="14784" custLinFactX="-16880" custLinFactNeighborX="-100000" custLinFactNeighborY="-11141">
        <dgm:presLayoutVars>
          <dgm:chMax val="1"/>
          <dgm:bulletEnabled val="1"/>
        </dgm:presLayoutVars>
      </dgm:prSet>
      <dgm:spPr/>
      <dgm:t>
        <a:bodyPr/>
        <a:lstStyle/>
        <a:p>
          <a:endParaRPr lang="en-US"/>
        </a:p>
      </dgm:t>
    </dgm:pt>
    <dgm:pt modelId="{5C2BED1B-E25B-4F09-9D53-AD554CCDF0EB}" type="pres">
      <dgm:prSet presAssocID="{537E57A3-76BA-49A6-A272-57727348BEF6}" presName="sp" presStyleCnt="0"/>
      <dgm:spPr/>
    </dgm:pt>
    <dgm:pt modelId="{EEC50409-88E4-45C3-A565-EB25B6304575}" type="pres">
      <dgm:prSet presAssocID="{FBA7AC3F-2031-4BBF-AF4F-EE0B380EE5FC}" presName="linNode" presStyleCnt="0"/>
      <dgm:spPr/>
    </dgm:pt>
    <dgm:pt modelId="{08721AB4-3DDC-448A-85FA-1BCF318E2F27}" type="pres">
      <dgm:prSet presAssocID="{FBA7AC3F-2031-4BBF-AF4F-EE0B380EE5FC}" presName="parentText" presStyleLbl="node1" presStyleIdx="6" presStyleCnt="20" custScaleX="32142" custScaleY="14784" custLinFactX="-16503" custLinFactNeighborX="-100000" custLinFactNeighborY="-3786">
        <dgm:presLayoutVars>
          <dgm:chMax val="1"/>
          <dgm:bulletEnabled val="1"/>
        </dgm:presLayoutVars>
      </dgm:prSet>
      <dgm:spPr/>
      <dgm:t>
        <a:bodyPr/>
        <a:lstStyle/>
        <a:p>
          <a:endParaRPr lang="en-US"/>
        </a:p>
      </dgm:t>
    </dgm:pt>
    <dgm:pt modelId="{ED5F362F-809C-433F-8679-CB959996B027}" type="pres">
      <dgm:prSet presAssocID="{BE023E32-D6FA-40D9-8E35-A7988D960C53}" presName="sp" presStyleCnt="0"/>
      <dgm:spPr/>
    </dgm:pt>
    <dgm:pt modelId="{B83E4D31-6317-4225-88E6-3DC5B80DB96C}" type="pres">
      <dgm:prSet presAssocID="{0A748C61-158D-4B62-9241-4087CB5D1395}" presName="linNode" presStyleCnt="0"/>
      <dgm:spPr/>
    </dgm:pt>
    <dgm:pt modelId="{02E89D47-6CEB-4AC1-AB43-040C5129BF67}" type="pres">
      <dgm:prSet presAssocID="{0A748C61-158D-4B62-9241-4087CB5D1395}" presName="parentText" presStyleLbl="node1" presStyleIdx="7" presStyleCnt="20" custScaleX="32142" custScaleY="14784" custLinFactX="-16880" custLinFactNeighborX="-100000" custLinFactNeighborY="4305">
        <dgm:presLayoutVars>
          <dgm:chMax val="1"/>
          <dgm:bulletEnabled val="1"/>
        </dgm:presLayoutVars>
      </dgm:prSet>
      <dgm:spPr/>
      <dgm:t>
        <a:bodyPr/>
        <a:lstStyle/>
        <a:p>
          <a:endParaRPr lang="en-US"/>
        </a:p>
      </dgm:t>
    </dgm:pt>
    <dgm:pt modelId="{26857009-975F-4601-B1F0-23082AA29768}" type="pres">
      <dgm:prSet presAssocID="{B7B509F8-936E-449E-8945-32B685AC9D66}" presName="sp" presStyleCnt="0"/>
      <dgm:spPr/>
    </dgm:pt>
    <dgm:pt modelId="{945E1531-5255-4ABE-B92F-18D7E05EE6A2}" type="pres">
      <dgm:prSet presAssocID="{6EFE80C9-EA4A-4CE0-854E-12D405415AF2}" presName="linNode" presStyleCnt="0"/>
      <dgm:spPr/>
    </dgm:pt>
    <dgm:pt modelId="{82201465-C2C8-425E-9BA4-6C6E5F5C67B7}" type="pres">
      <dgm:prSet presAssocID="{6EFE80C9-EA4A-4CE0-854E-12D405415AF2}" presName="parentText" presStyleLbl="node1" presStyleIdx="8" presStyleCnt="20" custScaleX="32142" custScaleY="14784" custLinFactX="-16503" custLinFactNeighborX="-100000" custLinFactNeighborY="12174">
        <dgm:presLayoutVars>
          <dgm:chMax val="1"/>
          <dgm:bulletEnabled val="1"/>
        </dgm:presLayoutVars>
      </dgm:prSet>
      <dgm:spPr/>
      <dgm:t>
        <a:bodyPr/>
        <a:lstStyle/>
        <a:p>
          <a:endParaRPr lang="en-US"/>
        </a:p>
      </dgm:t>
    </dgm:pt>
    <dgm:pt modelId="{7690CFF2-AF4E-4D97-8FCA-4E48142E7473}" type="pres">
      <dgm:prSet presAssocID="{AA81E7B5-A264-46D7-A058-FBF69E98E23E}" presName="sp" presStyleCnt="0"/>
      <dgm:spPr/>
    </dgm:pt>
    <dgm:pt modelId="{61A26F41-44B3-44D4-9D53-4CF209546D6C}" type="pres">
      <dgm:prSet presAssocID="{EB3E0DDE-B768-4ED1-B92D-6584D22DF38C}" presName="linNode" presStyleCnt="0"/>
      <dgm:spPr/>
    </dgm:pt>
    <dgm:pt modelId="{11AD6173-44C3-48A8-9B0D-BE2573BB4B66}" type="pres">
      <dgm:prSet presAssocID="{EB3E0DDE-B768-4ED1-B92D-6584D22DF38C}" presName="parentText" presStyleLbl="node1" presStyleIdx="9" presStyleCnt="20" custScaleX="32142" custScaleY="14784" custLinFactX="-16126" custLinFactNeighborX="-100000" custLinFactNeighborY="17547">
        <dgm:presLayoutVars>
          <dgm:chMax val="1"/>
          <dgm:bulletEnabled val="1"/>
        </dgm:presLayoutVars>
      </dgm:prSet>
      <dgm:spPr/>
      <dgm:t>
        <a:bodyPr/>
        <a:lstStyle/>
        <a:p>
          <a:endParaRPr lang="en-US"/>
        </a:p>
      </dgm:t>
    </dgm:pt>
    <dgm:pt modelId="{B8D7E70E-E29E-45D1-9178-1C77329FB9A2}" type="pres">
      <dgm:prSet presAssocID="{5EF810CF-8A84-4317-A72B-8D17CC81E126}" presName="sp" presStyleCnt="0"/>
      <dgm:spPr/>
    </dgm:pt>
    <dgm:pt modelId="{052AEABA-BFFA-430D-8B0F-304D3AC2C88F}" type="pres">
      <dgm:prSet presAssocID="{45C3BDAE-4395-4849-BD12-6E10F8D7D8C5}" presName="linNode" presStyleCnt="0"/>
      <dgm:spPr/>
    </dgm:pt>
    <dgm:pt modelId="{D617744C-D68D-48C4-9987-08F6F99DAFC1}" type="pres">
      <dgm:prSet presAssocID="{45C3BDAE-4395-4849-BD12-6E10F8D7D8C5}" presName="parentText" presStyleLbl="node1" presStyleIdx="10" presStyleCnt="20" custScaleX="32142" custScaleY="14784" custLinFactX="-15919" custLinFactNeighborX="-100000" custLinFactNeighborY="25766">
        <dgm:presLayoutVars>
          <dgm:chMax val="1"/>
          <dgm:bulletEnabled val="1"/>
        </dgm:presLayoutVars>
      </dgm:prSet>
      <dgm:spPr/>
      <dgm:t>
        <a:bodyPr/>
        <a:lstStyle/>
        <a:p>
          <a:endParaRPr lang="en-US"/>
        </a:p>
      </dgm:t>
    </dgm:pt>
    <dgm:pt modelId="{687CC35A-01A4-4DB0-8D92-A2CABC1E0B1B}" type="pres">
      <dgm:prSet presAssocID="{28774E68-B5BF-4818-AEF8-B0185FDEDB57}" presName="sp" presStyleCnt="0"/>
      <dgm:spPr/>
    </dgm:pt>
    <dgm:pt modelId="{F7020A0F-996D-4D12-9C75-B61C8E2A285A}" type="pres">
      <dgm:prSet presAssocID="{E60420C1-76C4-4468-9CA1-028C7C2F7218}" presName="linNode" presStyleCnt="0"/>
      <dgm:spPr/>
    </dgm:pt>
    <dgm:pt modelId="{F652A91F-246F-49D1-98D9-D25D84390E77}" type="pres">
      <dgm:prSet presAssocID="{E60420C1-76C4-4468-9CA1-028C7C2F7218}" presName="parentText" presStyleLbl="node1" presStyleIdx="11" presStyleCnt="20" custScaleX="32142" custScaleY="14784" custLinFactY="-100000" custLinFactNeighborX="-71357" custLinFactNeighborY="-112373">
        <dgm:presLayoutVars>
          <dgm:chMax val="1"/>
          <dgm:bulletEnabled val="1"/>
        </dgm:presLayoutVars>
      </dgm:prSet>
      <dgm:spPr/>
      <dgm:t>
        <a:bodyPr/>
        <a:lstStyle/>
        <a:p>
          <a:endParaRPr lang="en-US"/>
        </a:p>
      </dgm:t>
    </dgm:pt>
    <dgm:pt modelId="{FAFAC221-14D1-4E61-9E64-BB8B769CF2CD}" type="pres">
      <dgm:prSet presAssocID="{D68F1A06-5E88-47D4-8A9F-A10FBEC10E69}" presName="sp" presStyleCnt="0"/>
      <dgm:spPr/>
    </dgm:pt>
    <dgm:pt modelId="{2102D9F6-1755-417A-9618-1E89388E9C84}" type="pres">
      <dgm:prSet presAssocID="{FD345324-838A-48E3-92A4-DE72F161835E}" presName="linNode" presStyleCnt="0"/>
      <dgm:spPr/>
    </dgm:pt>
    <dgm:pt modelId="{7B10FEDC-745A-4F66-BD23-CE3070305B4A}" type="pres">
      <dgm:prSet presAssocID="{FD345324-838A-48E3-92A4-DE72F161835E}" presName="parentText" presStyleLbl="node1" presStyleIdx="12" presStyleCnt="20" custScaleX="32142" custScaleY="14784" custLinFactY="-100000" custLinFactNeighborX="-71636" custLinFactNeighborY="-106070">
        <dgm:presLayoutVars>
          <dgm:chMax val="1"/>
          <dgm:bulletEnabled val="1"/>
        </dgm:presLayoutVars>
      </dgm:prSet>
      <dgm:spPr/>
      <dgm:t>
        <a:bodyPr/>
        <a:lstStyle/>
        <a:p>
          <a:endParaRPr lang="en-US"/>
        </a:p>
      </dgm:t>
    </dgm:pt>
    <dgm:pt modelId="{E4EA4376-5F93-48AA-865C-D63D5C36109A}" type="pres">
      <dgm:prSet presAssocID="{678EF372-3B7E-4D23-B548-B4E7D4D863B3}" presName="sp" presStyleCnt="0"/>
      <dgm:spPr/>
    </dgm:pt>
    <dgm:pt modelId="{8BF5F3E3-79DE-49D1-9E97-8C021C35618E}" type="pres">
      <dgm:prSet presAssocID="{1BD63012-4644-4528-B88E-A2B566691B23}" presName="linNode" presStyleCnt="0"/>
      <dgm:spPr/>
    </dgm:pt>
    <dgm:pt modelId="{237BA387-609E-4C22-B16A-630C467ACDD0}" type="pres">
      <dgm:prSet presAssocID="{1BD63012-4644-4528-B88E-A2B566691B23}" presName="parentText" presStyleLbl="node1" presStyleIdx="13" presStyleCnt="20" custScaleX="14044" custScaleY="16844" custLinFactY="-99265" custLinFactNeighborX="-45998" custLinFactNeighborY="-100000">
        <dgm:presLayoutVars>
          <dgm:chMax val="1"/>
          <dgm:bulletEnabled val="1"/>
        </dgm:presLayoutVars>
      </dgm:prSet>
      <dgm:spPr/>
      <dgm:t>
        <a:bodyPr/>
        <a:lstStyle/>
        <a:p>
          <a:endParaRPr lang="en-US"/>
        </a:p>
      </dgm:t>
    </dgm:pt>
    <dgm:pt modelId="{9842252C-DFC0-4247-AD2F-342611558958}" type="pres">
      <dgm:prSet presAssocID="{09E94764-83E2-42EF-BB5F-9C2834B0A16C}" presName="sp" presStyleCnt="0"/>
      <dgm:spPr/>
    </dgm:pt>
    <dgm:pt modelId="{1ACEE62C-AC78-4D17-8EB5-61E1684E33E4}" type="pres">
      <dgm:prSet presAssocID="{D628440D-F3AF-4F91-95B0-D25BAB674042}" presName="linNode" presStyleCnt="0"/>
      <dgm:spPr/>
    </dgm:pt>
    <dgm:pt modelId="{02D2F0EF-C27F-486D-85E6-254C3516F2DA}" type="pres">
      <dgm:prSet presAssocID="{D628440D-F3AF-4F91-95B0-D25BAB674042}" presName="parentText" presStyleLbl="node1" presStyleIdx="14" presStyleCnt="20" custScaleX="32142" custScaleY="14784" custLinFactY="-92016" custLinFactNeighborX="-71520" custLinFactNeighborY="-100000">
        <dgm:presLayoutVars>
          <dgm:chMax val="1"/>
          <dgm:bulletEnabled val="1"/>
        </dgm:presLayoutVars>
      </dgm:prSet>
      <dgm:spPr/>
      <dgm:t>
        <a:bodyPr/>
        <a:lstStyle/>
        <a:p>
          <a:endParaRPr lang="en-US"/>
        </a:p>
      </dgm:t>
    </dgm:pt>
    <dgm:pt modelId="{E9A31EAC-4EDC-4D25-89C3-F1C716A6BDAE}" type="pres">
      <dgm:prSet presAssocID="{6601539F-31DC-4A84-A9C0-436FE1AA6C33}" presName="sp" presStyleCnt="0"/>
      <dgm:spPr/>
    </dgm:pt>
    <dgm:pt modelId="{75769AED-FB1C-463C-AFD2-950863E2403D}" type="pres">
      <dgm:prSet presAssocID="{8EF7D990-1FCE-45BF-A266-CA0DDF623EE2}" presName="linNode" presStyleCnt="0"/>
      <dgm:spPr/>
    </dgm:pt>
    <dgm:pt modelId="{B97BF169-0E68-4ECD-A58E-F4280ABA1E42}" type="pres">
      <dgm:prSet presAssocID="{8EF7D990-1FCE-45BF-A266-CA0DDF623EE2}" presName="parentText" presStyleLbl="node1" presStyleIdx="15" presStyleCnt="20" custScaleX="32142" custScaleY="14784" custLinFactY="-83727" custLinFactNeighborX="-71933" custLinFactNeighborY="-100000">
        <dgm:presLayoutVars>
          <dgm:chMax val="1"/>
          <dgm:bulletEnabled val="1"/>
        </dgm:presLayoutVars>
      </dgm:prSet>
      <dgm:spPr/>
      <dgm:t>
        <a:bodyPr/>
        <a:lstStyle/>
        <a:p>
          <a:endParaRPr lang="en-US"/>
        </a:p>
      </dgm:t>
    </dgm:pt>
    <dgm:pt modelId="{CBE0EE41-EC0C-4434-A33E-C95A76F064DB}" type="pres">
      <dgm:prSet presAssocID="{8AF11D46-6321-47E7-BCF1-A8B32CDEB624}" presName="sp" presStyleCnt="0"/>
      <dgm:spPr/>
    </dgm:pt>
    <dgm:pt modelId="{48CDB2D5-BE69-41ED-A0E7-D3A770748862}" type="pres">
      <dgm:prSet presAssocID="{3E62DF4A-A0F8-46C0-8730-09CE67B6F65F}" presName="linNode" presStyleCnt="0"/>
      <dgm:spPr/>
    </dgm:pt>
    <dgm:pt modelId="{A0432CD5-C901-4B46-A719-0E21C4206964}" type="pres">
      <dgm:prSet presAssocID="{3E62DF4A-A0F8-46C0-8730-09CE67B6F65F}" presName="parentText" presStyleLbl="node1" presStyleIdx="16" presStyleCnt="20" custScaleX="32142" custScaleY="14784" custLinFactY="-75838" custLinFactNeighborX="-72312" custLinFactNeighborY="-100000">
        <dgm:presLayoutVars>
          <dgm:chMax val="1"/>
          <dgm:bulletEnabled val="1"/>
        </dgm:presLayoutVars>
      </dgm:prSet>
      <dgm:spPr/>
      <dgm:t>
        <a:bodyPr/>
        <a:lstStyle/>
        <a:p>
          <a:endParaRPr lang="en-US"/>
        </a:p>
      </dgm:t>
    </dgm:pt>
    <dgm:pt modelId="{65486625-984E-444B-B916-FF3C79BBFA8F}" type="pres">
      <dgm:prSet presAssocID="{729E94B1-A1E6-4429-8F25-DA57FC05DF3E}" presName="sp" presStyleCnt="0"/>
      <dgm:spPr/>
    </dgm:pt>
    <dgm:pt modelId="{6298676B-20A7-483D-827C-D252AACC9A2A}" type="pres">
      <dgm:prSet presAssocID="{0E158B22-72D4-4E66-BE00-BBDDDF7BC6B8}" presName="linNode" presStyleCnt="0"/>
      <dgm:spPr/>
    </dgm:pt>
    <dgm:pt modelId="{2C6F1AEB-6DD9-4C8B-A9F3-E885EF067E09}" type="pres">
      <dgm:prSet presAssocID="{0E158B22-72D4-4E66-BE00-BBDDDF7BC6B8}" presName="parentText" presStyleLbl="node1" presStyleIdx="17" presStyleCnt="20" custScaleX="32142" custScaleY="14784" custLinFactY="-67820" custLinFactNeighborX="-71409" custLinFactNeighborY="-100000">
        <dgm:presLayoutVars>
          <dgm:chMax val="1"/>
          <dgm:bulletEnabled val="1"/>
        </dgm:presLayoutVars>
      </dgm:prSet>
      <dgm:spPr/>
      <dgm:t>
        <a:bodyPr/>
        <a:lstStyle/>
        <a:p>
          <a:endParaRPr lang="en-US"/>
        </a:p>
      </dgm:t>
    </dgm:pt>
    <dgm:pt modelId="{EA7569F2-BB29-4CF1-BEE3-4FFAA4B5B8FB}" type="pres">
      <dgm:prSet presAssocID="{87B3C6DA-BB0F-4964-807D-F5E2E933F999}" presName="sp" presStyleCnt="0"/>
      <dgm:spPr/>
    </dgm:pt>
    <dgm:pt modelId="{A8C5A91E-5A3E-4DC4-BE96-E41F9C962310}" type="pres">
      <dgm:prSet presAssocID="{CD7DB8C9-D1A7-4BD0-B504-31ABD1529617}" presName="linNode" presStyleCnt="0"/>
      <dgm:spPr/>
    </dgm:pt>
    <dgm:pt modelId="{F3FDDEA1-DF5E-4118-8B50-10F74A179118}" type="pres">
      <dgm:prSet presAssocID="{CD7DB8C9-D1A7-4BD0-B504-31ABD1529617}" presName="parentText" presStyleLbl="node1" presStyleIdx="18" presStyleCnt="20" custScaleX="32142" custScaleY="14784" custLinFactY="-62463" custLinFactNeighborX="-71865" custLinFactNeighborY="-100000">
        <dgm:presLayoutVars>
          <dgm:chMax val="1"/>
          <dgm:bulletEnabled val="1"/>
        </dgm:presLayoutVars>
      </dgm:prSet>
      <dgm:spPr/>
      <dgm:t>
        <a:bodyPr/>
        <a:lstStyle/>
        <a:p>
          <a:endParaRPr lang="en-US"/>
        </a:p>
      </dgm:t>
    </dgm:pt>
    <dgm:pt modelId="{0AC35A95-8C78-43E6-829A-AFEDCC38887B}" type="pres">
      <dgm:prSet presAssocID="{E08F90AE-DEFA-4BB8-9313-87BFB6643575}" presName="sp" presStyleCnt="0"/>
      <dgm:spPr/>
    </dgm:pt>
    <dgm:pt modelId="{BBA44073-18C6-44B2-AEAC-13E8EC8C373E}" type="pres">
      <dgm:prSet presAssocID="{73EBD2D9-0E6F-4D89-B4B0-BC54C96E9622}" presName="linNode" presStyleCnt="0"/>
      <dgm:spPr/>
    </dgm:pt>
    <dgm:pt modelId="{AF98CAAE-DA9A-4A9C-9FE3-23D8C3226045}" type="pres">
      <dgm:prSet presAssocID="{73EBD2D9-0E6F-4D89-B4B0-BC54C96E9622}" presName="parentText" presStyleLbl="node1" presStyleIdx="19" presStyleCnt="20" custScaleX="32142" custScaleY="14784" custLinFactY="-56038" custLinFactNeighborX="-71432" custLinFactNeighborY="-100000">
        <dgm:presLayoutVars>
          <dgm:chMax val="1"/>
          <dgm:bulletEnabled val="1"/>
        </dgm:presLayoutVars>
      </dgm:prSet>
      <dgm:spPr/>
      <dgm:t>
        <a:bodyPr/>
        <a:lstStyle/>
        <a:p>
          <a:endParaRPr lang="en-US"/>
        </a:p>
      </dgm:t>
    </dgm:pt>
  </dgm:ptLst>
  <dgm:cxnLst>
    <dgm:cxn modelId="{1E866397-66E3-4A9F-90F3-CC00F176BD04}" type="presOf" srcId="{0A748C61-158D-4B62-9241-4087CB5D1395}" destId="{02E89D47-6CEB-4AC1-AB43-040C5129BF67}" srcOrd="0" destOrd="0" presId="urn:microsoft.com/office/officeart/2005/8/layout/vList5"/>
    <dgm:cxn modelId="{C9960EEC-4F42-4305-AFE3-889F7324395A}" type="presOf" srcId="{FBA7AC3F-2031-4BBF-AF4F-EE0B380EE5FC}" destId="{08721AB4-3DDC-448A-85FA-1BCF318E2F27}" srcOrd="0" destOrd="0" presId="urn:microsoft.com/office/officeart/2005/8/layout/vList5"/>
    <dgm:cxn modelId="{B7BF702E-2CBC-4661-A662-411783131794}" srcId="{F01663FB-B765-4D8D-B0C2-61A09BEC63F1}" destId="{2D5609CC-30AA-4696-A5E7-AD35AEEA4E44}" srcOrd="4" destOrd="0" parTransId="{4012338A-68FE-4C83-B5AA-723A2F3906F7}" sibTransId="{7722D863-B77E-4F24-A3D9-F682773AF28B}"/>
    <dgm:cxn modelId="{9309654B-DCD9-4165-B071-B3CCFC559551}" srcId="{F01663FB-B765-4D8D-B0C2-61A09BEC63F1}" destId="{FBA7AC3F-2031-4BBF-AF4F-EE0B380EE5FC}" srcOrd="6" destOrd="0" parTransId="{E32BC078-8AB4-4E45-A468-2B203D251683}" sibTransId="{BE023E32-D6FA-40D9-8E35-A7988D960C53}"/>
    <dgm:cxn modelId="{6F42B356-8EEB-4787-913A-500DE8BEBF47}" srcId="{F01663FB-B765-4D8D-B0C2-61A09BEC63F1}" destId="{0E158B22-72D4-4E66-BE00-BBDDDF7BC6B8}" srcOrd="17" destOrd="0" parTransId="{B83A2D47-8EB4-48C3-A43B-37356C8D2AB8}" sibTransId="{87B3C6DA-BB0F-4964-807D-F5E2E933F999}"/>
    <dgm:cxn modelId="{79938AF2-3CF8-47F7-976A-D0FA7765D753}" type="presOf" srcId="{A028D4C6-F961-4997-8327-94B0CBB89BA4}" destId="{709E810B-0EAD-42A4-91B4-21C35C0F7E7C}" srcOrd="0" destOrd="0" presId="urn:microsoft.com/office/officeart/2005/8/layout/vList5"/>
    <dgm:cxn modelId="{1EE5ABC0-8CCB-44B4-BC3E-C98BE1D6D738}" type="presOf" srcId="{AE7773C0-096F-4E54-A67D-4086B749CEEB}" destId="{8EE3AA90-0750-435C-8DC1-07FF3E135BF2}" srcOrd="0" destOrd="0" presId="urn:microsoft.com/office/officeart/2005/8/layout/vList5"/>
    <dgm:cxn modelId="{A298188D-9A97-4912-BFFC-FE0C92F3A35D}" type="presOf" srcId="{DC9B9BC0-2801-4E6E-BF71-D0766567D595}" destId="{247E5E3A-0745-496F-8580-75767A58009E}" srcOrd="0" destOrd="0" presId="urn:microsoft.com/office/officeart/2005/8/layout/vList5"/>
    <dgm:cxn modelId="{7B01E262-6043-4552-8C30-402CB7AC5702}" type="presOf" srcId="{D628440D-F3AF-4F91-95B0-D25BAB674042}" destId="{02D2F0EF-C27F-486D-85E6-254C3516F2DA}" srcOrd="0" destOrd="0" presId="urn:microsoft.com/office/officeart/2005/8/layout/vList5"/>
    <dgm:cxn modelId="{E68E3137-F8E9-45AF-A6E6-6592077E65B5}" type="presOf" srcId="{0AC9DDFB-E25E-40A2-89D6-6F3FC085912F}" destId="{B32FCCC1-A970-4B02-84C6-864EFAB5F2FD}" srcOrd="0" destOrd="0" presId="urn:microsoft.com/office/officeart/2005/8/layout/vList5"/>
    <dgm:cxn modelId="{D8170D03-4E1B-4D26-B205-05BE63537F96}" type="presOf" srcId="{CD7DB8C9-D1A7-4BD0-B504-31ABD1529617}" destId="{F3FDDEA1-DF5E-4118-8B50-10F74A179118}" srcOrd="0" destOrd="0" presId="urn:microsoft.com/office/officeart/2005/8/layout/vList5"/>
    <dgm:cxn modelId="{95AB8125-6F3C-44D5-A80A-09ED65BF5147}" srcId="{F01663FB-B765-4D8D-B0C2-61A09BEC63F1}" destId="{1BD63012-4644-4528-B88E-A2B566691B23}" srcOrd="13" destOrd="0" parTransId="{3A32C6CC-643E-4282-88DB-E5E4D24B4705}" sibTransId="{09E94764-83E2-42EF-BB5F-9C2834B0A16C}"/>
    <dgm:cxn modelId="{A4627726-BD24-4A59-A7DB-B764972EC036}" srcId="{F01663FB-B765-4D8D-B0C2-61A09BEC63F1}" destId="{CD7DB8C9-D1A7-4BD0-B504-31ABD1529617}" srcOrd="18" destOrd="0" parTransId="{AD707B42-1EE1-471C-BA58-F874A98D4455}" sibTransId="{E08F90AE-DEFA-4BB8-9313-87BFB6643575}"/>
    <dgm:cxn modelId="{AD042B5C-01F8-4C8E-AB07-CDBA1F7D3A8B}" srcId="{F01663FB-B765-4D8D-B0C2-61A09BEC63F1}" destId="{D628440D-F3AF-4F91-95B0-D25BAB674042}" srcOrd="14" destOrd="0" parTransId="{81844903-3F5B-4852-B8A8-6B9853E5E462}" sibTransId="{6601539F-31DC-4A84-A9C0-436FE1AA6C33}"/>
    <dgm:cxn modelId="{82B55F46-BE07-4138-9F3A-ACA2E2B04659}" type="presOf" srcId="{FD345324-838A-48E3-92A4-DE72F161835E}" destId="{7B10FEDC-745A-4F66-BD23-CE3070305B4A}" srcOrd="0" destOrd="0" presId="urn:microsoft.com/office/officeart/2005/8/layout/vList5"/>
    <dgm:cxn modelId="{6A081151-CFBB-45FF-830A-87C007A7143A}" srcId="{F01663FB-B765-4D8D-B0C2-61A09BEC63F1}" destId="{E60420C1-76C4-4468-9CA1-028C7C2F7218}" srcOrd="11" destOrd="0" parTransId="{E56FC70B-96D0-4BBB-9E66-4AC9D768AB22}" sibTransId="{D68F1A06-5E88-47D4-8A9F-A10FBEC10E69}"/>
    <dgm:cxn modelId="{5F873023-0E66-46B6-9CAB-616BA1BC8702}" srcId="{F01663FB-B765-4D8D-B0C2-61A09BEC63F1}" destId="{0AC9DDFB-E25E-40A2-89D6-6F3FC085912F}" srcOrd="1" destOrd="0" parTransId="{5D0D52A7-53D4-44E0-9414-CB95370EC31F}" sibTransId="{FD34517E-DEBB-4F8C-BC4E-7F6B21DD6DF5}"/>
    <dgm:cxn modelId="{31BD3BA6-88EB-42EE-9A9C-F7CD0535BE81}" type="presOf" srcId="{0E158B22-72D4-4E66-BE00-BBDDDF7BC6B8}" destId="{2C6F1AEB-6DD9-4C8B-A9F3-E885EF067E09}" srcOrd="0" destOrd="0" presId="urn:microsoft.com/office/officeart/2005/8/layout/vList5"/>
    <dgm:cxn modelId="{10D78553-05F8-4D6B-AF65-871403782F80}" type="presOf" srcId="{73EBD2D9-0E6F-4D89-B4B0-BC54C96E9622}" destId="{AF98CAAE-DA9A-4A9C-9FE3-23D8C3226045}" srcOrd="0" destOrd="0" presId="urn:microsoft.com/office/officeart/2005/8/layout/vList5"/>
    <dgm:cxn modelId="{B736B62B-554E-4EFD-84CC-28BA9D04EC09}" srcId="{F01663FB-B765-4D8D-B0C2-61A09BEC63F1}" destId="{EB3E0DDE-B768-4ED1-B92D-6584D22DF38C}" srcOrd="9" destOrd="0" parTransId="{0E2EB237-70BD-4CD0-8F70-32F3B564D13C}" sibTransId="{5EF810CF-8A84-4317-A72B-8D17CC81E126}"/>
    <dgm:cxn modelId="{4FAC3F53-5252-4467-8A2B-32693A310F58}" srcId="{F01663FB-B765-4D8D-B0C2-61A09BEC63F1}" destId="{DC9B9BC0-2801-4E6E-BF71-D0766567D595}" srcOrd="2" destOrd="0" parTransId="{523F78F7-8C98-468A-99C6-D9A6DCAC930D}" sibTransId="{EBDC1278-A5BF-4733-9D67-A2B53F8A9A49}"/>
    <dgm:cxn modelId="{EF1EE0D4-9D1B-4C47-8574-59823A0347FB}" type="presOf" srcId="{45C3BDAE-4395-4849-BD12-6E10F8D7D8C5}" destId="{D617744C-D68D-48C4-9987-08F6F99DAFC1}" srcOrd="0" destOrd="0" presId="urn:microsoft.com/office/officeart/2005/8/layout/vList5"/>
    <dgm:cxn modelId="{2B9E41A9-D5CB-4404-88EE-3F408A793E77}" type="presOf" srcId="{E60420C1-76C4-4468-9CA1-028C7C2F7218}" destId="{F652A91F-246F-49D1-98D9-D25D84390E77}" srcOrd="0" destOrd="0" presId="urn:microsoft.com/office/officeart/2005/8/layout/vList5"/>
    <dgm:cxn modelId="{22DDB995-D6AA-41FD-A538-8102248376B8}" type="presOf" srcId="{8EC0702A-9912-4E40-B6EF-E751489514F1}" destId="{5B4982EB-669F-4077-AE7C-4D7301DABAD5}" srcOrd="0" destOrd="0" presId="urn:microsoft.com/office/officeart/2005/8/layout/vList5"/>
    <dgm:cxn modelId="{62140176-F88A-424E-B141-EE375092DBEC}" srcId="{F01663FB-B765-4D8D-B0C2-61A09BEC63F1}" destId="{3E62DF4A-A0F8-46C0-8730-09CE67B6F65F}" srcOrd="16" destOrd="0" parTransId="{A3114708-31D4-429E-A914-9D687AE9D2B8}" sibTransId="{729E94B1-A1E6-4429-8F25-DA57FC05DF3E}"/>
    <dgm:cxn modelId="{F3DBAD2F-616D-4D24-9B8C-A26EB70D622A}" srcId="{F01663FB-B765-4D8D-B0C2-61A09BEC63F1}" destId="{45C3BDAE-4395-4849-BD12-6E10F8D7D8C5}" srcOrd="10" destOrd="0" parTransId="{3B1FD8F5-E99B-44C8-8E7B-CBA429BD8745}" sibTransId="{28774E68-B5BF-4818-AEF8-B0185FDEDB57}"/>
    <dgm:cxn modelId="{781DE203-A1FA-4674-A062-7987BD21F2AA}" srcId="{F01663FB-B765-4D8D-B0C2-61A09BEC63F1}" destId="{FD345324-838A-48E3-92A4-DE72F161835E}" srcOrd="12" destOrd="0" parTransId="{FEEDE952-C1E8-4A98-AA92-5FE82A4FA702}" sibTransId="{678EF372-3B7E-4D23-B548-B4E7D4D863B3}"/>
    <dgm:cxn modelId="{1F7F02A5-F989-403B-A726-5985B1C43E8F}" type="presOf" srcId="{1BD63012-4644-4528-B88E-A2B566691B23}" destId="{237BA387-609E-4C22-B16A-630C467ACDD0}" srcOrd="0" destOrd="0" presId="urn:microsoft.com/office/officeart/2005/8/layout/vList5"/>
    <dgm:cxn modelId="{E3147919-6158-4159-9A85-BCAEE496EFBE}" type="presOf" srcId="{EB3E0DDE-B768-4ED1-B92D-6584D22DF38C}" destId="{11AD6173-44C3-48A8-9B0D-BE2573BB4B66}" srcOrd="0" destOrd="0" presId="urn:microsoft.com/office/officeart/2005/8/layout/vList5"/>
    <dgm:cxn modelId="{11CD3084-6E41-4AB2-87C6-3A2A58FBEE59}" type="presOf" srcId="{2D5609CC-30AA-4696-A5E7-AD35AEEA4E44}" destId="{677D147C-C220-45ED-8ECF-40088220F134}" srcOrd="0" destOrd="0" presId="urn:microsoft.com/office/officeart/2005/8/layout/vList5"/>
    <dgm:cxn modelId="{B617362A-F5E7-4B0F-A38A-7B903C8A1D34}" srcId="{F01663FB-B765-4D8D-B0C2-61A09BEC63F1}" destId="{AE7773C0-096F-4E54-A67D-4086B749CEEB}" srcOrd="0" destOrd="0" parTransId="{E8A428B4-B725-4E9E-9D72-179FABB6DF92}" sibTransId="{78E8D873-0E61-41C2-8E0B-1E83C619C59D}"/>
    <dgm:cxn modelId="{7DCF65D7-DC66-4B8C-9812-98D40F34EBB8}" srcId="{F01663FB-B765-4D8D-B0C2-61A09BEC63F1}" destId="{6EFE80C9-EA4A-4CE0-854E-12D405415AF2}" srcOrd="8" destOrd="0" parTransId="{6A522AAF-3BB1-4171-B936-5524B9A49EFA}" sibTransId="{AA81E7B5-A264-46D7-A058-FBF69E98E23E}"/>
    <dgm:cxn modelId="{07D1B929-AEF2-4FA5-BDBB-49BA5E47601F}" srcId="{F01663FB-B765-4D8D-B0C2-61A09BEC63F1}" destId="{73EBD2D9-0E6F-4D89-B4B0-BC54C96E9622}" srcOrd="19" destOrd="0" parTransId="{EC4E87E5-30D9-4D6B-BD8B-925D285FFFD1}" sibTransId="{2CC92587-A718-4FFA-841F-2985D57A1F28}"/>
    <dgm:cxn modelId="{6E3EC60C-5AD2-4C56-AEAC-B0E7B42592E0}" srcId="{F01663FB-B765-4D8D-B0C2-61A09BEC63F1}" destId="{0A748C61-158D-4B62-9241-4087CB5D1395}" srcOrd="7" destOrd="0" parTransId="{A4CC5DDF-F770-4C59-B8A0-C17AF6D46D3F}" sibTransId="{B7B509F8-936E-449E-8945-32B685AC9D66}"/>
    <dgm:cxn modelId="{B695CF8F-905C-4E67-AC96-0A6DE2040A0F}" type="presOf" srcId="{3E62DF4A-A0F8-46C0-8730-09CE67B6F65F}" destId="{A0432CD5-C901-4B46-A719-0E21C4206964}" srcOrd="0" destOrd="0" presId="urn:microsoft.com/office/officeart/2005/8/layout/vList5"/>
    <dgm:cxn modelId="{B4BF051F-917A-4471-95C7-ACE72A96CCB9}" srcId="{F01663FB-B765-4D8D-B0C2-61A09BEC63F1}" destId="{8EC0702A-9912-4E40-B6EF-E751489514F1}" srcOrd="5" destOrd="0" parTransId="{762F74C2-3A9D-49CB-927A-21CEB65F712A}" sibTransId="{537E57A3-76BA-49A6-A272-57727348BEF6}"/>
    <dgm:cxn modelId="{4929216A-2A37-4771-A7D9-28451C4AB541}" type="presOf" srcId="{F01663FB-B765-4D8D-B0C2-61A09BEC63F1}" destId="{C9A8CD39-CBA8-4ED7-B120-E097C213ABEF}" srcOrd="0" destOrd="0" presId="urn:microsoft.com/office/officeart/2005/8/layout/vList5"/>
    <dgm:cxn modelId="{99917521-4F98-4C80-83FA-2216FE1673A6}" type="presOf" srcId="{6EFE80C9-EA4A-4CE0-854E-12D405415AF2}" destId="{82201465-C2C8-425E-9BA4-6C6E5F5C67B7}" srcOrd="0" destOrd="0" presId="urn:microsoft.com/office/officeart/2005/8/layout/vList5"/>
    <dgm:cxn modelId="{B36267E8-D9AD-4432-8B27-1AF8DA90CA81}" srcId="{F01663FB-B765-4D8D-B0C2-61A09BEC63F1}" destId="{8EF7D990-1FCE-45BF-A266-CA0DDF623EE2}" srcOrd="15" destOrd="0" parTransId="{D3D424B9-574A-41B3-A200-DF1B23A1D6C8}" sibTransId="{8AF11D46-6321-47E7-BCF1-A8B32CDEB624}"/>
    <dgm:cxn modelId="{880429B5-DD19-4664-B0E3-A3BEC0B40F2F}" srcId="{F01663FB-B765-4D8D-B0C2-61A09BEC63F1}" destId="{A028D4C6-F961-4997-8327-94B0CBB89BA4}" srcOrd="3" destOrd="0" parTransId="{7F8DC596-C391-4855-A570-3D91CE983F60}" sibTransId="{84E404C0-D804-4831-8EE6-7C52B0ED92BD}"/>
    <dgm:cxn modelId="{C7A28634-DC33-455D-8471-38D39D8459AB}" type="presOf" srcId="{8EF7D990-1FCE-45BF-A266-CA0DDF623EE2}" destId="{B97BF169-0E68-4ECD-A58E-F4280ABA1E42}" srcOrd="0" destOrd="0" presId="urn:microsoft.com/office/officeart/2005/8/layout/vList5"/>
    <dgm:cxn modelId="{9587ED28-4702-4D40-BD30-5FDEA9CED0A3}" type="presParOf" srcId="{C9A8CD39-CBA8-4ED7-B120-E097C213ABEF}" destId="{54D2BC94-617F-4CBA-B606-EA07DD38EAEA}" srcOrd="0" destOrd="0" presId="urn:microsoft.com/office/officeart/2005/8/layout/vList5"/>
    <dgm:cxn modelId="{66BAEBCA-A828-475B-9C4D-64DAD4859997}" type="presParOf" srcId="{54D2BC94-617F-4CBA-B606-EA07DD38EAEA}" destId="{8EE3AA90-0750-435C-8DC1-07FF3E135BF2}" srcOrd="0" destOrd="0" presId="urn:microsoft.com/office/officeart/2005/8/layout/vList5"/>
    <dgm:cxn modelId="{40492361-74B4-4978-A85A-274FB052E605}" type="presParOf" srcId="{C9A8CD39-CBA8-4ED7-B120-E097C213ABEF}" destId="{76CCB134-8343-4469-919E-5ADC2A3F0390}" srcOrd="1" destOrd="0" presId="urn:microsoft.com/office/officeart/2005/8/layout/vList5"/>
    <dgm:cxn modelId="{154860CB-61D4-406B-9677-BF9932AAD139}" type="presParOf" srcId="{C9A8CD39-CBA8-4ED7-B120-E097C213ABEF}" destId="{7E171364-BCB5-4AFC-983E-F5F0C8E6D601}" srcOrd="2" destOrd="0" presId="urn:microsoft.com/office/officeart/2005/8/layout/vList5"/>
    <dgm:cxn modelId="{CF4B0371-7E7A-4D8E-A2E1-C56914DE9872}" type="presParOf" srcId="{7E171364-BCB5-4AFC-983E-F5F0C8E6D601}" destId="{B32FCCC1-A970-4B02-84C6-864EFAB5F2FD}" srcOrd="0" destOrd="0" presId="urn:microsoft.com/office/officeart/2005/8/layout/vList5"/>
    <dgm:cxn modelId="{32FF59E2-98C4-49DF-B2FB-A9BC09DADAD7}" type="presParOf" srcId="{C9A8CD39-CBA8-4ED7-B120-E097C213ABEF}" destId="{A90B9705-02F5-484F-86B1-75BBAC3D7121}" srcOrd="3" destOrd="0" presId="urn:microsoft.com/office/officeart/2005/8/layout/vList5"/>
    <dgm:cxn modelId="{A511EDF0-8C8A-4F1C-9512-FE7D1047827D}" type="presParOf" srcId="{C9A8CD39-CBA8-4ED7-B120-E097C213ABEF}" destId="{260F0A15-0BC5-445F-88BA-80C58FBD7D39}" srcOrd="4" destOrd="0" presId="urn:microsoft.com/office/officeart/2005/8/layout/vList5"/>
    <dgm:cxn modelId="{C6BAC741-596D-485F-908F-AEDCA754099E}" type="presParOf" srcId="{260F0A15-0BC5-445F-88BA-80C58FBD7D39}" destId="{247E5E3A-0745-496F-8580-75767A58009E}" srcOrd="0" destOrd="0" presId="urn:microsoft.com/office/officeart/2005/8/layout/vList5"/>
    <dgm:cxn modelId="{1318E90C-0EF9-4DB9-B98F-141290C5A854}" type="presParOf" srcId="{C9A8CD39-CBA8-4ED7-B120-E097C213ABEF}" destId="{A02F30AA-4ED8-479D-96A9-74BFC9952530}" srcOrd="5" destOrd="0" presId="urn:microsoft.com/office/officeart/2005/8/layout/vList5"/>
    <dgm:cxn modelId="{34D8D7C9-4430-49F3-B839-F61A0F67C158}" type="presParOf" srcId="{C9A8CD39-CBA8-4ED7-B120-E097C213ABEF}" destId="{7379CE67-0C48-455E-88C6-8CAFBD0F5C70}" srcOrd="6" destOrd="0" presId="urn:microsoft.com/office/officeart/2005/8/layout/vList5"/>
    <dgm:cxn modelId="{D03B3E8F-AC6C-47DD-9671-DC3905A1A381}" type="presParOf" srcId="{7379CE67-0C48-455E-88C6-8CAFBD0F5C70}" destId="{709E810B-0EAD-42A4-91B4-21C35C0F7E7C}" srcOrd="0" destOrd="0" presId="urn:microsoft.com/office/officeart/2005/8/layout/vList5"/>
    <dgm:cxn modelId="{A5A94726-395B-4703-A80B-EC75D4757CAD}" type="presParOf" srcId="{C9A8CD39-CBA8-4ED7-B120-E097C213ABEF}" destId="{0AE2283F-4FFD-4763-85C3-9B912BE1C3E3}" srcOrd="7" destOrd="0" presId="urn:microsoft.com/office/officeart/2005/8/layout/vList5"/>
    <dgm:cxn modelId="{D71F953A-2EB0-4831-9B27-CCAAFC625C5A}" type="presParOf" srcId="{C9A8CD39-CBA8-4ED7-B120-E097C213ABEF}" destId="{8E7387F4-EC23-4755-8393-29E451B94AFF}" srcOrd="8" destOrd="0" presId="urn:microsoft.com/office/officeart/2005/8/layout/vList5"/>
    <dgm:cxn modelId="{B0C2D4C6-D482-4A10-A9CD-684878AB580D}" type="presParOf" srcId="{8E7387F4-EC23-4755-8393-29E451B94AFF}" destId="{677D147C-C220-45ED-8ECF-40088220F134}" srcOrd="0" destOrd="0" presId="urn:microsoft.com/office/officeart/2005/8/layout/vList5"/>
    <dgm:cxn modelId="{6360F99C-1B41-4AA0-B26D-DC4623FF27C7}" type="presParOf" srcId="{C9A8CD39-CBA8-4ED7-B120-E097C213ABEF}" destId="{37090CBD-1FD0-41B7-8033-3D87D4A74553}" srcOrd="9" destOrd="0" presId="urn:microsoft.com/office/officeart/2005/8/layout/vList5"/>
    <dgm:cxn modelId="{8A282388-FBE3-48D3-A6EA-C83222C5F291}" type="presParOf" srcId="{C9A8CD39-CBA8-4ED7-B120-E097C213ABEF}" destId="{C541E11E-FC3E-47F4-BDFC-81875897B166}" srcOrd="10" destOrd="0" presId="urn:microsoft.com/office/officeart/2005/8/layout/vList5"/>
    <dgm:cxn modelId="{0D892B69-AEBA-4E56-A654-A332F8EA64B6}" type="presParOf" srcId="{C541E11E-FC3E-47F4-BDFC-81875897B166}" destId="{5B4982EB-669F-4077-AE7C-4D7301DABAD5}" srcOrd="0" destOrd="0" presId="urn:microsoft.com/office/officeart/2005/8/layout/vList5"/>
    <dgm:cxn modelId="{71C24835-6647-4416-8B53-2BB3DAD9D03C}" type="presParOf" srcId="{C9A8CD39-CBA8-4ED7-B120-E097C213ABEF}" destId="{5C2BED1B-E25B-4F09-9D53-AD554CCDF0EB}" srcOrd="11" destOrd="0" presId="urn:microsoft.com/office/officeart/2005/8/layout/vList5"/>
    <dgm:cxn modelId="{22C012DA-539E-4D05-8DFC-845C3A45F1E8}" type="presParOf" srcId="{C9A8CD39-CBA8-4ED7-B120-E097C213ABEF}" destId="{EEC50409-88E4-45C3-A565-EB25B6304575}" srcOrd="12" destOrd="0" presId="urn:microsoft.com/office/officeart/2005/8/layout/vList5"/>
    <dgm:cxn modelId="{1AE23D84-4E63-4798-8C60-DBBC4365F836}" type="presParOf" srcId="{EEC50409-88E4-45C3-A565-EB25B6304575}" destId="{08721AB4-3DDC-448A-85FA-1BCF318E2F27}" srcOrd="0" destOrd="0" presId="urn:microsoft.com/office/officeart/2005/8/layout/vList5"/>
    <dgm:cxn modelId="{09E35E9D-0299-4D0A-8222-819C0566CD07}" type="presParOf" srcId="{C9A8CD39-CBA8-4ED7-B120-E097C213ABEF}" destId="{ED5F362F-809C-433F-8679-CB959996B027}" srcOrd="13" destOrd="0" presId="urn:microsoft.com/office/officeart/2005/8/layout/vList5"/>
    <dgm:cxn modelId="{C959B7B6-2B0D-4260-B83A-45E21C065A3D}" type="presParOf" srcId="{C9A8CD39-CBA8-4ED7-B120-E097C213ABEF}" destId="{B83E4D31-6317-4225-88E6-3DC5B80DB96C}" srcOrd="14" destOrd="0" presId="urn:microsoft.com/office/officeart/2005/8/layout/vList5"/>
    <dgm:cxn modelId="{584A823E-F03F-40F3-A076-741EEAE5C5FF}" type="presParOf" srcId="{B83E4D31-6317-4225-88E6-3DC5B80DB96C}" destId="{02E89D47-6CEB-4AC1-AB43-040C5129BF67}" srcOrd="0" destOrd="0" presId="urn:microsoft.com/office/officeart/2005/8/layout/vList5"/>
    <dgm:cxn modelId="{895BC436-FEA1-4B81-ACD3-8ADA14909942}" type="presParOf" srcId="{C9A8CD39-CBA8-4ED7-B120-E097C213ABEF}" destId="{26857009-975F-4601-B1F0-23082AA29768}" srcOrd="15" destOrd="0" presId="urn:microsoft.com/office/officeart/2005/8/layout/vList5"/>
    <dgm:cxn modelId="{546B4870-6C26-4BDF-914E-64DD568D3AF5}" type="presParOf" srcId="{C9A8CD39-CBA8-4ED7-B120-E097C213ABEF}" destId="{945E1531-5255-4ABE-B92F-18D7E05EE6A2}" srcOrd="16" destOrd="0" presId="urn:microsoft.com/office/officeart/2005/8/layout/vList5"/>
    <dgm:cxn modelId="{E1320D11-4778-4965-B823-523D80CD67BE}" type="presParOf" srcId="{945E1531-5255-4ABE-B92F-18D7E05EE6A2}" destId="{82201465-C2C8-425E-9BA4-6C6E5F5C67B7}" srcOrd="0" destOrd="0" presId="urn:microsoft.com/office/officeart/2005/8/layout/vList5"/>
    <dgm:cxn modelId="{C86BD173-0A41-45E1-93DE-806F1E22BF91}" type="presParOf" srcId="{C9A8CD39-CBA8-4ED7-B120-E097C213ABEF}" destId="{7690CFF2-AF4E-4D97-8FCA-4E48142E7473}" srcOrd="17" destOrd="0" presId="urn:microsoft.com/office/officeart/2005/8/layout/vList5"/>
    <dgm:cxn modelId="{241BA253-5BFA-497A-8CD2-9C68DF778E79}" type="presParOf" srcId="{C9A8CD39-CBA8-4ED7-B120-E097C213ABEF}" destId="{61A26F41-44B3-44D4-9D53-4CF209546D6C}" srcOrd="18" destOrd="0" presId="urn:microsoft.com/office/officeart/2005/8/layout/vList5"/>
    <dgm:cxn modelId="{F8C53C22-2D9F-46FF-815B-4B4782042F0C}" type="presParOf" srcId="{61A26F41-44B3-44D4-9D53-4CF209546D6C}" destId="{11AD6173-44C3-48A8-9B0D-BE2573BB4B66}" srcOrd="0" destOrd="0" presId="urn:microsoft.com/office/officeart/2005/8/layout/vList5"/>
    <dgm:cxn modelId="{3EFDEAD7-58CC-4B70-B78C-6E32C4EBA5D5}" type="presParOf" srcId="{C9A8CD39-CBA8-4ED7-B120-E097C213ABEF}" destId="{B8D7E70E-E29E-45D1-9178-1C77329FB9A2}" srcOrd="19" destOrd="0" presId="urn:microsoft.com/office/officeart/2005/8/layout/vList5"/>
    <dgm:cxn modelId="{09472F9E-3AEE-424B-9E2C-2720D32D70FB}" type="presParOf" srcId="{C9A8CD39-CBA8-4ED7-B120-E097C213ABEF}" destId="{052AEABA-BFFA-430D-8B0F-304D3AC2C88F}" srcOrd="20" destOrd="0" presId="urn:microsoft.com/office/officeart/2005/8/layout/vList5"/>
    <dgm:cxn modelId="{5A78ABD7-C91B-4600-B89D-E1051DA69F1C}" type="presParOf" srcId="{052AEABA-BFFA-430D-8B0F-304D3AC2C88F}" destId="{D617744C-D68D-48C4-9987-08F6F99DAFC1}" srcOrd="0" destOrd="0" presId="urn:microsoft.com/office/officeart/2005/8/layout/vList5"/>
    <dgm:cxn modelId="{0CFE2089-1D81-461B-8F3E-319B148F6AE1}" type="presParOf" srcId="{C9A8CD39-CBA8-4ED7-B120-E097C213ABEF}" destId="{687CC35A-01A4-4DB0-8D92-A2CABC1E0B1B}" srcOrd="21" destOrd="0" presId="urn:microsoft.com/office/officeart/2005/8/layout/vList5"/>
    <dgm:cxn modelId="{F2323240-BBAD-4CE6-87F1-9D9987180BF5}" type="presParOf" srcId="{C9A8CD39-CBA8-4ED7-B120-E097C213ABEF}" destId="{F7020A0F-996D-4D12-9C75-B61C8E2A285A}" srcOrd="22" destOrd="0" presId="urn:microsoft.com/office/officeart/2005/8/layout/vList5"/>
    <dgm:cxn modelId="{65F23E50-2064-4D63-946C-9AA808A58F71}" type="presParOf" srcId="{F7020A0F-996D-4D12-9C75-B61C8E2A285A}" destId="{F652A91F-246F-49D1-98D9-D25D84390E77}" srcOrd="0" destOrd="0" presId="urn:microsoft.com/office/officeart/2005/8/layout/vList5"/>
    <dgm:cxn modelId="{6DEBF688-CD62-411B-AE6F-45965B4ACCE7}" type="presParOf" srcId="{C9A8CD39-CBA8-4ED7-B120-E097C213ABEF}" destId="{FAFAC221-14D1-4E61-9E64-BB8B769CF2CD}" srcOrd="23" destOrd="0" presId="urn:microsoft.com/office/officeart/2005/8/layout/vList5"/>
    <dgm:cxn modelId="{4AB9FD1C-A74E-46A0-9185-E43A942EBE6D}" type="presParOf" srcId="{C9A8CD39-CBA8-4ED7-B120-E097C213ABEF}" destId="{2102D9F6-1755-417A-9618-1E89388E9C84}" srcOrd="24" destOrd="0" presId="urn:microsoft.com/office/officeart/2005/8/layout/vList5"/>
    <dgm:cxn modelId="{67C827E3-4C13-4608-B3C1-66107E2500A9}" type="presParOf" srcId="{2102D9F6-1755-417A-9618-1E89388E9C84}" destId="{7B10FEDC-745A-4F66-BD23-CE3070305B4A}" srcOrd="0" destOrd="0" presId="urn:microsoft.com/office/officeart/2005/8/layout/vList5"/>
    <dgm:cxn modelId="{9A56CEB6-8408-4335-A943-58BE2617CF25}" type="presParOf" srcId="{C9A8CD39-CBA8-4ED7-B120-E097C213ABEF}" destId="{E4EA4376-5F93-48AA-865C-D63D5C36109A}" srcOrd="25" destOrd="0" presId="urn:microsoft.com/office/officeart/2005/8/layout/vList5"/>
    <dgm:cxn modelId="{97AE27F0-F2A8-4BB4-930C-2E60D1A72FF1}" type="presParOf" srcId="{C9A8CD39-CBA8-4ED7-B120-E097C213ABEF}" destId="{8BF5F3E3-79DE-49D1-9E97-8C021C35618E}" srcOrd="26" destOrd="0" presId="urn:microsoft.com/office/officeart/2005/8/layout/vList5"/>
    <dgm:cxn modelId="{BA210BCF-C1F9-4760-9FB6-CEEBD9490F7B}" type="presParOf" srcId="{8BF5F3E3-79DE-49D1-9E97-8C021C35618E}" destId="{237BA387-609E-4C22-B16A-630C467ACDD0}" srcOrd="0" destOrd="0" presId="urn:microsoft.com/office/officeart/2005/8/layout/vList5"/>
    <dgm:cxn modelId="{CC72AD92-1E26-42E3-A78E-FB4762537167}" type="presParOf" srcId="{C9A8CD39-CBA8-4ED7-B120-E097C213ABEF}" destId="{9842252C-DFC0-4247-AD2F-342611558958}" srcOrd="27" destOrd="0" presId="urn:microsoft.com/office/officeart/2005/8/layout/vList5"/>
    <dgm:cxn modelId="{4A2323B0-AD6A-4111-AF18-3C07D9AC8F63}" type="presParOf" srcId="{C9A8CD39-CBA8-4ED7-B120-E097C213ABEF}" destId="{1ACEE62C-AC78-4D17-8EB5-61E1684E33E4}" srcOrd="28" destOrd="0" presId="urn:microsoft.com/office/officeart/2005/8/layout/vList5"/>
    <dgm:cxn modelId="{CCCF64FF-B7C5-4CB9-A99E-3C909B1144E0}" type="presParOf" srcId="{1ACEE62C-AC78-4D17-8EB5-61E1684E33E4}" destId="{02D2F0EF-C27F-486D-85E6-254C3516F2DA}" srcOrd="0" destOrd="0" presId="urn:microsoft.com/office/officeart/2005/8/layout/vList5"/>
    <dgm:cxn modelId="{663661CC-50F6-4F5A-92DB-A26BA68AB8BD}" type="presParOf" srcId="{C9A8CD39-CBA8-4ED7-B120-E097C213ABEF}" destId="{E9A31EAC-4EDC-4D25-89C3-F1C716A6BDAE}" srcOrd="29" destOrd="0" presId="urn:microsoft.com/office/officeart/2005/8/layout/vList5"/>
    <dgm:cxn modelId="{CA29EFF8-F232-4ADD-BD67-C8C3EFE32903}" type="presParOf" srcId="{C9A8CD39-CBA8-4ED7-B120-E097C213ABEF}" destId="{75769AED-FB1C-463C-AFD2-950863E2403D}" srcOrd="30" destOrd="0" presId="urn:microsoft.com/office/officeart/2005/8/layout/vList5"/>
    <dgm:cxn modelId="{5A15D7A9-5B75-4C63-B2B5-1795819CAF92}" type="presParOf" srcId="{75769AED-FB1C-463C-AFD2-950863E2403D}" destId="{B97BF169-0E68-4ECD-A58E-F4280ABA1E42}" srcOrd="0" destOrd="0" presId="urn:microsoft.com/office/officeart/2005/8/layout/vList5"/>
    <dgm:cxn modelId="{D2C2DA9C-86DF-4974-BD93-C48508AC43A0}" type="presParOf" srcId="{C9A8CD39-CBA8-4ED7-B120-E097C213ABEF}" destId="{CBE0EE41-EC0C-4434-A33E-C95A76F064DB}" srcOrd="31" destOrd="0" presId="urn:microsoft.com/office/officeart/2005/8/layout/vList5"/>
    <dgm:cxn modelId="{04676DC6-90E1-4282-9FD5-889C440FAAAE}" type="presParOf" srcId="{C9A8CD39-CBA8-4ED7-B120-E097C213ABEF}" destId="{48CDB2D5-BE69-41ED-A0E7-D3A770748862}" srcOrd="32" destOrd="0" presId="urn:microsoft.com/office/officeart/2005/8/layout/vList5"/>
    <dgm:cxn modelId="{20C2EF51-1142-4E75-8835-99C9C2103322}" type="presParOf" srcId="{48CDB2D5-BE69-41ED-A0E7-D3A770748862}" destId="{A0432CD5-C901-4B46-A719-0E21C4206964}" srcOrd="0" destOrd="0" presId="urn:microsoft.com/office/officeart/2005/8/layout/vList5"/>
    <dgm:cxn modelId="{543B20A1-783B-487C-AC57-D98352B21328}" type="presParOf" srcId="{C9A8CD39-CBA8-4ED7-B120-E097C213ABEF}" destId="{65486625-984E-444B-B916-FF3C79BBFA8F}" srcOrd="33" destOrd="0" presId="urn:microsoft.com/office/officeart/2005/8/layout/vList5"/>
    <dgm:cxn modelId="{6FDBC1A5-EE90-41D8-8376-4F324905203E}" type="presParOf" srcId="{C9A8CD39-CBA8-4ED7-B120-E097C213ABEF}" destId="{6298676B-20A7-483D-827C-D252AACC9A2A}" srcOrd="34" destOrd="0" presId="urn:microsoft.com/office/officeart/2005/8/layout/vList5"/>
    <dgm:cxn modelId="{27C9294A-ADA8-48FD-AE84-64E0AC864005}" type="presParOf" srcId="{6298676B-20A7-483D-827C-D252AACC9A2A}" destId="{2C6F1AEB-6DD9-4C8B-A9F3-E885EF067E09}" srcOrd="0" destOrd="0" presId="urn:microsoft.com/office/officeart/2005/8/layout/vList5"/>
    <dgm:cxn modelId="{BFC0B944-04D9-4C4F-812C-0499B081F138}" type="presParOf" srcId="{C9A8CD39-CBA8-4ED7-B120-E097C213ABEF}" destId="{EA7569F2-BB29-4CF1-BEE3-4FFAA4B5B8FB}" srcOrd="35" destOrd="0" presId="urn:microsoft.com/office/officeart/2005/8/layout/vList5"/>
    <dgm:cxn modelId="{654D5A57-3142-4456-A250-2753FA84DCE4}" type="presParOf" srcId="{C9A8CD39-CBA8-4ED7-B120-E097C213ABEF}" destId="{A8C5A91E-5A3E-4DC4-BE96-E41F9C962310}" srcOrd="36" destOrd="0" presId="urn:microsoft.com/office/officeart/2005/8/layout/vList5"/>
    <dgm:cxn modelId="{FC14310D-6A36-4C14-A756-619B93351D2B}" type="presParOf" srcId="{A8C5A91E-5A3E-4DC4-BE96-E41F9C962310}" destId="{F3FDDEA1-DF5E-4118-8B50-10F74A179118}" srcOrd="0" destOrd="0" presId="urn:microsoft.com/office/officeart/2005/8/layout/vList5"/>
    <dgm:cxn modelId="{91E1AC24-289B-4E13-A64D-C0CC59874186}" type="presParOf" srcId="{C9A8CD39-CBA8-4ED7-B120-E097C213ABEF}" destId="{0AC35A95-8C78-43E6-829A-AFEDCC38887B}" srcOrd="37" destOrd="0" presId="urn:microsoft.com/office/officeart/2005/8/layout/vList5"/>
    <dgm:cxn modelId="{7B8B11C7-C631-41F1-A237-4E2BCCAD99F8}" type="presParOf" srcId="{C9A8CD39-CBA8-4ED7-B120-E097C213ABEF}" destId="{BBA44073-18C6-44B2-AEAC-13E8EC8C373E}" srcOrd="38" destOrd="0" presId="urn:microsoft.com/office/officeart/2005/8/layout/vList5"/>
    <dgm:cxn modelId="{D4CB729E-9180-441B-A0FC-C698C1411B70}" type="presParOf" srcId="{BBA44073-18C6-44B2-AEAC-13E8EC8C373E}" destId="{AF98CAAE-DA9A-4A9C-9FE3-23D8C322604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22687-FCAA-48A4-A3A8-36C6539223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1E0015-0C5D-4D59-A220-3B3CCC057B53}">
      <dgm:prSet/>
      <dgm:spPr/>
      <dgm:t>
        <a:bodyPr/>
        <a:lstStyle/>
        <a:p>
          <a:pPr rtl="0"/>
          <a:r>
            <a:rPr lang="en-US" dirty="0" smtClean="0"/>
            <a:t>Storage</a:t>
          </a:r>
          <a:endParaRPr lang="en-US" dirty="0"/>
        </a:p>
      </dgm:t>
    </dgm:pt>
    <dgm:pt modelId="{93965BD6-2F2B-49A1-B4D5-1B82888E3BEC}" type="parTrans" cxnId="{2BA4F7E1-BFC5-4A91-B802-38B7D7CC2B58}">
      <dgm:prSet/>
      <dgm:spPr/>
      <dgm:t>
        <a:bodyPr/>
        <a:lstStyle/>
        <a:p>
          <a:endParaRPr lang="en-US"/>
        </a:p>
      </dgm:t>
    </dgm:pt>
    <dgm:pt modelId="{B837F206-F8CE-45D3-BDB2-664C7B4482F6}" type="sibTrans" cxnId="{2BA4F7E1-BFC5-4A91-B802-38B7D7CC2B58}">
      <dgm:prSet/>
      <dgm:spPr/>
      <dgm:t>
        <a:bodyPr/>
        <a:lstStyle/>
        <a:p>
          <a:endParaRPr lang="en-US"/>
        </a:p>
      </dgm:t>
    </dgm:pt>
    <dgm:pt modelId="{F06721BE-0A1C-4564-9974-F5B9D80A4454}">
      <dgm:prSet/>
      <dgm:spPr/>
      <dgm:t>
        <a:bodyPr/>
        <a:lstStyle/>
        <a:p>
          <a:pPr rtl="0"/>
          <a:r>
            <a:rPr lang="en-US" dirty="0" smtClean="0"/>
            <a:t>Hardware Interaction</a:t>
          </a:r>
          <a:endParaRPr lang="en-US" dirty="0"/>
        </a:p>
      </dgm:t>
    </dgm:pt>
    <dgm:pt modelId="{AB924B23-E8DC-4105-9982-98F59D9B806B}" type="parTrans" cxnId="{4EBCF9B1-8AFC-4C75-9BFE-CE6F8B565908}">
      <dgm:prSet/>
      <dgm:spPr/>
      <dgm:t>
        <a:bodyPr/>
        <a:lstStyle/>
        <a:p>
          <a:endParaRPr lang="en-US"/>
        </a:p>
      </dgm:t>
    </dgm:pt>
    <dgm:pt modelId="{7646B999-6616-403D-ABC4-7B97C6D26F7B}" type="sibTrans" cxnId="{4EBCF9B1-8AFC-4C75-9BFE-CE6F8B565908}">
      <dgm:prSet/>
      <dgm:spPr/>
      <dgm:t>
        <a:bodyPr/>
        <a:lstStyle/>
        <a:p>
          <a:endParaRPr lang="en-US"/>
        </a:p>
      </dgm:t>
    </dgm:pt>
    <dgm:pt modelId="{ADADF8DD-F797-4283-B342-D5482DC3A421}">
      <dgm:prSet/>
      <dgm:spPr/>
      <dgm:t>
        <a:bodyPr/>
        <a:lstStyle/>
        <a:p>
          <a:pPr rtl="0"/>
          <a:r>
            <a:rPr lang="en-US" dirty="0" smtClean="0"/>
            <a:t>Real Time / Communication</a:t>
          </a:r>
          <a:endParaRPr lang="en-US" dirty="0"/>
        </a:p>
      </dgm:t>
    </dgm:pt>
    <dgm:pt modelId="{1881E286-6E3A-4D02-9AE2-B566B01D87D2}" type="parTrans" cxnId="{9F3344D6-8A8C-44DA-A951-5C2B42601B0B}">
      <dgm:prSet/>
      <dgm:spPr/>
      <dgm:t>
        <a:bodyPr/>
        <a:lstStyle/>
        <a:p>
          <a:endParaRPr lang="en-US"/>
        </a:p>
      </dgm:t>
    </dgm:pt>
    <dgm:pt modelId="{745DBAAF-0481-4959-8636-1D2F7A381C70}" type="sibTrans" cxnId="{9F3344D6-8A8C-44DA-A951-5C2B42601B0B}">
      <dgm:prSet/>
      <dgm:spPr/>
      <dgm:t>
        <a:bodyPr/>
        <a:lstStyle/>
        <a:p>
          <a:endParaRPr lang="en-US"/>
        </a:p>
      </dgm:t>
    </dgm:pt>
    <dgm:pt modelId="{80C5B3DA-D2F9-4C52-A816-E3C317F4598D}">
      <dgm:prSet/>
      <dgm:spPr/>
      <dgm:t>
        <a:bodyPr/>
        <a:lstStyle/>
        <a:p>
          <a:pPr rtl="0"/>
          <a:r>
            <a:rPr lang="en-US" dirty="0" smtClean="0"/>
            <a:t>Semantics and Mark up</a:t>
          </a:r>
          <a:endParaRPr lang="en-US" dirty="0"/>
        </a:p>
      </dgm:t>
    </dgm:pt>
    <dgm:pt modelId="{9AAF1E69-32CF-4E78-B80E-971F68551FB8}" type="parTrans" cxnId="{22EBF016-A78E-4F8C-AEBA-70AE77553690}">
      <dgm:prSet/>
      <dgm:spPr/>
      <dgm:t>
        <a:bodyPr/>
        <a:lstStyle/>
        <a:p>
          <a:endParaRPr lang="en-US"/>
        </a:p>
      </dgm:t>
    </dgm:pt>
    <dgm:pt modelId="{7916D266-F642-4906-A9B0-C00272197C30}" type="sibTrans" cxnId="{22EBF016-A78E-4F8C-AEBA-70AE77553690}">
      <dgm:prSet/>
      <dgm:spPr/>
      <dgm:t>
        <a:bodyPr/>
        <a:lstStyle/>
        <a:p>
          <a:endParaRPr lang="en-US"/>
        </a:p>
      </dgm:t>
    </dgm:pt>
    <dgm:pt modelId="{EFE4A7C9-29D5-48F3-B252-ED6BDA99D159}">
      <dgm:prSet/>
      <dgm:spPr/>
      <dgm:t>
        <a:bodyPr/>
        <a:lstStyle/>
        <a:p>
          <a:pPr rtl="0"/>
          <a:r>
            <a:rPr lang="en-US" dirty="0" smtClean="0"/>
            <a:t>Input Validations</a:t>
          </a:r>
          <a:endParaRPr lang="en-US" dirty="0"/>
        </a:p>
      </dgm:t>
    </dgm:pt>
    <dgm:pt modelId="{900121C5-E54C-4A68-A15F-3B51C639A35B}" type="parTrans" cxnId="{6257E41B-C734-4484-B3F7-CC59E2C583D9}">
      <dgm:prSet/>
      <dgm:spPr/>
      <dgm:t>
        <a:bodyPr/>
        <a:lstStyle/>
        <a:p>
          <a:endParaRPr lang="en-US"/>
        </a:p>
      </dgm:t>
    </dgm:pt>
    <dgm:pt modelId="{1ACF5D01-D011-4781-B4D0-B7D64CA03DCC}" type="sibTrans" cxnId="{6257E41B-C734-4484-B3F7-CC59E2C583D9}">
      <dgm:prSet/>
      <dgm:spPr/>
      <dgm:t>
        <a:bodyPr/>
        <a:lstStyle/>
        <a:p>
          <a:endParaRPr lang="en-US"/>
        </a:p>
      </dgm:t>
    </dgm:pt>
    <dgm:pt modelId="{9661DD19-535B-4B22-A837-FBD81A94ED0F}">
      <dgm:prSet/>
      <dgm:spPr/>
      <dgm:t>
        <a:bodyPr/>
        <a:lstStyle/>
        <a:p>
          <a:pPr rtl="0"/>
          <a:r>
            <a:rPr lang="en-US" dirty="0" smtClean="0"/>
            <a:t>Graphics </a:t>
          </a:r>
          <a:endParaRPr lang="en-US" dirty="0"/>
        </a:p>
      </dgm:t>
    </dgm:pt>
    <dgm:pt modelId="{2EE9EA71-0CE5-4212-86ED-10882A4B4472}" type="parTrans" cxnId="{28CCFDBB-3DD9-416E-BAC2-EA2FBC97C7CF}">
      <dgm:prSet/>
      <dgm:spPr/>
      <dgm:t>
        <a:bodyPr/>
        <a:lstStyle/>
        <a:p>
          <a:endParaRPr lang="en-US"/>
        </a:p>
      </dgm:t>
    </dgm:pt>
    <dgm:pt modelId="{137658CC-ED67-4D03-9111-783A9FA960A6}" type="sibTrans" cxnId="{28CCFDBB-3DD9-416E-BAC2-EA2FBC97C7CF}">
      <dgm:prSet/>
      <dgm:spPr/>
      <dgm:t>
        <a:bodyPr/>
        <a:lstStyle/>
        <a:p>
          <a:endParaRPr lang="en-US"/>
        </a:p>
      </dgm:t>
    </dgm:pt>
    <dgm:pt modelId="{1E2238B3-2CEF-4313-BD9C-A6AC481FE6F6}">
      <dgm:prSet/>
      <dgm:spPr/>
      <dgm:t>
        <a:bodyPr/>
        <a:lstStyle/>
        <a:p>
          <a:pPr rtl="0"/>
          <a:r>
            <a:rPr lang="en-US" dirty="0" smtClean="0"/>
            <a:t>Media (Audio/Video)</a:t>
          </a:r>
          <a:endParaRPr lang="en-US" dirty="0"/>
        </a:p>
      </dgm:t>
    </dgm:pt>
    <dgm:pt modelId="{B77D1183-CA97-4AFE-B2C1-0D846CA30F07}" type="parTrans" cxnId="{1DC46BD5-C454-46C3-A872-873DEA2EF67A}">
      <dgm:prSet/>
      <dgm:spPr/>
      <dgm:t>
        <a:bodyPr/>
        <a:lstStyle/>
        <a:p>
          <a:endParaRPr lang="en-US"/>
        </a:p>
      </dgm:t>
    </dgm:pt>
    <dgm:pt modelId="{2E3F1B89-CDCE-4614-9889-79005774C1E4}" type="sibTrans" cxnId="{1DC46BD5-C454-46C3-A872-873DEA2EF67A}">
      <dgm:prSet/>
      <dgm:spPr/>
      <dgm:t>
        <a:bodyPr/>
        <a:lstStyle/>
        <a:p>
          <a:endParaRPr lang="en-US"/>
        </a:p>
      </dgm:t>
    </dgm:pt>
    <dgm:pt modelId="{519F1396-36A6-4FC3-8D3A-754F6537D67A}" type="pres">
      <dgm:prSet presAssocID="{68C22687-FCAA-48A4-A3A8-36C6539223CD}" presName="linear" presStyleCnt="0">
        <dgm:presLayoutVars>
          <dgm:animLvl val="lvl"/>
          <dgm:resizeHandles val="exact"/>
        </dgm:presLayoutVars>
      </dgm:prSet>
      <dgm:spPr/>
      <dgm:t>
        <a:bodyPr/>
        <a:lstStyle/>
        <a:p>
          <a:endParaRPr lang="en-US"/>
        </a:p>
      </dgm:t>
    </dgm:pt>
    <dgm:pt modelId="{8C711217-4990-441D-A94A-469A18439BD4}" type="pres">
      <dgm:prSet presAssocID="{621E0015-0C5D-4D59-A220-3B3CCC057B53}" presName="parentText" presStyleLbl="node1" presStyleIdx="0" presStyleCnt="7">
        <dgm:presLayoutVars>
          <dgm:chMax val="0"/>
          <dgm:bulletEnabled val="1"/>
        </dgm:presLayoutVars>
      </dgm:prSet>
      <dgm:spPr/>
      <dgm:t>
        <a:bodyPr/>
        <a:lstStyle/>
        <a:p>
          <a:endParaRPr lang="en-US"/>
        </a:p>
      </dgm:t>
    </dgm:pt>
    <dgm:pt modelId="{B5AB3C85-C668-4E2B-9110-FE5660B1EA91}" type="pres">
      <dgm:prSet presAssocID="{B837F206-F8CE-45D3-BDB2-664C7B4482F6}" presName="spacer" presStyleCnt="0"/>
      <dgm:spPr/>
    </dgm:pt>
    <dgm:pt modelId="{A270BE34-3AAE-42AE-9C36-4EE82579B86A}" type="pres">
      <dgm:prSet presAssocID="{F06721BE-0A1C-4564-9974-F5B9D80A4454}" presName="parentText" presStyleLbl="node1" presStyleIdx="1" presStyleCnt="7">
        <dgm:presLayoutVars>
          <dgm:chMax val="0"/>
          <dgm:bulletEnabled val="1"/>
        </dgm:presLayoutVars>
      </dgm:prSet>
      <dgm:spPr/>
      <dgm:t>
        <a:bodyPr/>
        <a:lstStyle/>
        <a:p>
          <a:endParaRPr lang="en-US"/>
        </a:p>
      </dgm:t>
    </dgm:pt>
    <dgm:pt modelId="{876A52F2-E586-4F3C-8BFF-728E4ACD475B}" type="pres">
      <dgm:prSet presAssocID="{7646B999-6616-403D-ABC4-7B97C6D26F7B}" presName="spacer" presStyleCnt="0"/>
      <dgm:spPr/>
    </dgm:pt>
    <dgm:pt modelId="{5CCCDC57-9F7D-4229-91A5-3E5AD9DD6D6F}" type="pres">
      <dgm:prSet presAssocID="{ADADF8DD-F797-4283-B342-D5482DC3A421}" presName="parentText" presStyleLbl="node1" presStyleIdx="2" presStyleCnt="7">
        <dgm:presLayoutVars>
          <dgm:chMax val="0"/>
          <dgm:bulletEnabled val="1"/>
        </dgm:presLayoutVars>
      </dgm:prSet>
      <dgm:spPr/>
      <dgm:t>
        <a:bodyPr/>
        <a:lstStyle/>
        <a:p>
          <a:endParaRPr lang="en-US"/>
        </a:p>
      </dgm:t>
    </dgm:pt>
    <dgm:pt modelId="{E37179F6-96E0-46F4-97EC-E93793E3857B}" type="pres">
      <dgm:prSet presAssocID="{745DBAAF-0481-4959-8636-1D2F7A381C70}" presName="spacer" presStyleCnt="0"/>
      <dgm:spPr/>
    </dgm:pt>
    <dgm:pt modelId="{0A294531-0A8B-49E3-B595-AD914CB104C5}" type="pres">
      <dgm:prSet presAssocID="{80C5B3DA-D2F9-4C52-A816-E3C317F4598D}" presName="parentText" presStyleLbl="node1" presStyleIdx="3" presStyleCnt="7">
        <dgm:presLayoutVars>
          <dgm:chMax val="0"/>
          <dgm:bulletEnabled val="1"/>
        </dgm:presLayoutVars>
      </dgm:prSet>
      <dgm:spPr/>
      <dgm:t>
        <a:bodyPr/>
        <a:lstStyle/>
        <a:p>
          <a:endParaRPr lang="en-US"/>
        </a:p>
      </dgm:t>
    </dgm:pt>
    <dgm:pt modelId="{60FB987F-73F4-4EB5-8AB5-EC6A8C07F103}" type="pres">
      <dgm:prSet presAssocID="{7916D266-F642-4906-A9B0-C00272197C30}" presName="spacer" presStyleCnt="0"/>
      <dgm:spPr/>
    </dgm:pt>
    <dgm:pt modelId="{638E7580-D70C-405D-BF65-F8204C8304B2}" type="pres">
      <dgm:prSet presAssocID="{EFE4A7C9-29D5-48F3-B252-ED6BDA99D159}" presName="parentText" presStyleLbl="node1" presStyleIdx="4" presStyleCnt="7">
        <dgm:presLayoutVars>
          <dgm:chMax val="0"/>
          <dgm:bulletEnabled val="1"/>
        </dgm:presLayoutVars>
      </dgm:prSet>
      <dgm:spPr/>
      <dgm:t>
        <a:bodyPr/>
        <a:lstStyle/>
        <a:p>
          <a:endParaRPr lang="en-US"/>
        </a:p>
      </dgm:t>
    </dgm:pt>
    <dgm:pt modelId="{2EFC715A-9373-4027-8309-D126A832C9AF}" type="pres">
      <dgm:prSet presAssocID="{1ACF5D01-D011-4781-B4D0-B7D64CA03DCC}" presName="spacer" presStyleCnt="0"/>
      <dgm:spPr/>
    </dgm:pt>
    <dgm:pt modelId="{2A463FBD-A474-47E7-A5EA-154D487F1191}" type="pres">
      <dgm:prSet presAssocID="{9661DD19-535B-4B22-A837-FBD81A94ED0F}" presName="parentText" presStyleLbl="node1" presStyleIdx="5" presStyleCnt="7">
        <dgm:presLayoutVars>
          <dgm:chMax val="0"/>
          <dgm:bulletEnabled val="1"/>
        </dgm:presLayoutVars>
      </dgm:prSet>
      <dgm:spPr/>
      <dgm:t>
        <a:bodyPr/>
        <a:lstStyle/>
        <a:p>
          <a:endParaRPr lang="en-US"/>
        </a:p>
      </dgm:t>
    </dgm:pt>
    <dgm:pt modelId="{32198170-E104-448A-B249-A73C3B10CE17}" type="pres">
      <dgm:prSet presAssocID="{137658CC-ED67-4D03-9111-783A9FA960A6}" presName="spacer" presStyleCnt="0"/>
      <dgm:spPr/>
    </dgm:pt>
    <dgm:pt modelId="{AB08AD29-18EF-4325-B0D3-8991E47F6799}" type="pres">
      <dgm:prSet presAssocID="{1E2238B3-2CEF-4313-BD9C-A6AC481FE6F6}" presName="parentText" presStyleLbl="node1" presStyleIdx="6" presStyleCnt="7">
        <dgm:presLayoutVars>
          <dgm:chMax val="0"/>
          <dgm:bulletEnabled val="1"/>
        </dgm:presLayoutVars>
      </dgm:prSet>
      <dgm:spPr/>
      <dgm:t>
        <a:bodyPr/>
        <a:lstStyle/>
        <a:p>
          <a:endParaRPr lang="en-US"/>
        </a:p>
      </dgm:t>
    </dgm:pt>
  </dgm:ptLst>
  <dgm:cxnLst>
    <dgm:cxn modelId="{2BA4F7E1-BFC5-4A91-B802-38B7D7CC2B58}" srcId="{68C22687-FCAA-48A4-A3A8-36C6539223CD}" destId="{621E0015-0C5D-4D59-A220-3B3CCC057B53}" srcOrd="0" destOrd="0" parTransId="{93965BD6-2F2B-49A1-B4D5-1B82888E3BEC}" sibTransId="{B837F206-F8CE-45D3-BDB2-664C7B4482F6}"/>
    <dgm:cxn modelId="{28CCFDBB-3DD9-416E-BAC2-EA2FBC97C7CF}" srcId="{68C22687-FCAA-48A4-A3A8-36C6539223CD}" destId="{9661DD19-535B-4B22-A837-FBD81A94ED0F}" srcOrd="5" destOrd="0" parTransId="{2EE9EA71-0CE5-4212-86ED-10882A4B4472}" sibTransId="{137658CC-ED67-4D03-9111-783A9FA960A6}"/>
    <dgm:cxn modelId="{91DD3808-07FA-4696-BCBB-59DE3A7B676E}" type="presOf" srcId="{F06721BE-0A1C-4564-9974-F5B9D80A4454}" destId="{A270BE34-3AAE-42AE-9C36-4EE82579B86A}" srcOrd="0" destOrd="0" presId="urn:microsoft.com/office/officeart/2005/8/layout/vList2"/>
    <dgm:cxn modelId="{8981EBA1-D4C4-4BDB-93F3-04C6C2AEDBF3}" type="presOf" srcId="{ADADF8DD-F797-4283-B342-D5482DC3A421}" destId="{5CCCDC57-9F7D-4229-91A5-3E5AD9DD6D6F}" srcOrd="0" destOrd="0" presId="urn:microsoft.com/office/officeart/2005/8/layout/vList2"/>
    <dgm:cxn modelId="{53A7A075-C1BF-4453-BC07-7C0995571D85}" type="presOf" srcId="{621E0015-0C5D-4D59-A220-3B3CCC057B53}" destId="{8C711217-4990-441D-A94A-469A18439BD4}" srcOrd="0" destOrd="0" presId="urn:microsoft.com/office/officeart/2005/8/layout/vList2"/>
    <dgm:cxn modelId="{71B329CB-520C-4E9B-8F0B-E64F18F11BAE}" type="presOf" srcId="{80C5B3DA-D2F9-4C52-A816-E3C317F4598D}" destId="{0A294531-0A8B-49E3-B595-AD914CB104C5}" srcOrd="0" destOrd="0" presId="urn:microsoft.com/office/officeart/2005/8/layout/vList2"/>
    <dgm:cxn modelId="{4EBCF9B1-8AFC-4C75-9BFE-CE6F8B565908}" srcId="{68C22687-FCAA-48A4-A3A8-36C6539223CD}" destId="{F06721BE-0A1C-4564-9974-F5B9D80A4454}" srcOrd="1" destOrd="0" parTransId="{AB924B23-E8DC-4105-9982-98F59D9B806B}" sibTransId="{7646B999-6616-403D-ABC4-7B97C6D26F7B}"/>
    <dgm:cxn modelId="{B907C30F-A73C-4B32-BD6D-9536B0EC85F9}" type="presOf" srcId="{1E2238B3-2CEF-4313-BD9C-A6AC481FE6F6}" destId="{AB08AD29-18EF-4325-B0D3-8991E47F6799}" srcOrd="0" destOrd="0" presId="urn:microsoft.com/office/officeart/2005/8/layout/vList2"/>
    <dgm:cxn modelId="{C4E2E321-A732-4B35-9F6F-1FD1C80FDA62}" type="presOf" srcId="{EFE4A7C9-29D5-48F3-B252-ED6BDA99D159}" destId="{638E7580-D70C-405D-BF65-F8204C8304B2}" srcOrd="0" destOrd="0" presId="urn:microsoft.com/office/officeart/2005/8/layout/vList2"/>
    <dgm:cxn modelId="{1DC46BD5-C454-46C3-A872-873DEA2EF67A}" srcId="{68C22687-FCAA-48A4-A3A8-36C6539223CD}" destId="{1E2238B3-2CEF-4313-BD9C-A6AC481FE6F6}" srcOrd="6" destOrd="0" parTransId="{B77D1183-CA97-4AFE-B2C1-0D846CA30F07}" sibTransId="{2E3F1B89-CDCE-4614-9889-79005774C1E4}"/>
    <dgm:cxn modelId="{6257E41B-C734-4484-B3F7-CC59E2C583D9}" srcId="{68C22687-FCAA-48A4-A3A8-36C6539223CD}" destId="{EFE4A7C9-29D5-48F3-B252-ED6BDA99D159}" srcOrd="4" destOrd="0" parTransId="{900121C5-E54C-4A68-A15F-3B51C639A35B}" sibTransId="{1ACF5D01-D011-4781-B4D0-B7D64CA03DCC}"/>
    <dgm:cxn modelId="{22EBF016-A78E-4F8C-AEBA-70AE77553690}" srcId="{68C22687-FCAA-48A4-A3A8-36C6539223CD}" destId="{80C5B3DA-D2F9-4C52-A816-E3C317F4598D}" srcOrd="3" destOrd="0" parTransId="{9AAF1E69-32CF-4E78-B80E-971F68551FB8}" sibTransId="{7916D266-F642-4906-A9B0-C00272197C30}"/>
    <dgm:cxn modelId="{0CACDE40-35C5-447B-8EE2-12BD60E99709}" type="presOf" srcId="{9661DD19-535B-4B22-A837-FBD81A94ED0F}" destId="{2A463FBD-A474-47E7-A5EA-154D487F1191}" srcOrd="0" destOrd="0" presId="urn:microsoft.com/office/officeart/2005/8/layout/vList2"/>
    <dgm:cxn modelId="{808FE8B6-52A4-4DBD-B425-B7EC9A08B581}" type="presOf" srcId="{68C22687-FCAA-48A4-A3A8-36C6539223CD}" destId="{519F1396-36A6-4FC3-8D3A-754F6537D67A}" srcOrd="0" destOrd="0" presId="urn:microsoft.com/office/officeart/2005/8/layout/vList2"/>
    <dgm:cxn modelId="{9F3344D6-8A8C-44DA-A951-5C2B42601B0B}" srcId="{68C22687-FCAA-48A4-A3A8-36C6539223CD}" destId="{ADADF8DD-F797-4283-B342-D5482DC3A421}" srcOrd="2" destOrd="0" parTransId="{1881E286-6E3A-4D02-9AE2-B566B01D87D2}" sibTransId="{745DBAAF-0481-4959-8636-1D2F7A381C70}"/>
    <dgm:cxn modelId="{2B39BD8D-9579-4E7D-BC34-48B416C067BE}" type="presParOf" srcId="{519F1396-36A6-4FC3-8D3A-754F6537D67A}" destId="{8C711217-4990-441D-A94A-469A18439BD4}" srcOrd="0" destOrd="0" presId="urn:microsoft.com/office/officeart/2005/8/layout/vList2"/>
    <dgm:cxn modelId="{E15DF15F-FB13-4F5D-97AB-C9CB70A04DA7}" type="presParOf" srcId="{519F1396-36A6-4FC3-8D3A-754F6537D67A}" destId="{B5AB3C85-C668-4E2B-9110-FE5660B1EA91}" srcOrd="1" destOrd="0" presId="urn:microsoft.com/office/officeart/2005/8/layout/vList2"/>
    <dgm:cxn modelId="{17DB943C-1BEB-4D69-AFCE-4BA8BA2B4ADC}" type="presParOf" srcId="{519F1396-36A6-4FC3-8D3A-754F6537D67A}" destId="{A270BE34-3AAE-42AE-9C36-4EE82579B86A}" srcOrd="2" destOrd="0" presId="urn:microsoft.com/office/officeart/2005/8/layout/vList2"/>
    <dgm:cxn modelId="{1EA5B785-C3CD-4F9D-B97F-2C607A690E9B}" type="presParOf" srcId="{519F1396-36A6-4FC3-8D3A-754F6537D67A}" destId="{876A52F2-E586-4F3C-8BFF-728E4ACD475B}" srcOrd="3" destOrd="0" presId="urn:microsoft.com/office/officeart/2005/8/layout/vList2"/>
    <dgm:cxn modelId="{7D5CDC9C-390A-41B2-86C1-B80BD928F945}" type="presParOf" srcId="{519F1396-36A6-4FC3-8D3A-754F6537D67A}" destId="{5CCCDC57-9F7D-4229-91A5-3E5AD9DD6D6F}" srcOrd="4" destOrd="0" presId="urn:microsoft.com/office/officeart/2005/8/layout/vList2"/>
    <dgm:cxn modelId="{9628E29E-1B3A-41C8-AFB5-D65FB89379D2}" type="presParOf" srcId="{519F1396-36A6-4FC3-8D3A-754F6537D67A}" destId="{E37179F6-96E0-46F4-97EC-E93793E3857B}" srcOrd="5" destOrd="0" presId="urn:microsoft.com/office/officeart/2005/8/layout/vList2"/>
    <dgm:cxn modelId="{9A8C8D30-5B32-4822-8E8C-444751B023CA}" type="presParOf" srcId="{519F1396-36A6-4FC3-8D3A-754F6537D67A}" destId="{0A294531-0A8B-49E3-B595-AD914CB104C5}" srcOrd="6" destOrd="0" presId="urn:microsoft.com/office/officeart/2005/8/layout/vList2"/>
    <dgm:cxn modelId="{F77D43F5-E4EA-4D9C-B58D-BABB222DA8CB}" type="presParOf" srcId="{519F1396-36A6-4FC3-8D3A-754F6537D67A}" destId="{60FB987F-73F4-4EB5-8AB5-EC6A8C07F103}" srcOrd="7" destOrd="0" presId="urn:microsoft.com/office/officeart/2005/8/layout/vList2"/>
    <dgm:cxn modelId="{B1C89570-1416-4D63-A113-9B5BC8BFF431}" type="presParOf" srcId="{519F1396-36A6-4FC3-8D3A-754F6537D67A}" destId="{638E7580-D70C-405D-BF65-F8204C8304B2}" srcOrd="8" destOrd="0" presId="urn:microsoft.com/office/officeart/2005/8/layout/vList2"/>
    <dgm:cxn modelId="{2E219EED-FD54-4988-A598-3A7661EA9CE4}" type="presParOf" srcId="{519F1396-36A6-4FC3-8D3A-754F6537D67A}" destId="{2EFC715A-9373-4027-8309-D126A832C9AF}" srcOrd="9" destOrd="0" presId="urn:microsoft.com/office/officeart/2005/8/layout/vList2"/>
    <dgm:cxn modelId="{61DD6255-A45C-49C9-8133-34410AC09B4E}" type="presParOf" srcId="{519F1396-36A6-4FC3-8D3A-754F6537D67A}" destId="{2A463FBD-A474-47E7-A5EA-154D487F1191}" srcOrd="10" destOrd="0" presId="urn:microsoft.com/office/officeart/2005/8/layout/vList2"/>
    <dgm:cxn modelId="{9E852970-19C6-4693-AC0E-93E49CAB3AEB}" type="presParOf" srcId="{519F1396-36A6-4FC3-8D3A-754F6537D67A}" destId="{32198170-E104-448A-B249-A73C3B10CE17}" srcOrd="11" destOrd="0" presId="urn:microsoft.com/office/officeart/2005/8/layout/vList2"/>
    <dgm:cxn modelId="{7613BCBF-5E57-4B23-A576-713CE5C084D8}" type="presParOf" srcId="{519F1396-36A6-4FC3-8D3A-754F6537D67A}" destId="{AB08AD29-18EF-4325-B0D3-8991E47F67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3AA90-0750-435C-8DC1-07FF3E135BF2}">
      <dsp:nvSpPr>
        <dsp:cNvPr id="0" name=""/>
        <dsp:cNvSpPr/>
      </dsp:nvSpPr>
      <dsp:spPr>
        <a:xfrm>
          <a:off x="291026" y="85158"/>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1991</a:t>
          </a:r>
          <a:endParaRPr lang="en-US" sz="1600" b="1" kern="1200" dirty="0"/>
        </a:p>
      </dsp:txBody>
      <dsp:txXfrm>
        <a:off x="304456" y="98588"/>
        <a:ext cx="1454428" cy="248262"/>
      </dsp:txXfrm>
    </dsp:sp>
    <dsp:sp modelId="{B32FCCC1-A970-4B02-84C6-864EFAB5F2FD}">
      <dsp:nvSpPr>
        <dsp:cNvPr id="0" name=""/>
        <dsp:cNvSpPr/>
      </dsp:nvSpPr>
      <dsp:spPr>
        <a:xfrm>
          <a:off x="5625361" y="1067776"/>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JAVASCRIPT</a:t>
          </a:r>
          <a:endParaRPr lang="en-US" sz="1600" b="1" kern="1200" dirty="0"/>
        </a:p>
      </dsp:txBody>
      <dsp:txXfrm>
        <a:off x="5638791" y="1081206"/>
        <a:ext cx="1454428" cy="248262"/>
      </dsp:txXfrm>
    </dsp:sp>
    <dsp:sp modelId="{247E5E3A-0745-496F-8580-75767A58009E}">
      <dsp:nvSpPr>
        <dsp:cNvPr id="0" name=""/>
        <dsp:cNvSpPr/>
      </dsp:nvSpPr>
      <dsp:spPr>
        <a:xfrm>
          <a:off x="2358756" y="1111806"/>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CSS1</a:t>
          </a:r>
          <a:endParaRPr lang="en-US" sz="1600" b="1" kern="1200" dirty="0"/>
        </a:p>
      </dsp:txBody>
      <dsp:txXfrm>
        <a:off x="2372186" y="1125236"/>
        <a:ext cx="1454428" cy="248262"/>
      </dsp:txXfrm>
    </dsp:sp>
    <dsp:sp modelId="{709E810B-0EAD-42A4-91B4-21C35C0F7E7C}">
      <dsp:nvSpPr>
        <dsp:cNvPr id="0" name=""/>
        <dsp:cNvSpPr/>
      </dsp:nvSpPr>
      <dsp:spPr>
        <a:xfrm>
          <a:off x="273652" y="612960"/>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1994</a:t>
          </a:r>
          <a:endParaRPr lang="en-US" sz="1600" b="1" kern="1200" dirty="0"/>
        </a:p>
      </dsp:txBody>
      <dsp:txXfrm>
        <a:off x="287082" y="626390"/>
        <a:ext cx="1454428" cy="248262"/>
      </dsp:txXfrm>
    </dsp:sp>
    <dsp:sp modelId="{677D147C-C220-45ED-8ECF-40088220F134}">
      <dsp:nvSpPr>
        <dsp:cNvPr id="0" name=""/>
        <dsp:cNvSpPr/>
      </dsp:nvSpPr>
      <dsp:spPr>
        <a:xfrm>
          <a:off x="291026" y="1118021"/>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1996</a:t>
          </a:r>
          <a:endParaRPr lang="en-US" sz="1600" b="1" kern="1200" dirty="0"/>
        </a:p>
      </dsp:txBody>
      <dsp:txXfrm>
        <a:off x="304456" y="1131451"/>
        <a:ext cx="1454428" cy="248262"/>
      </dsp:txXfrm>
    </dsp:sp>
    <dsp:sp modelId="{5B4982EB-669F-4077-AE7C-4D7301DABAD5}">
      <dsp:nvSpPr>
        <dsp:cNvPr id="0" name=""/>
        <dsp:cNvSpPr/>
      </dsp:nvSpPr>
      <dsp:spPr>
        <a:xfrm>
          <a:off x="273652" y="1636779"/>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1997</a:t>
          </a:r>
          <a:endParaRPr lang="en-US" sz="1600" b="1" kern="1200" dirty="0"/>
        </a:p>
      </dsp:txBody>
      <dsp:txXfrm>
        <a:off x="287082" y="1650209"/>
        <a:ext cx="1454428" cy="248262"/>
      </dsp:txXfrm>
    </dsp:sp>
    <dsp:sp modelId="{08721AB4-3DDC-448A-85FA-1BCF318E2F27}">
      <dsp:nvSpPr>
        <dsp:cNvPr id="0" name=""/>
        <dsp:cNvSpPr/>
      </dsp:nvSpPr>
      <dsp:spPr>
        <a:xfrm>
          <a:off x="291026" y="2141821"/>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1998</a:t>
          </a:r>
          <a:endParaRPr lang="en-US" sz="1600" b="1" kern="1200" dirty="0"/>
        </a:p>
      </dsp:txBody>
      <dsp:txXfrm>
        <a:off x="304456" y="2155251"/>
        <a:ext cx="1454428" cy="248262"/>
      </dsp:txXfrm>
    </dsp:sp>
    <dsp:sp modelId="{02E89D47-6CEB-4AC1-AB43-040C5129BF67}">
      <dsp:nvSpPr>
        <dsp:cNvPr id="0" name=""/>
        <dsp:cNvSpPr/>
      </dsp:nvSpPr>
      <dsp:spPr>
        <a:xfrm>
          <a:off x="273652" y="2660560"/>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2000</a:t>
          </a:r>
          <a:endParaRPr lang="en-US" sz="1600" b="1" kern="1200" dirty="0"/>
        </a:p>
      </dsp:txBody>
      <dsp:txXfrm>
        <a:off x="287082" y="2673990"/>
        <a:ext cx="1454428" cy="248262"/>
      </dsp:txXfrm>
    </dsp:sp>
    <dsp:sp modelId="{82201465-C2C8-425E-9BA4-6C6E5F5C67B7}">
      <dsp:nvSpPr>
        <dsp:cNvPr id="0" name=""/>
        <dsp:cNvSpPr/>
      </dsp:nvSpPr>
      <dsp:spPr>
        <a:xfrm>
          <a:off x="291026" y="3175168"/>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2002</a:t>
          </a:r>
          <a:endParaRPr lang="en-US" sz="1600" b="1" kern="1200" dirty="0"/>
        </a:p>
      </dsp:txBody>
      <dsp:txXfrm>
        <a:off x="304456" y="3188598"/>
        <a:ext cx="1454428" cy="248262"/>
      </dsp:txXfrm>
    </dsp:sp>
    <dsp:sp modelId="{11AD6173-44C3-48A8-9B0D-BE2573BB4B66}">
      <dsp:nvSpPr>
        <dsp:cNvPr id="0" name=""/>
        <dsp:cNvSpPr/>
      </dsp:nvSpPr>
      <dsp:spPr>
        <a:xfrm>
          <a:off x="308400" y="3643326"/>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2005</a:t>
          </a:r>
          <a:endParaRPr lang="en-US" sz="1600" b="1" kern="1200" dirty="0"/>
        </a:p>
      </dsp:txBody>
      <dsp:txXfrm>
        <a:off x="321830" y="3656756"/>
        <a:ext cx="1454428" cy="248262"/>
      </dsp:txXfrm>
    </dsp:sp>
    <dsp:sp modelId="{D617744C-D68D-48C4-9987-08F6F99DAFC1}">
      <dsp:nvSpPr>
        <dsp:cNvPr id="0" name=""/>
        <dsp:cNvSpPr/>
      </dsp:nvSpPr>
      <dsp:spPr>
        <a:xfrm>
          <a:off x="317940" y="4164447"/>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2009</a:t>
          </a:r>
          <a:endParaRPr lang="en-US" sz="1600" b="1" kern="1200" dirty="0"/>
        </a:p>
      </dsp:txBody>
      <dsp:txXfrm>
        <a:off x="331370" y="4177877"/>
        <a:ext cx="1454428" cy="248262"/>
      </dsp:txXfrm>
    </dsp:sp>
    <dsp:sp modelId="{F652A91F-246F-49D1-98D9-D25D84390E77}">
      <dsp:nvSpPr>
        <dsp:cNvPr id="0" name=""/>
        <dsp:cNvSpPr/>
      </dsp:nvSpPr>
      <dsp:spPr>
        <a:xfrm>
          <a:off x="2371614" y="100976"/>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HTML</a:t>
          </a:r>
          <a:endParaRPr lang="en-US" sz="1600" b="1" kern="1200" dirty="0"/>
        </a:p>
      </dsp:txBody>
      <dsp:txXfrm>
        <a:off x="2385044" y="114406"/>
        <a:ext cx="1454428" cy="248262"/>
      </dsp:txXfrm>
    </dsp:sp>
    <dsp:sp modelId="{7B10FEDC-745A-4F66-BD23-CE3070305B4A}">
      <dsp:nvSpPr>
        <dsp:cNvPr id="0" name=""/>
        <dsp:cNvSpPr/>
      </dsp:nvSpPr>
      <dsp:spPr>
        <a:xfrm>
          <a:off x="2358756" y="586442"/>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HTML2</a:t>
          </a:r>
          <a:endParaRPr lang="en-US" sz="1600" b="1" kern="1200" dirty="0"/>
        </a:p>
      </dsp:txBody>
      <dsp:txXfrm>
        <a:off x="2372186" y="599872"/>
        <a:ext cx="1454428" cy="248262"/>
      </dsp:txXfrm>
    </dsp:sp>
    <dsp:sp modelId="{237BA387-609E-4C22-B16A-630C467ACDD0}">
      <dsp:nvSpPr>
        <dsp:cNvPr id="0" name=""/>
        <dsp:cNvSpPr/>
      </dsp:nvSpPr>
      <dsp:spPr>
        <a:xfrm>
          <a:off x="4374363" y="1081249"/>
          <a:ext cx="647228" cy="31345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a:t>
          </a:r>
          <a:endParaRPr lang="en-US" sz="1600" b="1" kern="1200" dirty="0"/>
        </a:p>
      </dsp:txBody>
      <dsp:txXfrm>
        <a:off x="4389665" y="1096551"/>
        <a:ext cx="616624" cy="282853"/>
      </dsp:txXfrm>
    </dsp:sp>
    <dsp:sp modelId="{02D2F0EF-C27F-486D-85E6-254C3516F2DA}">
      <dsp:nvSpPr>
        <dsp:cNvPr id="0" name=""/>
        <dsp:cNvSpPr/>
      </dsp:nvSpPr>
      <dsp:spPr>
        <a:xfrm>
          <a:off x="2364102" y="1622654"/>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HTML4</a:t>
          </a:r>
          <a:endParaRPr lang="en-US" sz="1600" b="1" kern="1200" dirty="0"/>
        </a:p>
      </dsp:txBody>
      <dsp:txXfrm>
        <a:off x="2377532" y="1636084"/>
        <a:ext cx="1454428" cy="248262"/>
      </dsp:txXfrm>
    </dsp:sp>
    <dsp:sp modelId="{B97BF169-0E68-4ECD-A58E-F4280ABA1E42}">
      <dsp:nvSpPr>
        <dsp:cNvPr id="0" name=""/>
        <dsp:cNvSpPr/>
      </dsp:nvSpPr>
      <dsp:spPr>
        <a:xfrm>
          <a:off x="2345068" y="2145078"/>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CSS2</a:t>
          </a:r>
          <a:endParaRPr lang="en-US" sz="1600" b="1" kern="1200" dirty="0"/>
        </a:p>
      </dsp:txBody>
      <dsp:txXfrm>
        <a:off x="2358498" y="2158508"/>
        <a:ext cx="1454428" cy="248262"/>
      </dsp:txXfrm>
    </dsp:sp>
    <dsp:sp modelId="{A0432CD5-C901-4B46-A719-0E21C4206964}">
      <dsp:nvSpPr>
        <dsp:cNvPr id="0" name=""/>
        <dsp:cNvSpPr/>
      </dsp:nvSpPr>
      <dsp:spPr>
        <a:xfrm>
          <a:off x="2327602" y="2660058"/>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XHTML1</a:t>
          </a:r>
          <a:endParaRPr lang="en-US" sz="1600" b="1" kern="1200" dirty="0"/>
        </a:p>
      </dsp:txBody>
      <dsp:txXfrm>
        <a:off x="2341032" y="2673488"/>
        <a:ext cx="1454428" cy="248262"/>
      </dsp:txXfrm>
    </dsp:sp>
    <dsp:sp modelId="{2C6F1AEB-6DD9-4C8B-A9F3-E885EF067E09}">
      <dsp:nvSpPr>
        <dsp:cNvPr id="0" name=""/>
        <dsp:cNvSpPr/>
      </dsp:nvSpPr>
      <dsp:spPr>
        <a:xfrm>
          <a:off x="2369217" y="3177438"/>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dirty="0" smtClean="0"/>
            <a:t>TABLELESS WEB DESIGN</a:t>
          </a:r>
          <a:endParaRPr lang="en-US" sz="1000" b="1" kern="1200" dirty="0"/>
        </a:p>
      </dsp:txBody>
      <dsp:txXfrm>
        <a:off x="2382647" y="3190868"/>
        <a:ext cx="1454428" cy="248262"/>
      </dsp:txXfrm>
    </dsp:sp>
    <dsp:sp modelId="{F3FDDEA1-DF5E-4118-8B50-10F74A179118}">
      <dsp:nvSpPr>
        <dsp:cNvPr id="0" name=""/>
        <dsp:cNvSpPr/>
      </dsp:nvSpPr>
      <dsp:spPr>
        <a:xfrm>
          <a:off x="2348202" y="3645299"/>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AJAX</a:t>
          </a:r>
          <a:endParaRPr lang="en-US" sz="1600" b="1" kern="1200" dirty="0"/>
        </a:p>
      </dsp:txBody>
      <dsp:txXfrm>
        <a:off x="2361632" y="3658729"/>
        <a:ext cx="1454428" cy="248262"/>
      </dsp:txXfrm>
    </dsp:sp>
    <dsp:sp modelId="{AF98CAAE-DA9A-4A9C-9FE3-23D8C3226045}">
      <dsp:nvSpPr>
        <dsp:cNvPr id="0" name=""/>
        <dsp:cNvSpPr/>
      </dsp:nvSpPr>
      <dsp:spPr>
        <a:xfrm>
          <a:off x="2368157" y="4133034"/>
          <a:ext cx="1481288" cy="27512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t>HTML5</a:t>
          </a:r>
          <a:endParaRPr lang="en-US" sz="1600" b="1" kern="1200" dirty="0"/>
        </a:p>
      </dsp:txBody>
      <dsp:txXfrm>
        <a:off x="2381587" y="4146464"/>
        <a:ext cx="1454428" cy="248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1217-4990-441D-A94A-469A18439BD4}">
      <dsp:nvSpPr>
        <dsp:cNvPr id="0" name=""/>
        <dsp:cNvSpPr/>
      </dsp:nvSpPr>
      <dsp:spPr>
        <a:xfrm>
          <a:off x="0" y="627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Storage</a:t>
          </a:r>
          <a:endParaRPr lang="en-US" sz="2000" kern="1200" dirty="0"/>
        </a:p>
      </dsp:txBody>
      <dsp:txXfrm>
        <a:off x="23417" y="86192"/>
        <a:ext cx="8632029" cy="432866"/>
      </dsp:txXfrm>
    </dsp:sp>
    <dsp:sp modelId="{A270BE34-3AAE-42AE-9C36-4EE82579B86A}">
      <dsp:nvSpPr>
        <dsp:cNvPr id="0" name=""/>
        <dsp:cNvSpPr/>
      </dsp:nvSpPr>
      <dsp:spPr>
        <a:xfrm>
          <a:off x="0" y="6000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Hardware Interaction</a:t>
          </a:r>
          <a:endParaRPr lang="en-US" sz="2000" kern="1200" dirty="0"/>
        </a:p>
      </dsp:txBody>
      <dsp:txXfrm>
        <a:off x="23417" y="623492"/>
        <a:ext cx="8632029" cy="432866"/>
      </dsp:txXfrm>
    </dsp:sp>
    <dsp:sp modelId="{5CCCDC57-9F7D-4229-91A5-3E5AD9DD6D6F}">
      <dsp:nvSpPr>
        <dsp:cNvPr id="0" name=""/>
        <dsp:cNvSpPr/>
      </dsp:nvSpPr>
      <dsp:spPr>
        <a:xfrm>
          <a:off x="0" y="11373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Real Time / Communication</a:t>
          </a:r>
          <a:endParaRPr lang="en-US" sz="2000" kern="1200" dirty="0"/>
        </a:p>
      </dsp:txBody>
      <dsp:txXfrm>
        <a:off x="23417" y="1160792"/>
        <a:ext cx="8632029" cy="432866"/>
      </dsp:txXfrm>
    </dsp:sp>
    <dsp:sp modelId="{0A294531-0A8B-49E3-B595-AD914CB104C5}">
      <dsp:nvSpPr>
        <dsp:cNvPr id="0" name=""/>
        <dsp:cNvSpPr/>
      </dsp:nvSpPr>
      <dsp:spPr>
        <a:xfrm>
          <a:off x="0" y="16746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Semantics and Mark up</a:t>
          </a:r>
          <a:endParaRPr lang="en-US" sz="2000" kern="1200" dirty="0"/>
        </a:p>
      </dsp:txBody>
      <dsp:txXfrm>
        <a:off x="23417" y="1698092"/>
        <a:ext cx="8632029" cy="432866"/>
      </dsp:txXfrm>
    </dsp:sp>
    <dsp:sp modelId="{638E7580-D70C-405D-BF65-F8204C8304B2}">
      <dsp:nvSpPr>
        <dsp:cNvPr id="0" name=""/>
        <dsp:cNvSpPr/>
      </dsp:nvSpPr>
      <dsp:spPr>
        <a:xfrm>
          <a:off x="0" y="22119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Input Validations</a:t>
          </a:r>
          <a:endParaRPr lang="en-US" sz="2000" kern="1200" dirty="0"/>
        </a:p>
      </dsp:txBody>
      <dsp:txXfrm>
        <a:off x="23417" y="2235392"/>
        <a:ext cx="8632029" cy="432866"/>
      </dsp:txXfrm>
    </dsp:sp>
    <dsp:sp modelId="{2A463FBD-A474-47E7-A5EA-154D487F1191}">
      <dsp:nvSpPr>
        <dsp:cNvPr id="0" name=""/>
        <dsp:cNvSpPr/>
      </dsp:nvSpPr>
      <dsp:spPr>
        <a:xfrm>
          <a:off x="0" y="27492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Graphics </a:t>
          </a:r>
          <a:endParaRPr lang="en-US" sz="2000" kern="1200" dirty="0"/>
        </a:p>
      </dsp:txBody>
      <dsp:txXfrm>
        <a:off x="23417" y="2772692"/>
        <a:ext cx="8632029" cy="432866"/>
      </dsp:txXfrm>
    </dsp:sp>
    <dsp:sp modelId="{AB08AD29-18EF-4325-B0D3-8991E47F6799}">
      <dsp:nvSpPr>
        <dsp:cNvPr id="0" name=""/>
        <dsp:cNvSpPr/>
      </dsp:nvSpPr>
      <dsp:spPr>
        <a:xfrm>
          <a:off x="0" y="3286575"/>
          <a:ext cx="867886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Media (Audio/Video)</a:t>
          </a:r>
          <a:endParaRPr lang="en-US" sz="2000" kern="1200" dirty="0"/>
        </a:p>
      </dsp:txBody>
      <dsp:txXfrm>
        <a:off x="23417" y="3309992"/>
        <a:ext cx="8632029"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7A94426-0C08-493A-9BE2-1DB21C0DBD29}" type="datetimeFigureOut">
              <a:rPr lang="en-US"/>
              <a:pPr>
                <a:defRPr/>
              </a:pPr>
              <a:t>5/14/2013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2B4F2A4-B4F4-4C85-A978-62173A8A2903}" type="slidenum">
              <a:rPr lang="en-US"/>
              <a:pPr>
                <a:defRPr/>
              </a:pPr>
              <a:t>‹#›</a:t>
            </a:fld>
            <a:endParaRPr lang="en-US"/>
          </a:p>
        </p:txBody>
      </p:sp>
    </p:spTree>
    <p:extLst>
      <p:ext uri="{BB962C8B-B14F-4D97-AF65-F5344CB8AC3E}">
        <p14:creationId xmlns:p14="http://schemas.microsoft.com/office/powerpoint/2010/main" val="3193776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D274BF9-5B27-4CA0-9DDC-0648C542A706}" type="datetimeFigureOut">
              <a:rPr lang="en-US"/>
              <a:pPr>
                <a:defRPr/>
              </a:pPr>
              <a:t>5/14/2013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226DE8-6DBF-4CBD-BF8D-EBA1D026135A}" type="slidenum">
              <a:rPr lang="en-US"/>
              <a:pPr>
                <a:defRPr/>
              </a:pPr>
              <a:t>‹#›</a:t>
            </a:fld>
            <a:endParaRPr lang="en-US"/>
          </a:p>
        </p:txBody>
      </p:sp>
    </p:spTree>
    <p:extLst>
      <p:ext uri="{BB962C8B-B14F-4D97-AF65-F5344CB8AC3E}">
        <p14:creationId xmlns:p14="http://schemas.microsoft.com/office/powerpoint/2010/main" val="3061373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C42562F-1971-4758-8963-5B1BEFE40208}" type="slidenum">
              <a:rPr lang="en-US"/>
              <a:pPr>
                <a:defRPr/>
              </a:pPr>
              <a:t>‹#›</a:t>
            </a:fld>
            <a:endParaRPr lang="en-US" dirty="0"/>
          </a:p>
        </p:txBody>
      </p:sp>
    </p:spTree>
    <p:extLst>
      <p:ext uri="{BB962C8B-B14F-4D97-AF65-F5344CB8AC3E}">
        <p14:creationId xmlns:p14="http://schemas.microsoft.com/office/powerpoint/2010/main" val="377237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2CF8242-5B46-4DA2-8D1A-E147D0F0DCCE}" type="slidenum">
              <a:rPr lang="en-US"/>
              <a:pPr>
                <a:defRPr/>
              </a:pPr>
              <a:t>‹#›</a:t>
            </a:fld>
            <a:endParaRPr lang="en-US" dirty="0"/>
          </a:p>
        </p:txBody>
      </p:sp>
    </p:spTree>
    <p:extLst>
      <p:ext uri="{BB962C8B-B14F-4D97-AF65-F5344CB8AC3E}">
        <p14:creationId xmlns:p14="http://schemas.microsoft.com/office/powerpoint/2010/main" val="70599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847F9C1-5CB3-4BC6-9F69-699C931499D2}" type="slidenum">
              <a:rPr lang="en-US"/>
              <a:pPr>
                <a:defRPr/>
              </a:pPr>
              <a:t>‹#›</a:t>
            </a:fld>
            <a:endParaRPr lang="en-US" dirty="0"/>
          </a:p>
        </p:txBody>
      </p:sp>
    </p:spTree>
    <p:extLst>
      <p:ext uri="{BB962C8B-B14F-4D97-AF65-F5344CB8AC3E}">
        <p14:creationId xmlns:p14="http://schemas.microsoft.com/office/powerpoint/2010/main" val="68288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53DE-44AB-470A-AE61-6F3CAE6B3180}" type="slidenum">
              <a:rPr lang="en-US"/>
              <a:pPr>
                <a:defRPr/>
              </a:pPr>
              <a:t>‹#›</a:t>
            </a:fld>
            <a:endParaRPr lang="en-US" dirty="0"/>
          </a:p>
        </p:txBody>
      </p:sp>
    </p:spTree>
    <p:extLst>
      <p:ext uri="{BB962C8B-B14F-4D97-AF65-F5344CB8AC3E}">
        <p14:creationId xmlns:p14="http://schemas.microsoft.com/office/powerpoint/2010/main" val="4176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6926CEE-2336-4348-BA8E-754234899840}" type="slidenum">
              <a:rPr lang="en-US"/>
              <a:pPr>
                <a:defRPr/>
              </a:pPr>
              <a:t>‹#›</a:t>
            </a:fld>
            <a:endParaRPr lang="en-US" dirty="0"/>
          </a:p>
        </p:txBody>
      </p:sp>
    </p:spTree>
    <p:extLst>
      <p:ext uri="{BB962C8B-B14F-4D97-AF65-F5344CB8AC3E}">
        <p14:creationId xmlns:p14="http://schemas.microsoft.com/office/powerpoint/2010/main" val="302829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FEFB01-672D-4FB5-9C87-A003B487FFDD}" type="slidenum">
              <a:rPr lang="en-US"/>
              <a:pPr>
                <a:defRPr/>
              </a:pPr>
              <a:t>‹#›</a:t>
            </a:fld>
            <a:endParaRPr lang="en-US" dirty="0"/>
          </a:p>
        </p:txBody>
      </p:sp>
    </p:spTree>
    <p:extLst>
      <p:ext uri="{BB962C8B-B14F-4D97-AF65-F5344CB8AC3E}">
        <p14:creationId xmlns:p14="http://schemas.microsoft.com/office/powerpoint/2010/main" val="4156829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44F9299-BA67-42B5-8F22-719431672504}" type="slidenum">
              <a:rPr lang="en-US"/>
              <a:pPr>
                <a:defRPr/>
              </a:pPr>
              <a:t>‹#›</a:t>
            </a:fld>
            <a:endParaRPr lang="en-US" dirty="0"/>
          </a:p>
        </p:txBody>
      </p:sp>
    </p:spTree>
    <p:extLst>
      <p:ext uri="{BB962C8B-B14F-4D97-AF65-F5344CB8AC3E}">
        <p14:creationId xmlns:p14="http://schemas.microsoft.com/office/powerpoint/2010/main" val="152562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DAA9FE16-BEA2-4197-BF79-60899AA61CF2}" type="slidenum">
              <a:rPr lang="en-US"/>
              <a:pPr>
                <a:defRPr/>
              </a:pPr>
              <a:t>‹#›</a:t>
            </a:fld>
            <a:endParaRPr lang="en-US" dirty="0"/>
          </a:p>
        </p:txBody>
      </p:sp>
    </p:spTree>
    <p:extLst>
      <p:ext uri="{BB962C8B-B14F-4D97-AF65-F5344CB8AC3E}">
        <p14:creationId xmlns:p14="http://schemas.microsoft.com/office/powerpoint/2010/main" val="13907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097F40C-3CFC-4211-AE73-75C9940EBB1E}" type="slidenum">
              <a:rPr lang="en-US"/>
              <a:pPr>
                <a:defRPr/>
              </a:pPr>
              <a:t>‹#›</a:t>
            </a:fld>
            <a:endParaRPr lang="en-US" dirty="0"/>
          </a:p>
        </p:txBody>
      </p:sp>
    </p:spTree>
    <p:extLst>
      <p:ext uri="{BB962C8B-B14F-4D97-AF65-F5344CB8AC3E}">
        <p14:creationId xmlns:p14="http://schemas.microsoft.com/office/powerpoint/2010/main" val="1957934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cstate="print">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5" name="Picture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604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cstate="print">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4CD43B-3273-4D83-BD8D-3015D89E8630}" type="slidenum">
              <a:rPr lang="en-US"/>
              <a:pPr>
                <a:defRPr/>
              </a:pPr>
              <a:t>‹#›</a:t>
            </a:fld>
            <a:endParaRPr lang="en-US" dirty="0"/>
          </a:p>
        </p:txBody>
      </p:sp>
    </p:spTree>
    <p:extLst>
      <p:ext uri="{BB962C8B-B14F-4D97-AF65-F5344CB8AC3E}">
        <p14:creationId xmlns:p14="http://schemas.microsoft.com/office/powerpoint/2010/main" val="371515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4ED2F-B3D0-4F15-B013-AE289D21CB40}" type="slidenum">
              <a:rPr lang="en-US"/>
              <a:pPr>
                <a:defRPr/>
              </a:pPr>
              <a:t>‹#›</a:t>
            </a:fld>
            <a:endParaRPr lang="en-US" dirty="0"/>
          </a:p>
        </p:txBody>
      </p:sp>
    </p:spTree>
    <p:extLst>
      <p:ext uri="{BB962C8B-B14F-4D97-AF65-F5344CB8AC3E}">
        <p14:creationId xmlns:p14="http://schemas.microsoft.com/office/powerpoint/2010/main" val="136155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cstate="print">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Cybage Software Pvt. Ltd. All Rights Reserved. Cybage Confidential.</a:t>
            </a: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B413FD-E70E-4578-A17C-2136095D7B4C}" type="slidenum">
              <a:rPr lang="en-US"/>
              <a:pPr>
                <a:defRPr/>
              </a:pPr>
              <a:t>‹#›</a:t>
            </a:fld>
            <a:endParaRPr lang="en-US" dirty="0"/>
          </a:p>
        </p:txBody>
      </p:sp>
    </p:spTree>
    <p:extLst>
      <p:ext uri="{BB962C8B-B14F-4D97-AF65-F5344CB8AC3E}">
        <p14:creationId xmlns:p14="http://schemas.microsoft.com/office/powerpoint/2010/main" val="36150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73198DB-01C6-4871-8E71-BD1F30E012F8}" type="slidenum">
              <a:rPr lang="en-US"/>
              <a:pPr>
                <a:defRPr/>
              </a:pPr>
              <a:t>‹#›</a:t>
            </a:fld>
            <a:endParaRPr lang="en-US" dirty="0"/>
          </a:p>
        </p:txBody>
      </p:sp>
    </p:spTree>
    <p:extLst>
      <p:ext uri="{BB962C8B-B14F-4D97-AF65-F5344CB8AC3E}">
        <p14:creationId xmlns:p14="http://schemas.microsoft.com/office/powerpoint/2010/main" val="306014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cstate="print">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Cybage Software Pvt. Ltd. All Rights Reserved. Cybage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DFECF8F-A8BB-40A7-B498-8E6A50F3B497}" type="slidenum">
              <a:rPr lang="en-US"/>
              <a:pPr>
                <a:defRPr/>
              </a:pPr>
              <a:t>‹#›</a:t>
            </a:fld>
            <a:endParaRPr lang="en-US" dirty="0"/>
          </a:p>
        </p:txBody>
      </p:sp>
    </p:spTree>
    <p:extLst>
      <p:ext uri="{BB962C8B-B14F-4D97-AF65-F5344CB8AC3E}">
        <p14:creationId xmlns:p14="http://schemas.microsoft.com/office/powerpoint/2010/main" val="193883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09F3C0B-1545-48E3-9515-EB3FD4C245CE}" type="slidenum">
              <a:rPr lang="en-US"/>
              <a:pPr>
                <a:defRPr/>
              </a:pPr>
              <a:t>‹#›</a:t>
            </a:fld>
            <a:endParaRPr lang="en-US" dirty="0"/>
          </a:p>
        </p:txBody>
      </p:sp>
    </p:spTree>
    <p:extLst>
      <p:ext uri="{BB962C8B-B14F-4D97-AF65-F5344CB8AC3E}">
        <p14:creationId xmlns:p14="http://schemas.microsoft.com/office/powerpoint/2010/main" val="333264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8B64D00-373C-4484-A2E9-E7EB136B0E95}" type="slidenum">
              <a:rPr lang="en-US"/>
              <a:pPr>
                <a:defRPr/>
              </a:pPr>
              <a:t>‹#›</a:t>
            </a:fld>
            <a:endParaRPr lang="en-US" dirty="0"/>
          </a:p>
        </p:txBody>
      </p:sp>
    </p:spTree>
    <p:extLst>
      <p:ext uri="{BB962C8B-B14F-4D97-AF65-F5344CB8AC3E}">
        <p14:creationId xmlns:p14="http://schemas.microsoft.com/office/powerpoint/2010/main" val="257721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BA9921-CA7E-4821-9D27-7D860A5261EF}" type="slidenum">
              <a:rPr lang="en-US"/>
              <a:pPr>
                <a:defRPr/>
              </a:pPr>
              <a:t>‹#›</a:t>
            </a:fld>
            <a:endParaRPr lang="en-US" dirty="0"/>
          </a:p>
        </p:txBody>
      </p:sp>
    </p:spTree>
    <p:extLst>
      <p:ext uri="{BB962C8B-B14F-4D97-AF65-F5344CB8AC3E}">
        <p14:creationId xmlns:p14="http://schemas.microsoft.com/office/powerpoint/2010/main" val="21382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7" name="Picture 2"/>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2013.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5AA9D8BC-0588-4077-9650-B81B4A25C1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sdn.microsoft.com/en-us/library/hh772923.aspx"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aniuse.com/"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657350" y="5087938"/>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a:t>Web Development to the next level </a:t>
            </a:r>
          </a:p>
        </p:txBody>
      </p:sp>
      <p:sp>
        <p:nvSpPr>
          <p:cNvPr id="3" name="Slide Number Placeholder 2"/>
          <p:cNvSpPr>
            <a:spLocks noGrp="1"/>
          </p:cNvSpPr>
          <p:nvPr>
            <p:ph type="sldNum" sz="quarter" idx="10"/>
          </p:nvPr>
        </p:nvSpPr>
        <p:spPr/>
        <p:txBody>
          <a:bodyPr/>
          <a:lstStyle/>
          <a:p>
            <a:pPr>
              <a:defRPr/>
            </a:pPr>
            <a:fld id="{79BA1BEE-EC12-477F-B40E-B4EB83783552}" type="slidenum">
              <a:rPr lang="en-US" smtClean="0"/>
              <a:pPr>
                <a:defRPr/>
              </a:pPr>
              <a:t>1</a:t>
            </a:fld>
            <a:endParaRPr lang="en-US" dirty="0"/>
          </a:p>
        </p:txBody>
      </p:sp>
      <p:pic>
        <p:nvPicPr>
          <p:cNvPr id="26629"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903788"/>
            <a:ext cx="1501775" cy="1001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30164" y="1933575"/>
            <a:ext cx="3422835"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i="1" spc="30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pitchFamily="34" charset="0"/>
              </a:rPr>
              <a:t>HTML 5</a:t>
            </a:r>
            <a:endParaRPr lang="en-US" sz="6000" b="1" i="1" spc="3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pitchFamily="34" charset="0"/>
            </a:endParaRPr>
          </a:p>
        </p:txBody>
      </p:sp>
      <p:sp>
        <p:nvSpPr>
          <p:cNvPr id="4" name="Rectangle 3"/>
          <p:cNvSpPr/>
          <p:nvPr/>
        </p:nvSpPr>
        <p:spPr>
          <a:xfrm>
            <a:off x="5257799" y="5702761"/>
            <a:ext cx="3800475" cy="923330"/>
          </a:xfrm>
          <a:prstGeom prst="rect">
            <a:avLst/>
          </a:prstGeom>
        </p:spPr>
        <p:txBody>
          <a:bodyPr wrap="square">
            <a:spAutoFit/>
          </a:bodyPr>
          <a:lstStyle/>
          <a:p>
            <a:pPr marL="228600" algn="r">
              <a:spcBef>
                <a:spcPct val="20000"/>
              </a:spcBef>
              <a:buFont typeface="Arial" charset="0"/>
              <a:buNone/>
            </a:pPr>
            <a:r>
              <a:rPr lang="en-US" i="1" dirty="0">
                <a:solidFill>
                  <a:schemeClr val="bg1"/>
                </a:solidFill>
                <a:latin typeface="Segoe UI" pitchFamily="34" charset="0"/>
                <a:cs typeface="Segoe UI" pitchFamily="34" charset="0"/>
              </a:rPr>
              <a:t>Presented By </a:t>
            </a:r>
          </a:p>
          <a:p>
            <a:pPr marL="228600" algn="r">
              <a:spcBef>
                <a:spcPct val="20000"/>
              </a:spcBef>
              <a:buFont typeface="Arial" charset="0"/>
              <a:buNone/>
            </a:pPr>
            <a:r>
              <a:rPr lang="en-US" b="1" i="1" dirty="0">
                <a:latin typeface="Segoe UI" pitchFamily="34" charset="0"/>
                <a:cs typeface="Segoe UI" pitchFamily="34" charset="0"/>
              </a:rPr>
              <a:t>Niyati </a:t>
            </a:r>
            <a:r>
              <a:rPr lang="en-US" b="1" i="1" dirty="0" smtClean="0">
                <a:latin typeface="Segoe UI" pitchFamily="34" charset="0"/>
                <a:cs typeface="Segoe UI" pitchFamily="34" charset="0"/>
              </a:rPr>
              <a:t>Acharya &amp; Hardik Gosai</a:t>
            </a:r>
            <a:endParaRPr lang="en-US" b="1" i="1" dirty="0">
              <a:latin typeface="Segoe UI" pitchFamily="34" charset="0"/>
              <a:cs typeface="Segoe UI" pitchFamily="34" charset="0"/>
            </a:endParaRPr>
          </a:p>
          <a:p>
            <a:pPr marL="228600" algn="r">
              <a:spcBef>
                <a:spcPct val="20000"/>
              </a:spcBef>
              <a:buFont typeface="Arial" charset="0"/>
              <a:buNone/>
            </a:pPr>
            <a:r>
              <a:rPr lang="en-US" sz="1200" i="1" dirty="0">
                <a:latin typeface="Segoe UI" pitchFamily="34" charset="0"/>
                <a:cs typeface="Segoe UI" pitchFamily="34" charset="0"/>
              </a:rPr>
              <a:t>14-May-2013</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Real Time / Communication</a:t>
            </a:r>
          </a:p>
        </p:txBody>
      </p:sp>
      <p:sp>
        <p:nvSpPr>
          <p:cNvPr id="2" name="Text Placeholder 1"/>
          <p:cNvSpPr>
            <a:spLocks noGrp="1"/>
          </p:cNvSpPr>
          <p:nvPr>
            <p:ph type="body" sz="half" idx="2"/>
          </p:nvPr>
        </p:nvSpPr>
        <p:spPr>
          <a:xfrm>
            <a:off x="171450" y="1702752"/>
            <a:ext cx="8763000" cy="4774247"/>
          </a:xfrm>
        </p:spPr>
        <p:txBody>
          <a:bodyPr anchor="ctr">
            <a:normAutofit/>
          </a:bodyPr>
          <a:lstStyle/>
          <a:p>
            <a:pPr marL="285750" indent="-285750">
              <a:buFont typeface="Arial" pitchFamily="34" charset="0"/>
              <a:buChar char="•"/>
            </a:pPr>
            <a:r>
              <a:rPr lang="en-US" sz="1800" dirty="0" smtClean="0"/>
              <a:t>Web Socket</a:t>
            </a:r>
          </a:p>
          <a:p>
            <a:pPr marL="0" indent="0"/>
            <a:r>
              <a:rPr lang="en-US" sz="1800" dirty="0"/>
              <a:t>	Full-duplex, bi-directional communication over the Web: Both the server </a:t>
            </a:r>
            <a:r>
              <a:rPr lang="en-US" sz="1800" dirty="0" smtClean="0"/>
              <a:t>	and </a:t>
            </a:r>
            <a:r>
              <a:rPr lang="en-US" sz="1800" dirty="0"/>
              <a:t>client can send data at any time, or even at the same time. Only the </a:t>
            </a:r>
            <a:r>
              <a:rPr lang="en-US" sz="1800" dirty="0" smtClean="0"/>
              <a:t>	data </a:t>
            </a:r>
            <a:r>
              <a:rPr lang="en-US" sz="1800" dirty="0"/>
              <a:t>itself is sent, without the overhead of HTTP headers, dramatically </a:t>
            </a:r>
            <a:r>
              <a:rPr lang="en-US" sz="1800" dirty="0" smtClean="0"/>
              <a:t>	reducing </a:t>
            </a:r>
            <a:r>
              <a:rPr lang="en-US" sz="1800" dirty="0"/>
              <a:t>bandwidth</a:t>
            </a:r>
            <a:r>
              <a:rPr lang="en-US" sz="1800" dirty="0" smtClean="0"/>
              <a:t>.</a:t>
            </a:r>
          </a:p>
          <a:p>
            <a:pPr marL="0" indent="0"/>
            <a:endParaRPr lang="en-US" sz="1800" dirty="0"/>
          </a:p>
          <a:p>
            <a:pPr marL="285750" indent="-285750">
              <a:buFont typeface="Arial" pitchFamily="34" charset="0"/>
              <a:buChar char="•"/>
            </a:pPr>
            <a:r>
              <a:rPr lang="en-US" sz="1800" dirty="0" smtClean="0"/>
              <a:t>Notifications</a:t>
            </a:r>
          </a:p>
          <a:p>
            <a:pPr marL="0" indent="0"/>
            <a:r>
              <a:rPr lang="en-US" sz="1800" dirty="0"/>
              <a:t>	</a:t>
            </a:r>
            <a:r>
              <a:rPr lang="en-US" sz="1800" dirty="0" smtClean="0"/>
              <a:t>Twitter	</a:t>
            </a:r>
          </a:p>
          <a:p>
            <a:pPr marL="685800" lvl="2"/>
            <a:r>
              <a:rPr lang="en-US" sz="1200" i="1" dirty="0"/>
              <a:t>if (</a:t>
            </a:r>
            <a:r>
              <a:rPr lang="en-US" sz="1200" i="1" dirty="0" err="1"/>
              <a:t>window.</a:t>
            </a:r>
            <a:r>
              <a:rPr lang="en-US" sz="1200" b="1" i="1" dirty="0" err="1"/>
              <a:t>webkitNotifications</a:t>
            </a:r>
            <a:r>
              <a:rPr lang="en-US" sz="1200" i="1" dirty="0" err="1"/>
              <a:t>.</a:t>
            </a:r>
            <a:r>
              <a:rPr lang="en-US" sz="1200" b="1" i="1" dirty="0" err="1"/>
              <a:t>checkPermission</a:t>
            </a:r>
            <a:r>
              <a:rPr lang="en-US" sz="1200" i="1" dirty="0"/>
              <a:t>() == 0) {</a:t>
            </a:r>
            <a:br>
              <a:rPr lang="en-US" sz="1200" i="1" dirty="0"/>
            </a:br>
            <a:r>
              <a:rPr lang="en-US" sz="1200" i="1" dirty="0"/>
              <a:t>  // you can pass any </a:t>
            </a:r>
            <a:r>
              <a:rPr lang="en-US" sz="1200" i="1" dirty="0" err="1"/>
              <a:t>url</a:t>
            </a:r>
            <a:r>
              <a:rPr lang="en-US" sz="1200" i="1" dirty="0"/>
              <a:t> as a parameter</a:t>
            </a:r>
            <a:br>
              <a:rPr lang="en-US" sz="1200" i="1" dirty="0"/>
            </a:br>
            <a:r>
              <a:rPr lang="en-US" sz="1200" i="1" dirty="0"/>
              <a:t>  </a:t>
            </a:r>
            <a:r>
              <a:rPr lang="en-US" sz="1200" i="1" dirty="0" err="1"/>
              <a:t>window.</a:t>
            </a:r>
            <a:r>
              <a:rPr lang="en-US" sz="1200" b="1" i="1" dirty="0" err="1"/>
              <a:t>webkitNotifications</a:t>
            </a:r>
            <a:r>
              <a:rPr lang="en-US" sz="1200" i="1" dirty="0" err="1"/>
              <a:t>.</a:t>
            </a:r>
            <a:r>
              <a:rPr lang="en-US" sz="1200" b="1" i="1" dirty="0" err="1"/>
              <a:t>createNotification</a:t>
            </a:r>
            <a:r>
              <a:rPr lang="en-US" sz="1200" i="1" dirty="0"/>
              <a:t>(</a:t>
            </a:r>
            <a:r>
              <a:rPr lang="en-US" sz="1200" i="1" dirty="0" err="1"/>
              <a:t>tweet.picture</a:t>
            </a:r>
            <a:r>
              <a:rPr lang="en-US" sz="1200" i="1" dirty="0"/>
              <a:t>, </a:t>
            </a:r>
            <a:r>
              <a:rPr lang="en-US" sz="1200" i="1" dirty="0" err="1"/>
              <a:t>tweet.title</a:t>
            </a:r>
            <a:r>
              <a:rPr lang="en-US" sz="1200" i="1" dirty="0"/>
              <a:t>, </a:t>
            </a:r>
            <a:br>
              <a:rPr lang="en-US" sz="1200" i="1" dirty="0"/>
            </a:br>
            <a:r>
              <a:rPr lang="en-US" sz="1200" i="1" dirty="0"/>
              <a:t>      </a:t>
            </a:r>
            <a:r>
              <a:rPr lang="en-US" sz="1200" i="1" dirty="0" err="1"/>
              <a:t>tweet.text</a:t>
            </a:r>
            <a:r>
              <a:rPr lang="en-US" sz="1200" i="1" dirty="0"/>
              <a:t>).</a:t>
            </a:r>
            <a:r>
              <a:rPr lang="en-US" sz="1200" b="1" i="1" dirty="0"/>
              <a:t>show</a:t>
            </a:r>
            <a:r>
              <a:rPr lang="en-US" sz="1200" i="1" dirty="0"/>
              <a:t>();</a:t>
            </a:r>
            <a:br>
              <a:rPr lang="en-US" sz="1200" i="1" dirty="0"/>
            </a:br>
            <a:r>
              <a:rPr lang="en-US" sz="1200" i="1" dirty="0"/>
              <a:t>} else {</a:t>
            </a:r>
            <a:br>
              <a:rPr lang="en-US" sz="1200" i="1" dirty="0"/>
            </a:br>
            <a:r>
              <a:rPr lang="en-US" sz="1200" i="1" dirty="0"/>
              <a:t>  </a:t>
            </a:r>
            <a:r>
              <a:rPr lang="en-US" sz="1200" i="1" dirty="0" err="1"/>
              <a:t>window.</a:t>
            </a:r>
            <a:r>
              <a:rPr lang="en-US" sz="1200" b="1" i="1" dirty="0" err="1"/>
              <a:t>webkitNotifications</a:t>
            </a:r>
            <a:r>
              <a:rPr lang="en-US" sz="1200" i="1" dirty="0" err="1"/>
              <a:t>.</a:t>
            </a:r>
            <a:r>
              <a:rPr lang="en-US" sz="1200" b="1" i="1" dirty="0" err="1"/>
              <a:t>requestPermission</a:t>
            </a:r>
            <a:r>
              <a:rPr lang="en-US" sz="1200" i="1" dirty="0"/>
              <a:t>();</a:t>
            </a:r>
            <a:br>
              <a:rPr lang="en-US" sz="1200" i="1" dirty="0"/>
            </a:br>
            <a:r>
              <a:rPr lang="en-US" sz="1200" i="1" dirty="0"/>
              <a:t>}</a:t>
            </a:r>
            <a:endParaRPr lang="en-US" sz="1200" i="1" dirty="0" smtClean="0"/>
          </a:p>
        </p:txBody>
      </p:sp>
      <p:sp>
        <p:nvSpPr>
          <p:cNvPr id="5" name="Slide Number Placeholder 4"/>
          <p:cNvSpPr>
            <a:spLocks noGrp="1"/>
          </p:cNvSpPr>
          <p:nvPr>
            <p:ph type="sldNum" sz="quarter" idx="10"/>
          </p:nvPr>
        </p:nvSpPr>
        <p:spPr/>
        <p:txBody>
          <a:bodyPr/>
          <a:lstStyle/>
          <a:p>
            <a:pPr>
              <a:defRPr/>
            </a:pPr>
            <a:fld id="{2464183A-C843-48CD-BF61-B1539577169C}" type="slidenum">
              <a:rPr lang="en-US" smtClean="0"/>
              <a:pPr>
                <a:defRPr/>
              </a:pPr>
              <a:t>10</a:t>
            </a:fld>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08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File / Hardware Access</a:t>
            </a:r>
          </a:p>
        </p:txBody>
      </p:sp>
      <p:sp>
        <p:nvSpPr>
          <p:cNvPr id="2" name="Text Placeholder 1"/>
          <p:cNvSpPr>
            <a:spLocks noGrp="1"/>
          </p:cNvSpPr>
          <p:nvPr>
            <p:ph type="body" sz="half" idx="2"/>
          </p:nvPr>
        </p:nvSpPr>
        <p:spPr>
          <a:xfrm>
            <a:off x="171450" y="1702752"/>
            <a:ext cx="8763000" cy="4774247"/>
          </a:xfrm>
        </p:spPr>
        <p:txBody>
          <a:bodyPr>
            <a:normAutofit/>
          </a:bodyPr>
          <a:lstStyle/>
          <a:p>
            <a:pPr marL="285750" indent="-285750">
              <a:buFont typeface="Arial" pitchFamily="34" charset="0"/>
              <a:buChar char="•"/>
            </a:pPr>
            <a:r>
              <a:rPr lang="en-US" sz="1800" dirty="0"/>
              <a:t>Deeper integration with the Operating </a:t>
            </a:r>
            <a:r>
              <a:rPr lang="en-US" sz="1800" dirty="0" smtClean="0"/>
              <a:t>System</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Desktop </a:t>
            </a:r>
            <a:r>
              <a:rPr lang="en-US" sz="1800" dirty="0"/>
              <a:t>Drag-In (File API</a:t>
            </a:r>
            <a:r>
              <a:rPr lang="en-US" sz="1800" dirty="0" smtClean="0"/>
              <a:t>)</a:t>
            </a:r>
          </a:p>
          <a:p>
            <a:pPr marL="285750" indent="-285750">
              <a:buFont typeface="Arial" pitchFamily="34" charset="0"/>
              <a:buChar char="•"/>
            </a:pPr>
            <a:endParaRPr lang="en-US" sz="1800" dirty="0" smtClean="0"/>
          </a:p>
          <a:p>
            <a:pPr marL="285750" indent="-285750">
              <a:buFont typeface="Arial" pitchFamily="34" charset="0"/>
              <a:buChar char="•"/>
            </a:pPr>
            <a:r>
              <a:rPr lang="en-US" sz="1800" dirty="0" err="1" smtClean="0"/>
              <a:t>Geolocation</a:t>
            </a:r>
            <a:endParaRPr lang="en-US" sz="1800" dirty="0" smtClean="0"/>
          </a:p>
          <a:p>
            <a:pPr marL="0" indent="0"/>
            <a:endParaRPr lang="en-US" sz="1800" dirty="0" smtClean="0"/>
          </a:p>
          <a:p>
            <a:pPr marL="514350" lvl="1" indent="-285750">
              <a:buFont typeface="Arial" pitchFamily="34" charset="0"/>
              <a:buChar char="•"/>
            </a:pPr>
            <a:r>
              <a:rPr lang="en-US" sz="1400" dirty="0" smtClean="0"/>
              <a:t>Google Maps</a:t>
            </a:r>
            <a:endParaRPr lang="en-US" sz="1400" dirty="0"/>
          </a:p>
          <a:p>
            <a:pPr marL="228600" lvl="1"/>
            <a:endParaRPr lang="en-US" sz="1400" dirty="0"/>
          </a:p>
          <a:p>
            <a:pPr marL="285750" indent="-285750">
              <a:buFont typeface="Arial" pitchFamily="34" charset="0"/>
              <a:buChar char="•"/>
            </a:pPr>
            <a:r>
              <a:rPr lang="en-US" sz="1900" dirty="0" err="1" smtClean="0"/>
              <a:t>SpeechInput</a:t>
            </a:r>
            <a:endParaRPr lang="en-US" sz="1900" dirty="0" smtClean="0"/>
          </a:p>
        </p:txBody>
      </p:sp>
      <p:sp>
        <p:nvSpPr>
          <p:cNvPr id="5" name="Slide Number Placeholder 4"/>
          <p:cNvSpPr>
            <a:spLocks noGrp="1"/>
          </p:cNvSpPr>
          <p:nvPr>
            <p:ph type="sldNum" sz="quarter" idx="10"/>
          </p:nvPr>
        </p:nvSpPr>
        <p:spPr/>
        <p:txBody>
          <a:bodyPr/>
          <a:lstStyle/>
          <a:p>
            <a:pPr>
              <a:defRPr/>
            </a:pPr>
            <a:fld id="{2464183A-C843-48CD-BF61-B1539577169C}" type="slidenum">
              <a:rPr lang="en-US" smtClean="0"/>
              <a:pPr>
                <a:defRPr/>
              </a:pPr>
              <a:t>11</a:t>
            </a:fld>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914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Semantics &amp; Markup</a:t>
            </a:r>
          </a:p>
        </p:txBody>
      </p:sp>
      <p:sp>
        <p:nvSpPr>
          <p:cNvPr id="2" name="Text Placeholder 1"/>
          <p:cNvSpPr>
            <a:spLocks noGrp="1"/>
          </p:cNvSpPr>
          <p:nvPr>
            <p:ph type="body" sz="half" idx="2"/>
          </p:nvPr>
        </p:nvSpPr>
        <p:spPr>
          <a:xfrm>
            <a:off x="171450" y="1702752"/>
            <a:ext cx="8763000" cy="4774247"/>
          </a:xfrm>
        </p:spPr>
        <p:txBody>
          <a:bodyPr>
            <a:normAutofit/>
          </a:bodyPr>
          <a:lstStyle/>
          <a:p>
            <a:pPr marL="285750" indent="-285750">
              <a:buFont typeface="Arial" pitchFamily="34" charset="0"/>
              <a:buChar char="•"/>
            </a:pPr>
            <a:r>
              <a:rPr lang="en-US" sz="1800" dirty="0"/>
              <a:t>More meaningful </a:t>
            </a:r>
            <a:r>
              <a:rPr lang="en-US" sz="1800" dirty="0" smtClean="0"/>
              <a:t>elements</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Better Semantic Tags</a:t>
            </a:r>
          </a:p>
          <a:p>
            <a:pPr marL="0" indent="0"/>
            <a:r>
              <a:rPr lang="en-US" sz="1800" dirty="0"/>
              <a:t>	</a:t>
            </a:r>
            <a:r>
              <a:rPr lang="en-US" sz="1800" dirty="0" smtClean="0"/>
              <a:t>&lt;</a:t>
            </a:r>
            <a:r>
              <a:rPr lang="en-US" sz="1800" dirty="0" err="1" smtClean="0"/>
              <a:t>hgroup</a:t>
            </a:r>
            <a:r>
              <a:rPr lang="en-US" sz="1800" dirty="0" smtClean="0"/>
              <a:t>&gt;</a:t>
            </a:r>
          </a:p>
          <a:p>
            <a:pPr marL="0" indent="0"/>
            <a:r>
              <a:rPr lang="en-US" sz="1800" dirty="0"/>
              <a:t>	</a:t>
            </a:r>
            <a:r>
              <a:rPr lang="en-US" sz="1800" dirty="0" smtClean="0"/>
              <a:t>&lt;</a:t>
            </a:r>
            <a:r>
              <a:rPr lang="en-US" sz="1800" dirty="0" err="1" smtClean="0"/>
              <a:t>nav</a:t>
            </a:r>
            <a:r>
              <a:rPr lang="en-US" sz="1800" dirty="0" smtClean="0"/>
              <a:t>&gt;</a:t>
            </a:r>
          </a:p>
          <a:p>
            <a:pPr marL="0" indent="0"/>
            <a:r>
              <a:rPr lang="en-US" sz="1800" dirty="0"/>
              <a:t>	</a:t>
            </a:r>
            <a:r>
              <a:rPr lang="en-US" sz="1800" dirty="0" smtClean="0"/>
              <a:t>&lt;section&gt;</a:t>
            </a:r>
          </a:p>
          <a:p>
            <a:pPr marL="0" indent="0"/>
            <a:r>
              <a:rPr lang="en-US" sz="1800" dirty="0"/>
              <a:t>	</a:t>
            </a:r>
            <a:r>
              <a:rPr lang="en-US" sz="1800" dirty="0" smtClean="0"/>
              <a:t>&lt;article&gt;</a:t>
            </a:r>
          </a:p>
          <a:p>
            <a:pPr marL="0" indent="0"/>
            <a:r>
              <a:rPr lang="en-US" sz="1800" dirty="0"/>
              <a:t>	</a:t>
            </a:r>
            <a:r>
              <a:rPr lang="en-US" sz="1800" dirty="0" smtClean="0"/>
              <a:t>&lt;figure&gt;</a:t>
            </a:r>
          </a:p>
          <a:p>
            <a:pPr marL="0" indent="0"/>
            <a:r>
              <a:rPr lang="en-US" sz="1800" dirty="0"/>
              <a:t>	</a:t>
            </a:r>
            <a:r>
              <a:rPr lang="en-US" sz="1800" dirty="0" smtClean="0"/>
              <a:t>&lt;footer&gt;</a:t>
            </a:r>
          </a:p>
          <a:p>
            <a:pPr marL="0" indent="0"/>
            <a:r>
              <a:rPr lang="en-US" sz="1800" dirty="0"/>
              <a:t>	</a:t>
            </a:r>
            <a:r>
              <a:rPr lang="en-US" sz="1800" dirty="0" smtClean="0"/>
              <a:t>&lt;</a:t>
            </a:r>
            <a:r>
              <a:rPr lang="en-US" sz="1800" dirty="0" err="1" smtClean="0"/>
              <a:t>datalist</a:t>
            </a:r>
            <a:r>
              <a:rPr lang="en-US" sz="1800" dirty="0" smtClean="0"/>
              <a:t>&gt;</a:t>
            </a:r>
          </a:p>
          <a:p>
            <a:pPr marL="0" indent="0"/>
            <a:r>
              <a:rPr lang="en-US" sz="1800" dirty="0"/>
              <a:t>	</a:t>
            </a:r>
            <a:r>
              <a:rPr lang="en-US" sz="1800" dirty="0" smtClean="0"/>
              <a:t>&lt;progress&gt;</a:t>
            </a:r>
          </a:p>
          <a:p>
            <a:pPr marL="0" indent="0"/>
            <a:endParaRPr lang="en-US" sz="1800" dirty="0"/>
          </a:p>
          <a:p>
            <a:pPr marL="285750" indent="-285750">
              <a:buFont typeface="Arial" pitchFamily="34" charset="0"/>
              <a:buChar char="•"/>
            </a:pPr>
            <a:r>
              <a:rPr lang="en-US" sz="1800" dirty="0" smtClean="0"/>
              <a:t>New Form Field Types</a:t>
            </a:r>
            <a:endParaRPr lang="en-US" sz="1900" dirty="0" smtClean="0"/>
          </a:p>
        </p:txBody>
      </p:sp>
      <p:sp>
        <p:nvSpPr>
          <p:cNvPr id="5" name="Slide Number Placeholder 4"/>
          <p:cNvSpPr>
            <a:spLocks noGrp="1"/>
          </p:cNvSpPr>
          <p:nvPr>
            <p:ph type="sldNum" sz="quarter" idx="10"/>
          </p:nvPr>
        </p:nvSpPr>
        <p:spPr/>
        <p:txBody>
          <a:bodyPr/>
          <a:lstStyle/>
          <a:p>
            <a:pPr>
              <a:defRPr/>
            </a:pPr>
            <a:fld id="{2464183A-C843-48CD-BF61-B1539577169C}" type="slidenum">
              <a:rPr lang="en-US" smtClean="0"/>
              <a:pPr>
                <a:defRPr/>
              </a:pPr>
              <a:t>12</a:t>
            </a:fld>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51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17538" y="1541463"/>
            <a:ext cx="7945437" cy="3973512"/>
          </a:xfrm>
        </p:spPr>
        <p:txBody>
          <a:bodyPr/>
          <a:lstStyle/>
          <a:p>
            <a:pPr eaLnBrk="1" hangingPunct="1">
              <a:buFont typeface="Wingdings" pitchFamily="2" charset="2"/>
              <a:buChar char="§"/>
              <a:defRPr/>
            </a:pPr>
            <a:endParaRPr lang="en-US" sz="1200" dirty="0" smtClean="0"/>
          </a:p>
          <a:p>
            <a:pPr eaLnBrk="1" hangingPunct="1">
              <a:buFont typeface="Wingdings" pitchFamily="2" charset="2"/>
              <a:buChar char="§"/>
              <a:defRPr/>
            </a:pPr>
            <a:r>
              <a:rPr lang="en-US" sz="2000" dirty="0" smtClean="0"/>
              <a:t>Required:</a:t>
            </a:r>
          </a:p>
          <a:p>
            <a:pPr eaLnBrk="1" hangingPunct="1">
              <a:buNone/>
              <a:defRPr/>
            </a:pPr>
            <a:r>
              <a:rPr lang="en-US" sz="2000" dirty="0" smtClean="0"/>
              <a:t>&lt;input type="text" </a:t>
            </a:r>
            <a:r>
              <a:rPr lang="en-US" sz="2000" b="1" dirty="0" smtClean="0"/>
              <a:t>required</a:t>
            </a:r>
            <a:r>
              <a:rPr lang="en-US" sz="2000" dirty="0" smtClean="0"/>
              <a:t> /&gt;</a:t>
            </a:r>
          </a:p>
          <a:p>
            <a:pPr eaLnBrk="1" hangingPunct="1">
              <a:buFont typeface="Wingdings" pitchFamily="2" charset="2"/>
              <a:buChar char="§"/>
              <a:defRPr/>
            </a:pPr>
            <a:r>
              <a:rPr lang="en-US" sz="2000" dirty="0" smtClean="0"/>
              <a:t>Email:</a:t>
            </a:r>
          </a:p>
          <a:p>
            <a:pPr eaLnBrk="1" hangingPunct="1">
              <a:buNone/>
              <a:defRPr/>
            </a:pPr>
            <a:r>
              <a:rPr lang="en-US" sz="2000" dirty="0" smtClean="0"/>
              <a:t>&lt;input type="</a:t>
            </a:r>
            <a:r>
              <a:rPr lang="en-US" sz="2000" b="1" dirty="0" smtClean="0"/>
              <a:t>email</a:t>
            </a:r>
            <a:r>
              <a:rPr lang="en-US" sz="2000" dirty="0" smtClean="0"/>
              <a:t>" value="some@email.com" /&gt;</a:t>
            </a:r>
          </a:p>
          <a:p>
            <a:pPr eaLnBrk="1" hangingPunct="1">
              <a:buFont typeface="Wingdings" pitchFamily="2" charset="2"/>
              <a:buChar char="§"/>
              <a:defRPr/>
            </a:pPr>
            <a:r>
              <a:rPr lang="en-US" sz="2000" dirty="0" smtClean="0"/>
              <a:t>Date:</a:t>
            </a:r>
          </a:p>
          <a:p>
            <a:pPr eaLnBrk="1" hangingPunct="1">
              <a:buNone/>
              <a:defRPr/>
            </a:pPr>
            <a:r>
              <a:rPr lang="en-US" sz="2000" dirty="0" smtClean="0"/>
              <a:t>&lt;input type="</a:t>
            </a:r>
            <a:r>
              <a:rPr lang="en-US" sz="2000" b="1" dirty="0" smtClean="0"/>
              <a:t>date</a:t>
            </a:r>
            <a:r>
              <a:rPr lang="en-US" sz="2000" dirty="0" smtClean="0"/>
              <a:t>" </a:t>
            </a:r>
            <a:r>
              <a:rPr lang="en-US" sz="2000" b="1" dirty="0" smtClean="0"/>
              <a:t>min</a:t>
            </a:r>
            <a:r>
              <a:rPr lang="en-US" sz="2000" dirty="0" smtClean="0"/>
              <a:t>="2010-08-14" </a:t>
            </a:r>
            <a:r>
              <a:rPr lang="en-US" sz="2000" b="1" dirty="0" smtClean="0"/>
              <a:t>max</a:t>
            </a:r>
            <a:r>
              <a:rPr lang="en-US" sz="2000" dirty="0" smtClean="0"/>
              <a:t>="2011-08-14" value="2010-08-14"/&gt;</a:t>
            </a:r>
          </a:p>
          <a:p>
            <a:pPr eaLnBrk="1" hangingPunct="1">
              <a:buFont typeface="Wingdings" pitchFamily="2" charset="2"/>
              <a:buChar char="§"/>
              <a:defRPr/>
            </a:pPr>
            <a:r>
              <a:rPr lang="en-US" sz="2000" dirty="0" smtClean="0"/>
              <a:t>Range:</a:t>
            </a:r>
          </a:p>
          <a:p>
            <a:pPr eaLnBrk="1" hangingPunct="1">
              <a:buNone/>
              <a:defRPr/>
            </a:pPr>
            <a:r>
              <a:rPr lang="en-US" sz="2000" dirty="0" smtClean="0"/>
              <a:t>&lt;input type="</a:t>
            </a:r>
            <a:r>
              <a:rPr lang="en-US" sz="2000" b="1" dirty="0" smtClean="0"/>
              <a:t>range</a:t>
            </a:r>
            <a:r>
              <a:rPr lang="en-US" sz="2000" dirty="0" smtClean="0"/>
              <a:t>" </a:t>
            </a:r>
            <a:r>
              <a:rPr lang="en-US" sz="2000" b="1" dirty="0" smtClean="0"/>
              <a:t>min</a:t>
            </a:r>
            <a:r>
              <a:rPr lang="en-US" sz="2000" dirty="0" smtClean="0"/>
              <a:t>="0" </a:t>
            </a:r>
            <a:r>
              <a:rPr lang="en-US" sz="2000" b="1" dirty="0" smtClean="0"/>
              <a:t>max</a:t>
            </a:r>
            <a:r>
              <a:rPr lang="en-US" sz="2000" dirty="0" smtClean="0"/>
              <a:t>="50" value="10" /&gt;</a:t>
            </a:r>
          </a:p>
        </p:txBody>
      </p:sp>
      <p:sp>
        <p:nvSpPr>
          <p:cNvPr id="4" name="Slide Number Placeholder 3"/>
          <p:cNvSpPr>
            <a:spLocks noGrp="1"/>
          </p:cNvSpPr>
          <p:nvPr>
            <p:ph type="sldNum" sz="quarter" idx="10"/>
          </p:nvPr>
        </p:nvSpPr>
        <p:spPr/>
        <p:txBody>
          <a:bodyPr/>
          <a:lstStyle/>
          <a:p>
            <a:pPr>
              <a:defRPr/>
            </a:pPr>
            <a:fld id="{524DD196-7EC1-4DBC-947A-3BFE8D2620F5}" type="slidenum">
              <a:rPr lang="en-US" smtClean="0"/>
              <a:pPr>
                <a:defRPr/>
              </a:pPr>
              <a:t>13</a:t>
            </a:fld>
            <a:endParaRPr lang="en-US" dirty="0"/>
          </a:p>
        </p:txBody>
      </p:sp>
      <p:sp>
        <p:nvSpPr>
          <p:cNvPr id="20486" name="Text Placeholder 2"/>
          <p:cNvSpPr txBox="1">
            <a:spLocks/>
          </p:cNvSpPr>
          <p:nvPr/>
        </p:nvSpPr>
        <p:spPr bwMode="auto">
          <a:xfrm>
            <a:off x="1655763" y="5857875"/>
            <a:ext cx="7269162" cy="619125"/>
          </a:xfrm>
          <a:prstGeom prst="rect">
            <a:avLst/>
          </a:prstGeom>
          <a:noFill/>
          <a:ln w="9525">
            <a:noFill/>
            <a:miter lim="800000"/>
            <a:headEnd/>
            <a:tailEnd/>
          </a:ln>
        </p:spPr>
        <p:txBody>
          <a:bodyPr/>
          <a:lstStyle/>
          <a:p>
            <a:pPr marL="228600" algn="r">
              <a:spcBef>
                <a:spcPct val="20000"/>
              </a:spcBef>
              <a:buFont typeface="Arial" charset="0"/>
              <a:buNone/>
            </a:pPr>
            <a:endParaRPr lang="en-US" sz="1000" i="1" dirty="0">
              <a:solidFill>
                <a:srgbClr val="404040"/>
              </a:solidFill>
              <a:latin typeface="Segoe UI" pitchFamily="34" charset="0"/>
              <a:cs typeface="Segoe UI" pitchFamily="34" charset="0"/>
            </a:endParaRPr>
          </a:p>
        </p:txBody>
      </p:sp>
      <p:sp>
        <p:nvSpPr>
          <p:cNvPr id="8" name="Title 7"/>
          <p:cNvSpPr>
            <a:spLocks noGrp="1"/>
          </p:cNvSpPr>
          <p:nvPr>
            <p:ph type="title"/>
          </p:nvPr>
        </p:nvSpPr>
        <p:spPr/>
        <p:txBody>
          <a:bodyPr/>
          <a:lstStyle/>
          <a:p>
            <a:r>
              <a:rPr lang="en-US" dirty="0" smtClean="0"/>
              <a:t>Input Form Types</a:t>
            </a:r>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99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8DE5B24-70C7-4313-B2DC-F568ADF180AA}" type="slidenum">
              <a:rPr lang="en-US" smtClean="0"/>
              <a:pPr>
                <a:defRPr/>
              </a:pPr>
              <a:t>14</a:t>
            </a:fld>
            <a:endParaRPr lang="en-US" dirty="0"/>
          </a:p>
        </p:txBody>
      </p:sp>
      <p:sp>
        <p:nvSpPr>
          <p:cNvPr id="21507" name="Title 1"/>
          <p:cNvSpPr txBox="1">
            <a:spLocks/>
          </p:cNvSpPr>
          <p:nvPr/>
        </p:nvSpPr>
        <p:spPr bwMode="auto">
          <a:xfrm>
            <a:off x="1657350" y="763588"/>
            <a:ext cx="7258050" cy="566737"/>
          </a:xfrm>
          <a:prstGeom prst="rect">
            <a:avLst/>
          </a:prstGeom>
          <a:noFill/>
          <a:ln w="9525">
            <a:noFill/>
            <a:miter lim="800000"/>
            <a:headEnd/>
            <a:tailEnd/>
          </a:ln>
        </p:spPr>
        <p:txBody>
          <a:bodyPr/>
          <a:lstStyle/>
          <a:p>
            <a:r>
              <a:rPr lang="en-US" sz="2500" dirty="0" smtClean="0">
                <a:solidFill>
                  <a:schemeClr val="bg1"/>
                </a:solidFill>
                <a:latin typeface="Segoe UI" pitchFamily="34" charset="0"/>
                <a:cs typeface="Segoe UI" pitchFamily="34" charset="0"/>
              </a:rPr>
              <a:t>Input Types Continued…</a:t>
            </a:r>
            <a:endParaRPr lang="en-US" sz="2500" dirty="0">
              <a:solidFill>
                <a:schemeClr val="bg1"/>
              </a:solidFill>
              <a:latin typeface="Segoe UI" pitchFamily="34" charset="0"/>
              <a:cs typeface="Segoe UI" pitchFamily="34" charset="0"/>
            </a:endParaRPr>
          </a:p>
        </p:txBody>
      </p:sp>
      <p:sp>
        <p:nvSpPr>
          <p:cNvPr id="21509" name="TextBox 1"/>
          <p:cNvSpPr txBox="1">
            <a:spLocks noChangeArrowheads="1"/>
          </p:cNvSpPr>
          <p:nvPr/>
        </p:nvSpPr>
        <p:spPr bwMode="auto">
          <a:xfrm>
            <a:off x="1456661" y="1781175"/>
            <a:ext cx="6305106" cy="4247317"/>
          </a:xfrm>
          <a:prstGeom prst="rect">
            <a:avLst/>
          </a:prstGeom>
          <a:noFill/>
          <a:ln w="9525">
            <a:noFill/>
            <a:miter lim="800000"/>
            <a:headEnd/>
            <a:tailEnd/>
          </a:ln>
        </p:spPr>
        <p:txBody>
          <a:bodyPr wrap="square">
            <a:spAutoFit/>
          </a:bodyPr>
          <a:lstStyle/>
          <a:p>
            <a:pPr eaLnBrk="1" hangingPunct="1">
              <a:buFont typeface="Wingdings" pitchFamily="2" charset="2"/>
              <a:buChar char="§"/>
              <a:defRPr/>
            </a:pPr>
            <a:r>
              <a:rPr lang="en-US" b="1" dirty="0">
                <a:solidFill>
                  <a:schemeClr val="tx1">
                    <a:lumMod val="75000"/>
                    <a:lumOff val="25000"/>
                  </a:schemeClr>
                </a:solidFill>
                <a:latin typeface="Segoe UI" pitchFamily="34" charset="0"/>
                <a:ea typeface="Segoe UI" pitchFamily="34" charset="0"/>
                <a:cs typeface="Segoe UI" pitchFamily="34" charset="0"/>
              </a:rPr>
              <a:t>Search:</a:t>
            </a:r>
          </a:p>
          <a:p>
            <a:pPr eaLnBrk="1" hangingPunct="1">
              <a:buNone/>
              <a:defRPr/>
            </a:pPr>
            <a:r>
              <a:rPr lang="en-US" dirty="0">
                <a:solidFill>
                  <a:schemeClr val="tx1">
                    <a:lumMod val="75000"/>
                    <a:lumOff val="25000"/>
                  </a:schemeClr>
                </a:solidFill>
                <a:latin typeface="Segoe UI" pitchFamily="34" charset="0"/>
                <a:ea typeface="Segoe UI" pitchFamily="34" charset="0"/>
                <a:cs typeface="Segoe UI" pitchFamily="34" charset="0"/>
              </a:rPr>
              <a:t>&lt;input type="search" results="10" placeholder="Search..." </a:t>
            </a:r>
            <a:r>
              <a:rPr lang="en-US" dirty="0" smtClean="0">
                <a:solidFill>
                  <a:schemeClr val="tx1">
                    <a:lumMod val="75000"/>
                    <a:lumOff val="25000"/>
                  </a:schemeClr>
                </a:solidFill>
                <a:latin typeface="Segoe UI" pitchFamily="34" charset="0"/>
                <a:ea typeface="Segoe UI" pitchFamily="34" charset="0"/>
                <a:cs typeface="Segoe UI" pitchFamily="34" charset="0"/>
              </a:rPr>
              <a:t>/&gt;</a:t>
            </a:r>
          </a:p>
          <a:p>
            <a:pPr eaLnBrk="1" hangingPunct="1">
              <a:buNone/>
              <a:defRPr/>
            </a:pPr>
            <a:endParaRPr lang="en-US" dirty="0">
              <a:solidFill>
                <a:schemeClr val="tx1">
                  <a:lumMod val="75000"/>
                  <a:lumOff val="25000"/>
                </a:schemeClr>
              </a:solidFill>
              <a:latin typeface="Segoe UI" pitchFamily="34" charset="0"/>
              <a:ea typeface="Segoe UI" pitchFamily="34" charset="0"/>
              <a:cs typeface="Segoe UI" pitchFamily="34" charset="0"/>
            </a:endParaRPr>
          </a:p>
          <a:p>
            <a:pPr eaLnBrk="1" hangingPunct="1">
              <a:buFont typeface="Wingdings" pitchFamily="2" charset="2"/>
              <a:buChar char="§"/>
              <a:defRPr/>
            </a:pPr>
            <a:r>
              <a:rPr lang="en-US" b="1" dirty="0">
                <a:solidFill>
                  <a:schemeClr val="tx1">
                    <a:lumMod val="75000"/>
                    <a:lumOff val="25000"/>
                  </a:schemeClr>
                </a:solidFill>
                <a:latin typeface="Segoe UI" pitchFamily="34" charset="0"/>
                <a:ea typeface="Segoe UI" pitchFamily="34" charset="0"/>
                <a:cs typeface="Segoe UI" pitchFamily="34" charset="0"/>
              </a:rPr>
              <a:t>Tel:</a:t>
            </a:r>
          </a:p>
          <a:p>
            <a:pPr eaLnBrk="1" hangingPunct="1">
              <a:buNone/>
              <a:defRPr/>
            </a:pPr>
            <a:r>
              <a:rPr lang="en-US" dirty="0">
                <a:solidFill>
                  <a:schemeClr val="tx1">
                    <a:lumMod val="75000"/>
                    <a:lumOff val="25000"/>
                  </a:schemeClr>
                </a:solidFill>
                <a:latin typeface="Segoe UI" pitchFamily="34" charset="0"/>
                <a:ea typeface="Segoe UI" pitchFamily="34" charset="0"/>
                <a:cs typeface="Segoe UI" pitchFamily="34" charset="0"/>
              </a:rPr>
              <a:t>&lt;input type="</a:t>
            </a:r>
            <a:r>
              <a:rPr lang="en-US" dirty="0" err="1">
                <a:solidFill>
                  <a:schemeClr val="tx1">
                    <a:lumMod val="75000"/>
                    <a:lumOff val="25000"/>
                  </a:schemeClr>
                </a:solidFill>
                <a:latin typeface="Segoe UI" pitchFamily="34" charset="0"/>
                <a:ea typeface="Segoe UI" pitchFamily="34" charset="0"/>
                <a:cs typeface="Segoe UI" pitchFamily="34" charset="0"/>
              </a:rPr>
              <a:t>tel</a:t>
            </a:r>
            <a:r>
              <a:rPr lang="en-US" dirty="0">
                <a:solidFill>
                  <a:schemeClr val="tx1">
                    <a:lumMod val="75000"/>
                    <a:lumOff val="25000"/>
                  </a:schemeClr>
                </a:solidFill>
                <a:latin typeface="Segoe UI" pitchFamily="34" charset="0"/>
                <a:ea typeface="Segoe UI" pitchFamily="34" charset="0"/>
                <a:cs typeface="Segoe UI" pitchFamily="34" charset="0"/>
              </a:rPr>
              <a:t>"  placeholder="(555) 555-5555"</a:t>
            </a:r>
            <a:br>
              <a:rPr lang="en-US" dirty="0">
                <a:solidFill>
                  <a:schemeClr val="tx1">
                    <a:lumMod val="75000"/>
                    <a:lumOff val="25000"/>
                  </a:schemeClr>
                </a:solidFill>
                <a:latin typeface="Segoe UI" pitchFamily="34" charset="0"/>
                <a:ea typeface="Segoe UI" pitchFamily="34" charset="0"/>
                <a:cs typeface="Segoe UI" pitchFamily="34" charset="0"/>
              </a:rPr>
            </a:br>
            <a:r>
              <a:rPr lang="en-US" dirty="0">
                <a:solidFill>
                  <a:schemeClr val="tx1">
                    <a:lumMod val="75000"/>
                    <a:lumOff val="25000"/>
                  </a:schemeClr>
                </a:solidFill>
                <a:latin typeface="Segoe UI" pitchFamily="34" charset="0"/>
                <a:ea typeface="Segoe UI" pitchFamily="34" charset="0"/>
                <a:cs typeface="Segoe UI" pitchFamily="34" charset="0"/>
              </a:rPr>
              <a:t>         pattern="^\(?\d{3}\)?[-\s]\d{3}[-\s]\d{4}.*?$" </a:t>
            </a:r>
            <a:r>
              <a:rPr lang="en-US" dirty="0" smtClean="0">
                <a:solidFill>
                  <a:schemeClr val="tx1">
                    <a:lumMod val="75000"/>
                    <a:lumOff val="25000"/>
                  </a:schemeClr>
                </a:solidFill>
                <a:latin typeface="Segoe UI" pitchFamily="34" charset="0"/>
                <a:ea typeface="Segoe UI" pitchFamily="34" charset="0"/>
                <a:cs typeface="Segoe UI" pitchFamily="34" charset="0"/>
              </a:rPr>
              <a:t>/&gt;</a:t>
            </a:r>
          </a:p>
          <a:p>
            <a:pPr eaLnBrk="1" hangingPunct="1">
              <a:buNone/>
              <a:defRPr/>
            </a:pPr>
            <a:endParaRPr lang="en-US" dirty="0">
              <a:solidFill>
                <a:schemeClr val="tx1">
                  <a:lumMod val="75000"/>
                  <a:lumOff val="25000"/>
                </a:schemeClr>
              </a:solidFill>
              <a:latin typeface="Segoe UI" pitchFamily="34" charset="0"/>
              <a:ea typeface="Segoe UI" pitchFamily="34" charset="0"/>
              <a:cs typeface="Segoe UI" pitchFamily="34" charset="0"/>
            </a:endParaRPr>
          </a:p>
          <a:p>
            <a:pPr eaLnBrk="1" hangingPunct="1">
              <a:buFont typeface="Wingdings" pitchFamily="2" charset="2"/>
              <a:buChar char="§"/>
              <a:defRPr/>
            </a:pPr>
            <a:r>
              <a:rPr lang="en-US" b="1" dirty="0">
                <a:solidFill>
                  <a:schemeClr val="tx1">
                    <a:lumMod val="75000"/>
                    <a:lumOff val="25000"/>
                  </a:schemeClr>
                </a:solidFill>
                <a:latin typeface="Segoe UI" pitchFamily="34" charset="0"/>
                <a:ea typeface="Segoe UI" pitchFamily="34" charset="0"/>
                <a:cs typeface="Segoe UI" pitchFamily="34" charset="0"/>
              </a:rPr>
              <a:t>Color:</a:t>
            </a:r>
          </a:p>
          <a:p>
            <a:pPr eaLnBrk="1" hangingPunct="1">
              <a:buNone/>
              <a:defRPr/>
            </a:pPr>
            <a:r>
              <a:rPr lang="en-US" dirty="0">
                <a:solidFill>
                  <a:schemeClr val="tx1">
                    <a:lumMod val="75000"/>
                    <a:lumOff val="25000"/>
                  </a:schemeClr>
                </a:solidFill>
                <a:latin typeface="Segoe UI" pitchFamily="34" charset="0"/>
                <a:ea typeface="Segoe UI" pitchFamily="34" charset="0"/>
                <a:cs typeface="Segoe UI" pitchFamily="34" charset="0"/>
              </a:rPr>
              <a:t>&lt;input type="color" placeholder="e.g. #</a:t>
            </a:r>
            <a:r>
              <a:rPr lang="en-US" dirty="0" err="1">
                <a:solidFill>
                  <a:schemeClr val="tx1">
                    <a:lumMod val="75000"/>
                    <a:lumOff val="25000"/>
                  </a:schemeClr>
                </a:solidFill>
                <a:latin typeface="Segoe UI" pitchFamily="34" charset="0"/>
                <a:ea typeface="Segoe UI" pitchFamily="34" charset="0"/>
                <a:cs typeface="Segoe UI" pitchFamily="34" charset="0"/>
              </a:rPr>
              <a:t>bbbbbb</a:t>
            </a:r>
            <a:r>
              <a:rPr lang="en-US" dirty="0">
                <a:solidFill>
                  <a:schemeClr val="tx1">
                    <a:lumMod val="75000"/>
                    <a:lumOff val="25000"/>
                  </a:schemeClr>
                </a:solidFill>
                <a:latin typeface="Segoe UI" pitchFamily="34" charset="0"/>
                <a:ea typeface="Segoe UI" pitchFamily="34" charset="0"/>
                <a:cs typeface="Segoe UI" pitchFamily="34" charset="0"/>
              </a:rPr>
              <a:t>" </a:t>
            </a:r>
            <a:r>
              <a:rPr lang="en-US" dirty="0" smtClean="0">
                <a:solidFill>
                  <a:schemeClr val="tx1">
                    <a:lumMod val="75000"/>
                    <a:lumOff val="25000"/>
                  </a:schemeClr>
                </a:solidFill>
                <a:latin typeface="Segoe UI" pitchFamily="34" charset="0"/>
                <a:ea typeface="Segoe UI" pitchFamily="34" charset="0"/>
                <a:cs typeface="Segoe UI" pitchFamily="34" charset="0"/>
              </a:rPr>
              <a:t>/&gt;</a:t>
            </a:r>
          </a:p>
          <a:p>
            <a:pPr eaLnBrk="1" hangingPunct="1">
              <a:buNone/>
              <a:defRPr/>
            </a:pPr>
            <a:endParaRPr lang="en-US" dirty="0">
              <a:solidFill>
                <a:schemeClr val="tx1">
                  <a:lumMod val="75000"/>
                  <a:lumOff val="25000"/>
                </a:schemeClr>
              </a:solidFill>
              <a:latin typeface="Segoe UI" pitchFamily="34" charset="0"/>
              <a:ea typeface="Segoe UI" pitchFamily="34" charset="0"/>
              <a:cs typeface="Segoe UI" pitchFamily="34" charset="0"/>
            </a:endParaRPr>
          </a:p>
          <a:p>
            <a:pPr eaLnBrk="1" hangingPunct="1">
              <a:buFont typeface="Wingdings" pitchFamily="2" charset="2"/>
              <a:buChar char="§"/>
              <a:defRPr/>
            </a:pPr>
            <a:r>
              <a:rPr lang="en-US" b="1" dirty="0">
                <a:solidFill>
                  <a:schemeClr val="tx1">
                    <a:lumMod val="75000"/>
                    <a:lumOff val="25000"/>
                  </a:schemeClr>
                </a:solidFill>
                <a:latin typeface="Segoe UI" pitchFamily="34" charset="0"/>
                <a:ea typeface="Segoe UI" pitchFamily="34" charset="0"/>
                <a:cs typeface="Segoe UI" pitchFamily="34" charset="0"/>
              </a:rPr>
              <a:t>Number:</a:t>
            </a:r>
          </a:p>
          <a:p>
            <a:pPr eaLnBrk="1" hangingPunct="1">
              <a:buNone/>
              <a:defRPr/>
            </a:pPr>
            <a:r>
              <a:rPr lang="en-US" dirty="0">
                <a:solidFill>
                  <a:schemeClr val="tx1">
                    <a:lumMod val="75000"/>
                    <a:lumOff val="25000"/>
                  </a:schemeClr>
                </a:solidFill>
                <a:latin typeface="Segoe UI" pitchFamily="34" charset="0"/>
                <a:ea typeface="Segoe UI" pitchFamily="34" charset="0"/>
                <a:cs typeface="Segoe UI" pitchFamily="34" charset="0"/>
              </a:rPr>
              <a:t>&lt;input type="number" step="1" min="-5" max="10" value="0" /&gt;</a:t>
            </a:r>
            <a:br>
              <a:rPr lang="en-US" dirty="0">
                <a:solidFill>
                  <a:schemeClr val="tx1">
                    <a:lumMod val="75000"/>
                    <a:lumOff val="25000"/>
                  </a:schemeClr>
                </a:solidFill>
                <a:latin typeface="Segoe UI" pitchFamily="34" charset="0"/>
                <a:ea typeface="Segoe UI" pitchFamily="34" charset="0"/>
                <a:cs typeface="Segoe UI" pitchFamily="34" charset="0"/>
              </a:rPr>
            </a:br>
            <a:endParaRPr lang="en-US" dirty="0">
              <a:solidFill>
                <a:schemeClr val="tx1">
                  <a:lumMod val="75000"/>
                  <a:lumOff val="25000"/>
                </a:schemeClr>
              </a:solidFill>
              <a:latin typeface="Segoe UI" pitchFamily="34" charset="0"/>
              <a:ea typeface="Segoe UI" pitchFamily="34" charset="0"/>
              <a:cs typeface="Segoe UI" pitchFamily="34" charset="0"/>
            </a:endParaRPr>
          </a:p>
        </p:txBody>
      </p:sp>
      <p:pic>
        <p:nvPicPr>
          <p:cNvPr id="5" name="Picture 4"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27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Graphics</a:t>
            </a:r>
          </a:p>
        </p:txBody>
      </p:sp>
      <p:sp>
        <p:nvSpPr>
          <p:cNvPr id="22531" name="Text Placeholder 2"/>
          <p:cNvSpPr>
            <a:spLocks noGrp="1"/>
          </p:cNvSpPr>
          <p:nvPr>
            <p:ph type="body" sz="half" idx="2"/>
          </p:nvPr>
        </p:nvSpPr>
        <p:spPr bwMode="auto">
          <a:xfrm>
            <a:off x="676275" y="1733550"/>
            <a:ext cx="8239125" cy="427355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a:p>
            <a:pPr>
              <a:buFont typeface="Arial" charset="0"/>
              <a:buChar char="•"/>
            </a:pPr>
            <a:endParaRPr lang="en-US" dirty="0" smtClean="0">
              <a:solidFill>
                <a:schemeClr val="tx1"/>
              </a:solidFill>
              <a:latin typeface="Arial" charset="0"/>
            </a:endParaRPr>
          </a:p>
        </p:txBody>
      </p:sp>
      <p:sp>
        <p:nvSpPr>
          <p:cNvPr id="4" name="Slide Number Placeholder 3"/>
          <p:cNvSpPr>
            <a:spLocks noGrp="1"/>
          </p:cNvSpPr>
          <p:nvPr>
            <p:ph type="sldNum" sz="quarter" idx="10"/>
          </p:nvPr>
        </p:nvSpPr>
        <p:spPr/>
        <p:txBody>
          <a:bodyPr/>
          <a:lstStyle/>
          <a:p>
            <a:pPr>
              <a:defRPr/>
            </a:pPr>
            <a:fld id="{E31C24CC-AC73-4B3E-9CD8-4AB82DCE8C6F}" type="slidenum">
              <a:rPr lang="en-US" smtClean="0"/>
              <a:pPr>
                <a:defRPr/>
              </a:pPr>
              <a:t>15</a:t>
            </a:fld>
            <a:endParaRPr lang="en-US" dirty="0"/>
          </a:p>
        </p:txBody>
      </p:sp>
      <p:grpSp>
        <p:nvGrpSpPr>
          <p:cNvPr id="8" name="Group 7"/>
          <p:cNvGrpSpPr/>
          <p:nvPr/>
        </p:nvGrpSpPr>
        <p:grpSpPr>
          <a:xfrm>
            <a:off x="3940426" y="1829191"/>
            <a:ext cx="3789444" cy="1523627"/>
            <a:chOff x="2526296" y="390"/>
            <a:chExt cx="3789444" cy="1523627"/>
          </a:xfrm>
        </p:grpSpPr>
        <p:sp>
          <p:nvSpPr>
            <p:cNvPr id="18" name="Right Arrow 17"/>
            <p:cNvSpPr/>
            <p:nvPr/>
          </p:nvSpPr>
          <p:spPr>
            <a:xfrm>
              <a:off x="2526296" y="390"/>
              <a:ext cx="3789444" cy="1523627"/>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ight Arrow 4"/>
            <p:cNvSpPr/>
            <p:nvPr/>
          </p:nvSpPr>
          <p:spPr>
            <a:xfrm>
              <a:off x="2526296" y="190843"/>
              <a:ext cx="3218084" cy="11427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endParaRPr lang="en-US" sz="2200" b="1" dirty="0" smtClean="0"/>
            </a:p>
            <a:p>
              <a:pPr marL="228600" lvl="1" indent="-228600" algn="l" defTabSz="977900">
                <a:lnSpc>
                  <a:spcPct val="90000"/>
                </a:lnSpc>
                <a:spcBef>
                  <a:spcPct val="0"/>
                </a:spcBef>
                <a:spcAft>
                  <a:spcPct val="15000"/>
                </a:spcAft>
                <a:buChar char="••"/>
              </a:pPr>
              <a:r>
                <a:rPr lang="en-US" sz="2200" b="1" dirty="0" smtClean="0"/>
                <a:t>Canvas 2D</a:t>
              </a:r>
              <a:endParaRPr lang="en-US" sz="2200" kern="1200" dirty="0"/>
            </a:p>
            <a:p>
              <a:pPr marL="228600" lvl="1" indent="-228600" algn="l" defTabSz="977900">
                <a:lnSpc>
                  <a:spcPct val="90000"/>
                </a:lnSpc>
                <a:spcBef>
                  <a:spcPct val="0"/>
                </a:spcBef>
                <a:spcAft>
                  <a:spcPct val="15000"/>
                </a:spcAft>
                <a:buChar char="••"/>
              </a:pPr>
              <a:r>
                <a:rPr lang="en-US" sz="2200" b="1" dirty="0" smtClean="0"/>
                <a:t>Canvas 3D</a:t>
              </a:r>
              <a:endParaRPr lang="en-US" sz="2200" kern="1200" dirty="0"/>
            </a:p>
            <a:p>
              <a:pPr marL="228600" lvl="1" indent="-228600" algn="l" defTabSz="977900">
                <a:lnSpc>
                  <a:spcPct val="90000"/>
                </a:lnSpc>
                <a:spcBef>
                  <a:spcPct val="0"/>
                </a:spcBef>
                <a:spcAft>
                  <a:spcPct val="15000"/>
                </a:spcAft>
              </a:pPr>
              <a:endParaRPr lang="en-US" sz="2200" kern="1200" dirty="0"/>
            </a:p>
          </p:txBody>
        </p:sp>
      </p:grpSp>
      <p:grpSp>
        <p:nvGrpSpPr>
          <p:cNvPr id="9" name="Group 8"/>
          <p:cNvGrpSpPr/>
          <p:nvPr/>
        </p:nvGrpSpPr>
        <p:grpSpPr>
          <a:xfrm>
            <a:off x="1414130" y="1829191"/>
            <a:ext cx="2526296" cy="1523627"/>
            <a:chOff x="0" y="390"/>
            <a:chExt cx="2526296" cy="1523627"/>
          </a:xfrm>
        </p:grpSpPr>
        <p:sp>
          <p:nvSpPr>
            <p:cNvPr id="16" name="Rounded Rectangle 15"/>
            <p:cNvSpPr/>
            <p:nvPr/>
          </p:nvSpPr>
          <p:spPr>
            <a:xfrm>
              <a:off x="0" y="390"/>
              <a:ext cx="2526296" cy="152362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6"/>
            <p:cNvSpPr/>
            <p:nvPr/>
          </p:nvSpPr>
          <p:spPr>
            <a:xfrm>
              <a:off x="74377" y="74767"/>
              <a:ext cx="2377542" cy="1374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t>Canvas</a:t>
              </a:r>
              <a:endParaRPr lang="en-US" sz="4700" kern="1200" dirty="0"/>
            </a:p>
          </p:txBody>
        </p:sp>
      </p:grpSp>
      <p:grpSp>
        <p:nvGrpSpPr>
          <p:cNvPr id="10" name="Group 9"/>
          <p:cNvGrpSpPr/>
          <p:nvPr/>
        </p:nvGrpSpPr>
        <p:grpSpPr>
          <a:xfrm>
            <a:off x="3940425" y="3505182"/>
            <a:ext cx="3789444" cy="1523627"/>
            <a:chOff x="2526295" y="1676381"/>
            <a:chExt cx="3789444" cy="1523627"/>
          </a:xfrm>
        </p:grpSpPr>
        <p:sp>
          <p:nvSpPr>
            <p:cNvPr id="14" name="Right Arrow 13"/>
            <p:cNvSpPr/>
            <p:nvPr/>
          </p:nvSpPr>
          <p:spPr>
            <a:xfrm>
              <a:off x="2526295" y="1676381"/>
              <a:ext cx="3789444" cy="1523627"/>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Right Arrow 8"/>
            <p:cNvSpPr/>
            <p:nvPr/>
          </p:nvSpPr>
          <p:spPr>
            <a:xfrm>
              <a:off x="2526295" y="1866834"/>
              <a:ext cx="3218084" cy="11427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endParaRPr lang="en-US" sz="2200" b="1" dirty="0" smtClean="0"/>
            </a:p>
            <a:p>
              <a:pPr marL="228600" lvl="1" indent="-228600" algn="l" defTabSz="977900">
                <a:lnSpc>
                  <a:spcPct val="90000"/>
                </a:lnSpc>
                <a:spcBef>
                  <a:spcPct val="0"/>
                </a:spcBef>
                <a:spcAft>
                  <a:spcPct val="15000"/>
                </a:spcAft>
                <a:buChar char="••"/>
              </a:pPr>
              <a:r>
                <a:rPr lang="en-US" sz="2200" b="1" dirty="0" smtClean="0"/>
                <a:t>Scalable Vector Graphics</a:t>
              </a:r>
              <a:endParaRPr lang="en-US" sz="2200" kern="1200" dirty="0"/>
            </a:p>
          </p:txBody>
        </p:sp>
      </p:grpSp>
      <p:grpSp>
        <p:nvGrpSpPr>
          <p:cNvPr id="11" name="Group 10"/>
          <p:cNvGrpSpPr/>
          <p:nvPr/>
        </p:nvGrpSpPr>
        <p:grpSpPr>
          <a:xfrm>
            <a:off x="1414130" y="3505182"/>
            <a:ext cx="2526296" cy="1523627"/>
            <a:chOff x="0" y="1676381"/>
            <a:chExt cx="2526296" cy="1523627"/>
          </a:xfrm>
        </p:grpSpPr>
        <p:sp>
          <p:nvSpPr>
            <p:cNvPr id="12" name="Rounded Rectangle 11"/>
            <p:cNvSpPr/>
            <p:nvPr/>
          </p:nvSpPr>
          <p:spPr>
            <a:xfrm>
              <a:off x="0" y="1676381"/>
              <a:ext cx="2526296" cy="152362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10"/>
            <p:cNvSpPr/>
            <p:nvPr/>
          </p:nvSpPr>
          <p:spPr>
            <a:xfrm>
              <a:off x="74377" y="1750758"/>
              <a:ext cx="2377542" cy="1374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t>SVG</a:t>
              </a:r>
              <a:endParaRPr lang="en-US" sz="4700" kern="1200" dirty="0"/>
            </a:p>
          </p:txBody>
        </p:sp>
      </p:grpSp>
      <p:pic>
        <p:nvPicPr>
          <p:cNvPr id="20" name="Picture 19"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03263"/>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1278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711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Canvas 2D</a:t>
            </a:r>
          </a:p>
        </p:txBody>
      </p:sp>
      <p:sp>
        <p:nvSpPr>
          <p:cNvPr id="3" name="Text Placeholder 2"/>
          <p:cNvSpPr>
            <a:spLocks noGrp="1"/>
          </p:cNvSpPr>
          <p:nvPr>
            <p:ph type="body" sz="half" idx="2"/>
          </p:nvPr>
        </p:nvSpPr>
        <p:spPr>
          <a:xfrm>
            <a:off x="1646238" y="1722438"/>
            <a:ext cx="7269162" cy="3611562"/>
          </a:xfrm>
        </p:spPr>
        <p:txBody>
          <a:bodyPr/>
          <a:lstStyle/>
          <a:p>
            <a:pPr>
              <a:buFont typeface="Arial" pitchFamily="34" charset="0"/>
              <a:buChar char="•"/>
            </a:pPr>
            <a:r>
              <a:rPr lang="en-US" dirty="0" smtClean="0"/>
              <a:t>The HTML5 &lt;canvas&gt; element is used to draw graphics, on the fly, via scripting (usually JavaScript).</a:t>
            </a:r>
          </a:p>
          <a:p>
            <a:pPr>
              <a:buFont typeface="Arial" pitchFamily="34" charset="0"/>
              <a:buChar char="•"/>
            </a:pPr>
            <a:r>
              <a:rPr lang="en-US" dirty="0" smtClean="0"/>
              <a:t>The &lt;canvas&gt; element is only a container for graphics. You must use a script to actually draw the graphics.</a:t>
            </a:r>
          </a:p>
          <a:p>
            <a:pPr>
              <a:buFont typeface="Arial" pitchFamily="34" charset="0"/>
              <a:buChar char="•"/>
            </a:pPr>
            <a:r>
              <a:rPr lang="en-US" dirty="0" smtClean="0"/>
              <a:t>Canvas has several methods for drawing paths, boxes, circles, characters, and adding images.</a:t>
            </a:r>
          </a:p>
          <a:p>
            <a:pPr>
              <a:buFont typeface="Arial" pitchFamily="34" charset="0"/>
              <a:buChar char="•"/>
            </a:pPr>
            <a:endParaRPr lang="en-US" dirty="0" smtClean="0"/>
          </a:p>
          <a:p>
            <a:endParaRPr lang="en-US" dirty="0" smtClean="0"/>
          </a:p>
          <a:p>
            <a:pPr>
              <a:defRPr/>
            </a:pPr>
            <a:endParaRPr lang="en-US" dirty="0"/>
          </a:p>
        </p:txBody>
      </p:sp>
      <p:sp>
        <p:nvSpPr>
          <p:cNvPr id="4" name="Slide Number Placeholder 3"/>
          <p:cNvSpPr>
            <a:spLocks noGrp="1"/>
          </p:cNvSpPr>
          <p:nvPr>
            <p:ph type="sldNum" sz="quarter" idx="10"/>
          </p:nvPr>
        </p:nvSpPr>
        <p:spPr/>
        <p:txBody>
          <a:bodyPr/>
          <a:lstStyle/>
          <a:p>
            <a:pPr>
              <a:defRPr/>
            </a:pPr>
            <a:fld id="{12158041-5D17-4EC6-923D-28602C770B5B}" type="slidenum">
              <a:rPr lang="en-US" smtClean="0"/>
              <a:pPr>
                <a:defRPr/>
              </a:pPr>
              <a:t>16</a:t>
            </a:fld>
            <a:endParaRPr lang="en-US" dirty="0"/>
          </a:p>
        </p:txBody>
      </p:sp>
      <p:graphicFrame>
        <p:nvGraphicFramePr>
          <p:cNvPr id="6" name="Table 5"/>
          <p:cNvGraphicFramePr>
            <a:graphicFrameLocks noGrp="1"/>
          </p:cNvGraphicFramePr>
          <p:nvPr/>
        </p:nvGraphicFramePr>
        <p:xfrm>
          <a:off x="1821712" y="3619205"/>
          <a:ext cx="6096000" cy="2286000"/>
        </p:xfrm>
        <a:graphic>
          <a:graphicData uri="http://schemas.openxmlformats.org/drawingml/2006/table">
            <a:tbl>
              <a:tblPr firstRow="1" bandRow="1">
                <a:tableStyleId>{5C22544A-7EE6-4342-B048-85BDC9FD1C3A}</a:tableStyleId>
              </a:tblPr>
              <a:tblGrid>
                <a:gridCol w="6096000"/>
              </a:tblGrid>
              <a:tr h="370840">
                <a:tc>
                  <a:txBody>
                    <a:bodyPr/>
                    <a:lstStyle/>
                    <a:p>
                      <a:r>
                        <a:rPr lang="en-US" sz="1800" dirty="0" smtClean="0"/>
                        <a:t>&lt;canvas id="</a:t>
                      </a:r>
                      <a:r>
                        <a:rPr lang="en-US" sz="1800" dirty="0" err="1" smtClean="0"/>
                        <a:t>myCanvas</a:t>
                      </a:r>
                      <a:r>
                        <a:rPr lang="en-US" sz="1800" dirty="0" smtClean="0"/>
                        <a:t>" width="200" height="100"&gt;&lt;/canvas&gt; </a:t>
                      </a:r>
                    </a:p>
                    <a:p>
                      <a:r>
                        <a:rPr lang="en-US" sz="1800" dirty="0" smtClean="0"/>
                        <a:t>&lt;script&gt;</a:t>
                      </a:r>
                      <a:br>
                        <a:rPr lang="en-US" sz="1800" dirty="0" smtClean="0"/>
                      </a:br>
                      <a:r>
                        <a:rPr lang="en-US" sz="1800" dirty="0" err="1" smtClean="0"/>
                        <a:t>var</a:t>
                      </a:r>
                      <a:r>
                        <a:rPr lang="en-US" sz="1800" dirty="0" smtClean="0"/>
                        <a:t> c=</a:t>
                      </a:r>
                      <a:r>
                        <a:rPr lang="en-US" sz="1800" dirty="0" err="1" smtClean="0"/>
                        <a:t>document.getElementById</a:t>
                      </a:r>
                      <a:r>
                        <a:rPr lang="en-US" sz="1800" dirty="0" smtClean="0"/>
                        <a:t>("</a:t>
                      </a:r>
                      <a:r>
                        <a:rPr lang="en-US" sz="1800" dirty="0" err="1" smtClean="0"/>
                        <a:t>myCanvas</a:t>
                      </a:r>
                      <a:r>
                        <a:rPr lang="en-US" sz="1800" dirty="0" smtClean="0"/>
                        <a:t>");</a:t>
                      </a:r>
                      <a:br>
                        <a:rPr lang="en-US" sz="1800" dirty="0" smtClean="0"/>
                      </a:br>
                      <a:r>
                        <a:rPr lang="en-US" sz="1800" dirty="0" err="1" smtClean="0"/>
                        <a:t>var</a:t>
                      </a:r>
                      <a:r>
                        <a:rPr lang="en-US" sz="1800" dirty="0" smtClean="0"/>
                        <a:t> </a:t>
                      </a:r>
                      <a:r>
                        <a:rPr lang="en-US" sz="1800" dirty="0" err="1" smtClean="0"/>
                        <a:t>ctx</a:t>
                      </a:r>
                      <a:r>
                        <a:rPr lang="en-US" sz="1800" dirty="0" smtClean="0"/>
                        <a:t>=</a:t>
                      </a:r>
                      <a:r>
                        <a:rPr lang="en-US" sz="1800" dirty="0" err="1" smtClean="0"/>
                        <a:t>c.getContext</a:t>
                      </a:r>
                      <a:r>
                        <a:rPr lang="en-US" sz="1800" dirty="0" smtClean="0"/>
                        <a:t>("2d");</a:t>
                      </a:r>
                      <a:br>
                        <a:rPr lang="en-US" sz="1800" dirty="0" smtClean="0"/>
                      </a:br>
                      <a:r>
                        <a:rPr lang="en-US" sz="1800" dirty="0" err="1" smtClean="0"/>
                        <a:t>ctx.fillStyle</a:t>
                      </a:r>
                      <a:r>
                        <a:rPr lang="en-US" sz="1800" dirty="0" smtClean="0"/>
                        <a:t>="#FF0000";</a:t>
                      </a:r>
                      <a:br>
                        <a:rPr lang="en-US" sz="1800" dirty="0" smtClean="0"/>
                      </a:br>
                      <a:r>
                        <a:rPr lang="en-US" sz="1800" dirty="0" err="1" smtClean="0"/>
                        <a:t>ctx.fillRect</a:t>
                      </a:r>
                      <a:r>
                        <a:rPr lang="en-US" sz="1800" dirty="0" smtClean="0"/>
                        <a:t>(0,0,150,75);</a:t>
                      </a:r>
                    </a:p>
                    <a:p>
                      <a:r>
                        <a:rPr lang="en-US" sz="1800" dirty="0" smtClean="0"/>
                        <a:t>&lt; /script&gt; </a:t>
                      </a:r>
                    </a:p>
                    <a:p>
                      <a:endParaRPr lang="en-US" dirty="0"/>
                    </a:p>
                  </a:txBody>
                  <a:tcPr/>
                </a:tc>
              </a:tr>
            </a:tbl>
          </a:graphicData>
        </a:graphic>
      </p:graphicFrame>
      <p:pic>
        <p:nvPicPr>
          <p:cNvPr id="7" name="Picture 6"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71278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1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Scalable Vector Graphics (SVG)</a:t>
            </a:r>
            <a:endParaRPr lang="en-US" dirty="0"/>
          </a:p>
        </p:txBody>
      </p:sp>
      <p:sp>
        <p:nvSpPr>
          <p:cNvPr id="14" name="Title 1"/>
          <p:cNvSpPr txBox="1">
            <a:spLocks/>
          </p:cNvSpPr>
          <p:nvPr/>
        </p:nvSpPr>
        <p:spPr bwMode="auto">
          <a:xfrm>
            <a:off x="1657350" y="800100"/>
            <a:ext cx="7258050" cy="5667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500" b="0" i="0" u="none" strike="noStrike" kern="1200" cap="none" spc="0" normalizeH="0" baseline="0" noProof="0" dirty="0" smtClean="0">
              <a:ln>
                <a:noFill/>
              </a:ln>
              <a:solidFill>
                <a:schemeClr val="bg1"/>
              </a:solidFill>
              <a:effectLst/>
              <a:uLnTx/>
              <a:uFillTx/>
              <a:latin typeface="Segoe UI" pitchFamily="34" charset="0"/>
              <a:ea typeface="Segoe UI" pitchFamily="34" charset="0"/>
              <a:cs typeface="Segoe UI" pitchFamily="34" charset="0"/>
            </a:endParaRPr>
          </a:p>
        </p:txBody>
      </p:sp>
      <p:sp>
        <p:nvSpPr>
          <p:cNvPr id="15" name="Text Placeholder 2"/>
          <p:cNvSpPr>
            <a:spLocks noGrp="1"/>
          </p:cNvSpPr>
          <p:nvPr>
            <p:ph type="body" sz="half" idx="2"/>
          </p:nvPr>
        </p:nvSpPr>
        <p:spPr>
          <a:xfrm>
            <a:off x="1646238" y="1722438"/>
            <a:ext cx="7269162" cy="3611562"/>
          </a:xfrm>
        </p:spPr>
        <p:txBody>
          <a:bodyPr/>
          <a:lstStyle/>
          <a:p>
            <a:pPr>
              <a:buFont typeface="Arial" pitchFamily="34" charset="0"/>
              <a:buChar char="•"/>
            </a:pPr>
            <a:r>
              <a:rPr lang="en-US" dirty="0" smtClean="0"/>
              <a:t>SVG is used to define vector-based graphics for the Web.</a:t>
            </a:r>
          </a:p>
          <a:p>
            <a:pPr>
              <a:buFont typeface="Arial" pitchFamily="34" charset="0"/>
              <a:buChar char="•"/>
            </a:pPr>
            <a:r>
              <a:rPr lang="en-US" dirty="0" smtClean="0"/>
              <a:t>SVG defines the graphics in XML format.</a:t>
            </a:r>
          </a:p>
          <a:p>
            <a:pPr>
              <a:buFont typeface="Arial" pitchFamily="34" charset="0"/>
              <a:buChar char="•"/>
            </a:pPr>
            <a:r>
              <a:rPr lang="en-US" dirty="0" smtClean="0"/>
              <a:t>SVG graphics do NOT lose any quality if they are zoomed or resized.</a:t>
            </a:r>
          </a:p>
          <a:p>
            <a:pPr>
              <a:buFont typeface="Arial" pitchFamily="34" charset="0"/>
              <a:buChar char="•"/>
            </a:pPr>
            <a:r>
              <a:rPr lang="en-US" dirty="0" smtClean="0"/>
              <a:t>Every element and every attribute in SVG files can be animated.</a:t>
            </a:r>
            <a:endParaRPr lang="en-US" dirty="0"/>
          </a:p>
        </p:txBody>
      </p:sp>
      <p:sp>
        <p:nvSpPr>
          <p:cNvPr id="16" name="Slide Number Placeholder 3"/>
          <p:cNvSpPr>
            <a:spLocks noGrp="1"/>
          </p:cNvSpPr>
          <p:nvPr>
            <p:ph type="sldNum" sz="quarter" idx="10"/>
          </p:nvPr>
        </p:nvSpPr>
        <p:spPr>
          <a:xfrm>
            <a:off x="128588" y="6392863"/>
            <a:ext cx="493712" cy="365125"/>
          </a:xfrm>
        </p:spPr>
        <p:txBody>
          <a:bodyPr/>
          <a:lstStyle/>
          <a:p>
            <a:pPr>
              <a:defRPr/>
            </a:pPr>
            <a:fld id="{12158041-5D17-4EC6-923D-28602C770B5B}" type="slidenum">
              <a:rPr lang="en-US" smtClean="0"/>
              <a:pPr>
                <a:defRPr/>
              </a:pPr>
              <a:t>17</a:t>
            </a:fld>
            <a:endParaRPr lang="en-US" dirty="0"/>
          </a:p>
        </p:txBody>
      </p:sp>
      <p:graphicFrame>
        <p:nvGraphicFramePr>
          <p:cNvPr id="17" name="Table 16"/>
          <p:cNvGraphicFramePr>
            <a:graphicFrameLocks noGrp="1"/>
          </p:cNvGraphicFramePr>
          <p:nvPr/>
        </p:nvGraphicFramePr>
        <p:xfrm>
          <a:off x="1821712" y="3310861"/>
          <a:ext cx="6096000" cy="22860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&lt;html&gt;</a:t>
                      </a:r>
                      <a:br>
                        <a:rPr lang="en-US" dirty="0" smtClean="0"/>
                      </a:br>
                      <a:r>
                        <a:rPr lang="en-US" dirty="0" smtClean="0"/>
                        <a:t>  </a:t>
                      </a:r>
                      <a:r>
                        <a:rPr lang="en-US" b="1" dirty="0" smtClean="0"/>
                        <a:t>&lt;</a:t>
                      </a:r>
                      <a:r>
                        <a:rPr lang="en-US" b="1" dirty="0" err="1" smtClean="0"/>
                        <a:t>svg</a:t>
                      </a:r>
                      <a:r>
                        <a:rPr lang="en-US" b="1" dirty="0" smtClean="0"/>
                        <a:t>&gt;</a:t>
                      </a:r>
                      <a:br>
                        <a:rPr lang="en-US" b="1" dirty="0" smtClean="0"/>
                      </a:br>
                      <a:r>
                        <a:rPr lang="en-US" b="1" dirty="0" smtClean="0"/>
                        <a:t>    &lt;circle id="</a:t>
                      </a:r>
                      <a:r>
                        <a:rPr lang="en-US" b="1" dirty="0" err="1" smtClean="0"/>
                        <a:t>myCircle</a:t>
                      </a:r>
                      <a:r>
                        <a:rPr lang="en-US" b="1" dirty="0" smtClean="0"/>
                        <a:t>" class="important" </a:t>
                      </a:r>
                      <a:r>
                        <a:rPr lang="en-US" b="1" dirty="0" err="1" smtClean="0"/>
                        <a:t>cx</a:t>
                      </a:r>
                      <a:r>
                        <a:rPr lang="en-US" b="1" dirty="0" smtClean="0"/>
                        <a:t>="50%" cy="50%" r="100" </a:t>
                      </a:r>
                      <a:br>
                        <a:rPr lang="en-US" b="1" dirty="0" smtClean="0"/>
                      </a:br>
                      <a:r>
                        <a:rPr lang="en-US" b="1" dirty="0" smtClean="0"/>
                        <a:t>        fill="</a:t>
                      </a:r>
                      <a:r>
                        <a:rPr lang="en-US" b="1" dirty="0" err="1" smtClean="0"/>
                        <a:t>url</a:t>
                      </a:r>
                      <a:r>
                        <a:rPr lang="en-US" b="1" dirty="0" smtClean="0"/>
                        <a:t>(#</a:t>
                      </a:r>
                      <a:r>
                        <a:rPr lang="en-US" b="1" dirty="0" err="1" smtClean="0"/>
                        <a:t>myGradient</a:t>
                      </a:r>
                      <a:r>
                        <a:rPr lang="en-US" b="1" dirty="0" smtClean="0"/>
                        <a:t>)"</a:t>
                      </a:r>
                      <a:br>
                        <a:rPr lang="en-US" b="1" dirty="0" smtClean="0"/>
                      </a:br>
                      <a:r>
                        <a:rPr lang="en-US" b="1" dirty="0" smtClean="0"/>
                        <a:t>        </a:t>
                      </a:r>
                      <a:r>
                        <a:rPr lang="en-US" b="1" dirty="0" err="1" smtClean="0"/>
                        <a:t>onmousedown</a:t>
                      </a:r>
                      <a:r>
                        <a:rPr lang="en-US" b="1" dirty="0" smtClean="0"/>
                        <a:t>="alert('hello');"/&gt;</a:t>
                      </a:r>
                      <a:br>
                        <a:rPr lang="en-US" b="1" dirty="0" smtClean="0"/>
                      </a:br>
                      <a:r>
                        <a:rPr lang="en-US" b="1" dirty="0" smtClean="0"/>
                        <a:t>  &lt;/</a:t>
                      </a:r>
                      <a:r>
                        <a:rPr lang="en-US" b="1" dirty="0" err="1" smtClean="0"/>
                        <a:t>svg</a:t>
                      </a:r>
                      <a:r>
                        <a:rPr lang="en-US" b="1" dirty="0" smtClean="0"/>
                        <a:t>&gt;</a:t>
                      </a:r>
                      <a:r>
                        <a:rPr lang="en-US" dirty="0" smtClean="0"/>
                        <a:t/>
                      </a:r>
                      <a:br>
                        <a:rPr lang="en-US" dirty="0" smtClean="0"/>
                      </a:br>
                      <a:r>
                        <a:rPr lang="en-US" dirty="0" smtClean="0"/>
                        <a:t>&lt;/html&gt;</a:t>
                      </a:r>
                      <a:endParaRPr lang="en-US" dirty="0"/>
                    </a:p>
                  </a:txBody>
                  <a:tcPr/>
                </a:tc>
              </a:tr>
            </a:tbl>
          </a:graphicData>
        </a:graphic>
      </p:graphicFrame>
      <p:pic>
        <p:nvPicPr>
          <p:cNvPr id="7" name="Picture 6"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07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38183B-0917-48CB-986D-3FDF8408A2D6}" type="slidenum">
              <a:rPr lang="en-US" smtClean="0"/>
              <a:pPr>
                <a:defRPr/>
              </a:pPr>
              <a:t>18</a:t>
            </a:fld>
            <a:endParaRPr lang="en-US" dirty="0"/>
          </a:p>
        </p:txBody>
      </p:sp>
      <p:sp>
        <p:nvSpPr>
          <p:cNvPr id="31748" name="Rectangle 5"/>
          <p:cNvSpPr>
            <a:spLocks noChangeArrowheads="1"/>
          </p:cNvSpPr>
          <p:nvPr/>
        </p:nvSpPr>
        <p:spPr bwMode="auto">
          <a:xfrm>
            <a:off x="942975" y="1854200"/>
            <a:ext cx="7210425" cy="369332"/>
          </a:xfrm>
          <a:prstGeom prst="rect">
            <a:avLst/>
          </a:prstGeom>
          <a:noFill/>
          <a:ln w="9525">
            <a:noFill/>
            <a:miter lim="800000"/>
            <a:headEnd/>
            <a:tailEnd/>
          </a:ln>
        </p:spPr>
        <p:txBody>
          <a:bodyPr>
            <a:spAutoFit/>
          </a:bodyPr>
          <a:lstStyle/>
          <a:p>
            <a:pPr>
              <a:defRPr/>
            </a:pPr>
            <a:endParaRPr lang="en-US" dirty="0"/>
          </a:p>
        </p:txBody>
      </p:sp>
      <p:sp>
        <p:nvSpPr>
          <p:cNvPr id="25605" name="Title 5"/>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Comparison of Canvas and SVG</a:t>
            </a:r>
            <a:r>
              <a:rPr lang="en-US" b="1" i="1" dirty="0" smtClean="0"/>
              <a:t/>
            </a:r>
            <a:br>
              <a:rPr lang="en-US" b="1" i="1" dirty="0" smtClean="0"/>
            </a:br>
            <a:endParaRPr lang="en-US" dirty="0" smtClean="0"/>
          </a:p>
        </p:txBody>
      </p:sp>
      <p:graphicFrame>
        <p:nvGraphicFramePr>
          <p:cNvPr id="6" name="Table 5"/>
          <p:cNvGraphicFramePr>
            <a:graphicFrameLocks noGrp="1"/>
          </p:cNvGraphicFramePr>
          <p:nvPr/>
        </p:nvGraphicFramePr>
        <p:xfrm>
          <a:off x="1534631" y="1737242"/>
          <a:ext cx="6152708" cy="3866116"/>
        </p:xfrm>
        <a:graphic>
          <a:graphicData uri="http://schemas.openxmlformats.org/drawingml/2006/table">
            <a:tbl>
              <a:tblPr firstRow="1" bandRow="1">
                <a:tableStyleId>{5C22544A-7EE6-4342-B048-85BDC9FD1C3A}</a:tableStyleId>
              </a:tblPr>
              <a:tblGrid>
                <a:gridCol w="3076354"/>
                <a:gridCol w="3076354"/>
              </a:tblGrid>
              <a:tr h="412009">
                <a:tc>
                  <a:txBody>
                    <a:bodyPr/>
                    <a:lstStyle/>
                    <a:p>
                      <a:r>
                        <a:rPr lang="en-US" dirty="0" smtClean="0"/>
                        <a:t>Canvas</a:t>
                      </a:r>
                      <a:endParaRPr lang="en-US" dirty="0"/>
                    </a:p>
                  </a:txBody>
                  <a:tcPr/>
                </a:tc>
                <a:tc>
                  <a:txBody>
                    <a:bodyPr/>
                    <a:lstStyle/>
                    <a:p>
                      <a:r>
                        <a:rPr lang="en-US" dirty="0" smtClean="0"/>
                        <a:t>SVG</a:t>
                      </a:r>
                      <a:endParaRPr lang="en-US" dirty="0"/>
                    </a:p>
                  </a:txBody>
                  <a:tcPr/>
                </a:tc>
              </a:tr>
              <a:tr h="3454107">
                <a:tc>
                  <a:txBody>
                    <a:bodyPr/>
                    <a:lstStyle/>
                    <a:p>
                      <a:pPr>
                        <a:buFont typeface="Arial" pitchFamily="34" charset="0"/>
                        <a:buChar char="•"/>
                      </a:pPr>
                      <a:r>
                        <a:rPr lang="en-US" dirty="0" smtClean="0"/>
                        <a:t>Resolution dependent</a:t>
                      </a:r>
                    </a:p>
                    <a:p>
                      <a:pPr>
                        <a:buFont typeface="Arial" pitchFamily="34" charset="0"/>
                        <a:buChar char="•"/>
                      </a:pPr>
                      <a:r>
                        <a:rPr lang="en-US" dirty="0" smtClean="0"/>
                        <a:t>No support for event handlers</a:t>
                      </a:r>
                    </a:p>
                    <a:p>
                      <a:pPr>
                        <a:buFont typeface="Arial" pitchFamily="34" charset="0"/>
                        <a:buChar char="•"/>
                      </a:pPr>
                      <a:r>
                        <a:rPr lang="en-US" dirty="0" smtClean="0"/>
                        <a:t>Poor text rendering capabilities</a:t>
                      </a:r>
                    </a:p>
                    <a:p>
                      <a:pPr>
                        <a:buFont typeface="Arial" pitchFamily="34" charset="0"/>
                        <a:buChar char="•"/>
                      </a:pPr>
                      <a:r>
                        <a:rPr lang="en-US" dirty="0" smtClean="0"/>
                        <a:t>You can save the resulting image as .</a:t>
                      </a:r>
                      <a:r>
                        <a:rPr lang="en-US" dirty="0" err="1" smtClean="0"/>
                        <a:t>png</a:t>
                      </a:r>
                      <a:r>
                        <a:rPr lang="en-US" dirty="0" smtClean="0"/>
                        <a:t> or .jpg</a:t>
                      </a:r>
                    </a:p>
                    <a:p>
                      <a:pPr>
                        <a:buFont typeface="Arial" pitchFamily="34" charset="0"/>
                        <a:buChar char="•"/>
                      </a:pPr>
                      <a:r>
                        <a:rPr lang="en-US" dirty="0" smtClean="0"/>
                        <a:t>Well suited for graphic-intensive games</a:t>
                      </a:r>
                    </a:p>
                    <a:p>
                      <a:endParaRPr lang="en-US" dirty="0"/>
                    </a:p>
                  </a:txBody>
                  <a:tcPr/>
                </a:tc>
                <a:tc>
                  <a:txBody>
                    <a:bodyPr/>
                    <a:lstStyle/>
                    <a:p>
                      <a:pPr>
                        <a:buFont typeface="Arial" pitchFamily="34" charset="0"/>
                        <a:buChar char="•"/>
                      </a:pPr>
                      <a:r>
                        <a:rPr lang="en-US" dirty="0" smtClean="0"/>
                        <a:t>Resolution independent</a:t>
                      </a:r>
                    </a:p>
                    <a:p>
                      <a:pPr>
                        <a:buFont typeface="Arial" pitchFamily="34" charset="0"/>
                        <a:buChar char="•"/>
                      </a:pPr>
                      <a:r>
                        <a:rPr lang="en-US" dirty="0" smtClean="0"/>
                        <a:t>Support for event handlers</a:t>
                      </a:r>
                    </a:p>
                    <a:p>
                      <a:pPr>
                        <a:buFont typeface="Arial" pitchFamily="34" charset="0"/>
                        <a:buChar char="•"/>
                      </a:pPr>
                      <a:r>
                        <a:rPr lang="en-US" dirty="0" smtClean="0"/>
                        <a:t>Best suited for applications with large rendering areas (Google Maps)</a:t>
                      </a:r>
                    </a:p>
                    <a:p>
                      <a:pPr>
                        <a:buFont typeface="Arial" pitchFamily="34" charset="0"/>
                        <a:buChar char="•"/>
                      </a:pPr>
                      <a:r>
                        <a:rPr lang="en-US" dirty="0" smtClean="0"/>
                        <a:t>Slow rendering if complex (anything that uses the DOM a lot will be slow)</a:t>
                      </a:r>
                    </a:p>
                    <a:p>
                      <a:pPr>
                        <a:buFont typeface="Arial" pitchFamily="34" charset="0"/>
                        <a:buChar char="•"/>
                      </a:pPr>
                      <a:r>
                        <a:rPr lang="en-US" dirty="0" smtClean="0"/>
                        <a:t>Not suited for game applications</a:t>
                      </a:r>
                    </a:p>
                    <a:p>
                      <a:endParaRPr lang="en-US" dirty="0"/>
                    </a:p>
                  </a:txBody>
                  <a:tcPr/>
                </a:tc>
              </a:tr>
            </a:tbl>
          </a:graphicData>
        </a:graphic>
      </p:graphicFrame>
      <p:pic>
        <p:nvPicPr>
          <p:cNvPr id="7" name="Picture 6"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387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Multi Media </a:t>
            </a:r>
          </a:p>
        </p:txBody>
      </p:sp>
      <p:sp>
        <p:nvSpPr>
          <p:cNvPr id="3" name="Text Placeholder 2"/>
          <p:cNvSpPr>
            <a:spLocks noGrp="1"/>
          </p:cNvSpPr>
          <p:nvPr>
            <p:ph type="body" sz="half" idx="2"/>
          </p:nvPr>
        </p:nvSpPr>
        <p:spPr/>
        <p:txBody>
          <a:bodyPr/>
          <a:lstStyle/>
          <a:p>
            <a:r>
              <a:rPr lang="en-US" dirty="0" smtClean="0"/>
              <a:t>New multimedia tags in HTML5:</a:t>
            </a:r>
            <a:endParaRPr lang="en-US" dirty="0" smtClean="0">
              <a:hlinkClick r:id=""/>
            </a:endParaRPr>
          </a:p>
          <a:p>
            <a:endParaRPr lang="en-US" dirty="0" smtClean="0">
              <a:hlinkClick r:id=""/>
            </a:endParaRPr>
          </a:p>
        </p:txBody>
      </p:sp>
      <p:sp>
        <p:nvSpPr>
          <p:cNvPr id="4" name="Slide Number Placeholder 3"/>
          <p:cNvSpPr>
            <a:spLocks noGrp="1"/>
          </p:cNvSpPr>
          <p:nvPr>
            <p:ph type="sldNum" sz="quarter" idx="10"/>
          </p:nvPr>
        </p:nvSpPr>
        <p:spPr/>
        <p:txBody>
          <a:bodyPr/>
          <a:lstStyle/>
          <a:p>
            <a:fld id="{AB63EF35-F87E-46AD-BEC1-D520DC4E34BA}" type="slidenum">
              <a:rPr lang="en-US" smtClean="0"/>
              <a:pPr/>
              <a:t>19</a:t>
            </a:fld>
            <a:endParaRPr lang="en-US" dirty="0"/>
          </a:p>
        </p:txBody>
      </p:sp>
      <p:graphicFrame>
        <p:nvGraphicFramePr>
          <p:cNvPr id="10" name="Table 9"/>
          <p:cNvGraphicFramePr>
            <a:graphicFrameLocks noGrp="1"/>
          </p:cNvGraphicFramePr>
          <p:nvPr/>
        </p:nvGraphicFramePr>
        <p:xfrm>
          <a:off x="1747284" y="2311401"/>
          <a:ext cx="6096000" cy="32156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Tags</a:t>
                      </a:r>
                      <a:endParaRPr lang="en-US" dirty="0"/>
                    </a:p>
                  </a:txBody>
                  <a:tcPr/>
                </a:tc>
                <a:tc>
                  <a:txBody>
                    <a:bodyPr/>
                    <a:lstStyle/>
                    <a:p>
                      <a:r>
                        <a:rPr lang="en-US" dirty="0" smtClean="0"/>
                        <a:t>Description</a:t>
                      </a:r>
                      <a:endParaRPr lang="en-US" dirty="0"/>
                    </a:p>
                  </a:txBody>
                  <a:tcPr/>
                </a:tc>
              </a:tr>
              <a:tr h="370840">
                <a:tc>
                  <a:txBody>
                    <a:bodyPr/>
                    <a:lstStyle/>
                    <a:p>
                      <a:r>
                        <a:rPr lang="en-US" dirty="0" smtClean="0"/>
                        <a:t>&lt;audio&gt;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sound content</a:t>
                      </a:r>
                      <a:endParaRPr lang="en-US" dirty="0"/>
                    </a:p>
                  </a:txBody>
                  <a:tcPr/>
                </a:tc>
              </a:tr>
              <a:tr h="370840">
                <a:tc>
                  <a:txBody>
                    <a:bodyPr/>
                    <a:lstStyle/>
                    <a:p>
                      <a:r>
                        <a:rPr lang="en-US" dirty="0" smtClean="0"/>
                        <a:t>&lt;video&gt;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video or movie</a:t>
                      </a:r>
                      <a:endParaRPr lang="en-US" dirty="0"/>
                    </a:p>
                  </a:txBody>
                  <a:tcPr/>
                </a:tc>
              </a:tr>
              <a:tr h="370840">
                <a:tc>
                  <a:txBody>
                    <a:bodyPr/>
                    <a:lstStyle/>
                    <a:p>
                      <a:r>
                        <a:rPr lang="en-US" dirty="0" smtClean="0"/>
                        <a:t>&lt;source&gt;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multiple media resources for media elements (&lt;video&gt; and &lt;audio&gt;)</a:t>
                      </a:r>
                      <a:endParaRPr lang="en-US" dirty="0"/>
                    </a:p>
                  </a:txBody>
                  <a:tcPr/>
                </a:tc>
              </a:tr>
              <a:tr h="370840">
                <a:tc>
                  <a:txBody>
                    <a:bodyPr/>
                    <a:lstStyle/>
                    <a:p>
                      <a:r>
                        <a:rPr lang="en-US" dirty="0" smtClean="0"/>
                        <a:t>&lt;track&gt;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text tracks for media elements (&lt;video&gt; and &lt;audio&gt;)</a:t>
                      </a:r>
                    </a:p>
                    <a:p>
                      <a:endParaRPr lang="en-US" dirty="0"/>
                    </a:p>
                  </a:txBody>
                  <a:tcPr/>
                </a:tc>
              </a:tr>
            </a:tbl>
          </a:graphicData>
        </a:graphic>
      </p:graphicFrame>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68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Agenda </a:t>
            </a:r>
          </a:p>
        </p:txBody>
      </p:sp>
      <p:sp>
        <p:nvSpPr>
          <p:cNvPr id="3" name="Text Placeholder 2"/>
          <p:cNvSpPr>
            <a:spLocks noGrp="1"/>
          </p:cNvSpPr>
          <p:nvPr>
            <p:ph type="body" sz="half" idx="2"/>
          </p:nvPr>
        </p:nvSpPr>
        <p:spPr>
          <a:xfrm>
            <a:off x="1646238" y="1722438"/>
            <a:ext cx="7269162" cy="4724400"/>
          </a:xfrm>
        </p:spPr>
        <p:txBody>
          <a:bodyPr/>
          <a:lstStyle/>
          <a:p>
            <a:pPr eaLnBrk="1" hangingPunct="1">
              <a:defRPr/>
            </a:pPr>
            <a:r>
              <a:rPr lang="en-US" dirty="0"/>
              <a:t>What is Html5</a:t>
            </a:r>
            <a:r>
              <a:rPr lang="en-US" dirty="0" smtClean="0"/>
              <a:t>?</a:t>
            </a:r>
            <a:endParaRPr lang="en-US" sz="1450" dirty="0" smtClean="0"/>
          </a:p>
          <a:p>
            <a:pPr lvl="0"/>
            <a:r>
              <a:rPr lang="en-US" dirty="0"/>
              <a:t>History of HTML5 &amp; new Features in HTML5</a:t>
            </a:r>
            <a:r>
              <a:rPr lang="en-US" dirty="0" smtClean="0"/>
              <a:t>.</a:t>
            </a:r>
          </a:p>
          <a:p>
            <a:pPr lvl="0"/>
            <a:r>
              <a:rPr lang="en-US" dirty="0"/>
              <a:t>Syntax in HTML5.</a:t>
            </a:r>
          </a:p>
          <a:p>
            <a:pPr lvl="0"/>
            <a:r>
              <a:rPr lang="en-US" dirty="0"/>
              <a:t>New Tags in HTML5</a:t>
            </a:r>
            <a:r>
              <a:rPr lang="en-US" dirty="0" smtClean="0"/>
              <a:t>.</a:t>
            </a:r>
            <a:endParaRPr lang="en-US" sz="1450" dirty="0" smtClean="0">
              <a:solidFill>
                <a:prstClr val="black">
                  <a:lumMod val="50000"/>
                  <a:lumOff val="50000"/>
                </a:prstClr>
              </a:solidFill>
            </a:endParaRPr>
          </a:p>
          <a:p>
            <a:pPr lvl="0" eaLnBrk="1" hangingPunct="1">
              <a:defRPr/>
            </a:pPr>
            <a:r>
              <a:rPr lang="en-US" dirty="0" smtClean="0"/>
              <a:t>Pros </a:t>
            </a:r>
            <a:r>
              <a:rPr lang="en-US" dirty="0"/>
              <a:t>&amp; Cons of HTML5</a:t>
            </a:r>
            <a:r>
              <a:rPr lang="en-US" dirty="0" smtClean="0"/>
              <a:t>.</a:t>
            </a:r>
          </a:p>
          <a:p>
            <a:pPr lvl="0"/>
            <a:r>
              <a:rPr lang="en-US" dirty="0"/>
              <a:t>Browser support and backward compatibility.</a:t>
            </a:r>
          </a:p>
          <a:p>
            <a:pPr lvl="0"/>
            <a:r>
              <a:rPr lang="en-US" dirty="0" smtClean="0"/>
              <a:t>Future </a:t>
            </a:r>
            <a:r>
              <a:rPr lang="en-US" dirty="0"/>
              <a:t>of HTML5.</a:t>
            </a:r>
          </a:p>
          <a:p>
            <a:pPr marL="228600" lvl="0" indent="0" eaLnBrk="1" hangingPunct="1">
              <a:buNone/>
              <a:defRPr/>
            </a:pPr>
            <a:endParaRPr lang="en-US" dirty="0"/>
          </a:p>
          <a:p>
            <a:pPr eaLnBrk="1" hangingPunct="1">
              <a:defRPr/>
            </a:pPr>
            <a:endParaRPr lang="en-US" dirty="0" smtClean="0"/>
          </a:p>
        </p:txBody>
      </p:sp>
      <p:sp>
        <p:nvSpPr>
          <p:cNvPr id="4" name="Slide Number Placeholder 3"/>
          <p:cNvSpPr>
            <a:spLocks noGrp="1"/>
          </p:cNvSpPr>
          <p:nvPr>
            <p:ph type="sldNum" sz="quarter" idx="10"/>
          </p:nvPr>
        </p:nvSpPr>
        <p:spPr/>
        <p:txBody>
          <a:bodyPr/>
          <a:lstStyle/>
          <a:p>
            <a:pPr>
              <a:defRPr/>
            </a:pPr>
            <a:fld id="{0F26B7A8-ACB3-4003-98AD-4EB2F35F3E2C}" type="slidenum">
              <a:rPr lang="en-US" smtClean="0"/>
              <a:pPr>
                <a:defRPr/>
              </a:pPr>
              <a:t>2</a:t>
            </a:fld>
            <a:endParaRPr lang="en-US" dirty="0"/>
          </a:p>
        </p:txBody>
      </p:sp>
      <p:pic>
        <p:nvPicPr>
          <p:cNvPr id="5"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Audio</a:t>
            </a:r>
          </a:p>
        </p:txBody>
      </p:sp>
      <p:sp>
        <p:nvSpPr>
          <p:cNvPr id="3" name="Text Placeholder 2"/>
          <p:cNvSpPr>
            <a:spLocks noGrp="1"/>
          </p:cNvSpPr>
          <p:nvPr>
            <p:ph type="body" sz="half" idx="2"/>
          </p:nvPr>
        </p:nvSpPr>
        <p:spPr>
          <a:xfrm>
            <a:off x="1646238" y="1722438"/>
            <a:ext cx="7269162" cy="3611562"/>
          </a:xfrm>
        </p:spPr>
        <p:txBody>
          <a:bodyPr/>
          <a:lstStyle/>
          <a:p>
            <a:pPr>
              <a:buFont typeface="Arial" pitchFamily="34" charset="0"/>
              <a:buChar char="•"/>
            </a:pPr>
            <a:r>
              <a:rPr lang="en-US" dirty="0" smtClean="0"/>
              <a:t>The &lt;audio&gt; tag defines sound, such as music or other audio streams.</a:t>
            </a:r>
          </a:p>
          <a:p>
            <a:pPr>
              <a:buFont typeface="Arial" pitchFamily="34" charset="0"/>
              <a:buChar char="•"/>
            </a:pPr>
            <a:r>
              <a:rPr lang="en-US" dirty="0" smtClean="0"/>
              <a:t>The HTML5 </a:t>
            </a:r>
            <a:r>
              <a:rPr lang="en-US" b="1" dirty="0" smtClean="0">
                <a:hlinkClick r:id="rId2"/>
              </a:rPr>
              <a:t>audio</a:t>
            </a:r>
            <a:r>
              <a:rPr lang="en-US" dirty="0" smtClean="0"/>
              <a:t> element provides a scriptable object that can play audio files without an add-on or plug-in. At its simplest, a single tag and a couple of attributes provide a player on a webpage for your users. By using JavaScript, you can manage the audio object and assign events to provide a full range of control and status tracking.</a:t>
            </a:r>
          </a:p>
          <a:p>
            <a:pPr>
              <a:buFont typeface="Arial" pitchFamily="34" charset="0"/>
              <a:buChar char="•"/>
              <a:defRPr/>
            </a:pPr>
            <a:r>
              <a:rPr lang="en-US" dirty="0" smtClean="0"/>
              <a:t>Any text inside the between &lt;audio&gt; and &lt;/audio&gt; will be displayed in browsers that do not support the &lt;audio&gt; tag.</a:t>
            </a:r>
          </a:p>
          <a:p>
            <a:pPr>
              <a:defRPr/>
            </a:pPr>
            <a:endParaRPr lang="en-US" dirty="0" smtClean="0"/>
          </a:p>
        </p:txBody>
      </p:sp>
      <p:sp>
        <p:nvSpPr>
          <p:cNvPr id="4" name="Slide Number Placeholder 3"/>
          <p:cNvSpPr>
            <a:spLocks noGrp="1"/>
          </p:cNvSpPr>
          <p:nvPr>
            <p:ph type="sldNum" sz="quarter" idx="10"/>
          </p:nvPr>
        </p:nvSpPr>
        <p:spPr/>
        <p:txBody>
          <a:bodyPr/>
          <a:lstStyle/>
          <a:p>
            <a:pPr>
              <a:defRPr/>
            </a:pPr>
            <a:fld id="{1D6701EF-1F41-47FB-A8D5-9EDA400E7FA4}" type="slidenum">
              <a:rPr lang="en-US" smtClean="0"/>
              <a:pPr>
                <a:defRPr/>
              </a:pPr>
              <a:t>20</a:t>
            </a:fld>
            <a:endParaRPr lang="en-US" dirty="0"/>
          </a:p>
        </p:txBody>
      </p:sp>
      <p:graphicFrame>
        <p:nvGraphicFramePr>
          <p:cNvPr id="6" name="Table 5"/>
          <p:cNvGraphicFramePr>
            <a:graphicFrameLocks noGrp="1"/>
          </p:cNvGraphicFramePr>
          <p:nvPr/>
        </p:nvGraphicFramePr>
        <p:xfrm>
          <a:off x="1970568" y="4055140"/>
          <a:ext cx="6096000" cy="2011680"/>
        </p:xfrm>
        <a:graphic>
          <a:graphicData uri="http://schemas.openxmlformats.org/drawingml/2006/table">
            <a:tbl>
              <a:tblPr firstRow="1" bandRow="1">
                <a:tableStyleId>{5C22544A-7EE6-4342-B048-85BDC9FD1C3A}</a:tableStyleId>
              </a:tblPr>
              <a:tblGrid>
                <a:gridCol w="6096000"/>
              </a:tblGrid>
              <a:tr h="370840">
                <a:tc>
                  <a:txBody>
                    <a:bodyPr/>
                    <a:lstStyle/>
                    <a:p>
                      <a:pPr>
                        <a:defRPr/>
                      </a:pPr>
                      <a:endParaRPr lang="en-US" dirty="0" smtClean="0"/>
                    </a:p>
                    <a:p>
                      <a:pPr>
                        <a:defRPr/>
                      </a:pPr>
                      <a:r>
                        <a:rPr lang="en-US" dirty="0" smtClean="0"/>
                        <a:t>&lt;audio controls&gt;</a:t>
                      </a:r>
                    </a:p>
                    <a:p>
                      <a:pPr>
                        <a:defRPr/>
                      </a:pPr>
                      <a:r>
                        <a:rPr lang="en-US" dirty="0" smtClean="0"/>
                        <a:t>  &lt;source </a:t>
                      </a:r>
                      <a:r>
                        <a:rPr lang="en-US" dirty="0" err="1" smtClean="0"/>
                        <a:t>src</a:t>
                      </a:r>
                      <a:r>
                        <a:rPr lang="en-US" dirty="0" smtClean="0"/>
                        <a:t>="horse.ogg" type="audio/</a:t>
                      </a:r>
                      <a:r>
                        <a:rPr lang="en-US" dirty="0" err="1" smtClean="0"/>
                        <a:t>ogg</a:t>
                      </a:r>
                      <a:r>
                        <a:rPr lang="en-US" dirty="0" smtClean="0"/>
                        <a:t>"&gt;</a:t>
                      </a:r>
                    </a:p>
                    <a:p>
                      <a:pPr>
                        <a:defRPr/>
                      </a:pPr>
                      <a:r>
                        <a:rPr lang="en-US" dirty="0" smtClean="0"/>
                        <a:t>  &lt;source </a:t>
                      </a:r>
                      <a:r>
                        <a:rPr lang="en-US" dirty="0" err="1" smtClean="0"/>
                        <a:t>src</a:t>
                      </a:r>
                      <a:r>
                        <a:rPr lang="en-US" dirty="0" smtClean="0"/>
                        <a:t>="horse.mp3" type="audio/mpeg"&gt;</a:t>
                      </a:r>
                    </a:p>
                    <a:p>
                      <a:pPr>
                        <a:defRPr/>
                      </a:pPr>
                      <a:r>
                        <a:rPr lang="en-US" dirty="0" smtClean="0"/>
                        <a:t>  Your browser does not support the audio element.</a:t>
                      </a:r>
                    </a:p>
                    <a:p>
                      <a:pPr>
                        <a:defRPr/>
                      </a:pPr>
                      <a:r>
                        <a:rPr lang="en-US" dirty="0" smtClean="0"/>
                        <a:t>&lt;/audio&gt;</a:t>
                      </a:r>
                    </a:p>
                    <a:p>
                      <a:endParaRPr lang="en-US" dirty="0"/>
                    </a:p>
                  </a:txBody>
                  <a:tcPr/>
                </a:tc>
              </a:tr>
            </a:tbl>
          </a:graphicData>
        </a:graphic>
      </p:graphicFrame>
      <p:pic>
        <p:nvPicPr>
          <p:cNvPr id="7" name="Picture 6" descr="html5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177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5"/>
          <p:cNvSpPr>
            <a:spLocks noGrp="1"/>
          </p:cNvSpPr>
          <p:nvPr>
            <p:ph type="title"/>
          </p:nvPr>
        </p:nvSpPr>
        <p:spPr/>
        <p:txBody>
          <a:bodyPr/>
          <a:lstStyle/>
          <a:p>
            <a:r>
              <a:rPr lang="en-US" smtClean="0"/>
              <a:t>Audio Continued…</a:t>
            </a:r>
            <a:endParaRPr lang="en-US" dirty="0" smtClean="0"/>
          </a:p>
        </p:txBody>
      </p:sp>
      <p:sp>
        <p:nvSpPr>
          <p:cNvPr id="10" name="Text Placeholder 9"/>
          <p:cNvSpPr>
            <a:spLocks noGrp="1"/>
          </p:cNvSpPr>
          <p:nvPr>
            <p:ph type="body" sz="half" idx="2"/>
          </p:nvPr>
        </p:nvSpPr>
        <p:spPr/>
        <p:txBody>
          <a:bodyPr/>
          <a:lstStyle/>
          <a:p>
            <a:pPr>
              <a:buFont typeface="Arial" pitchFamily="34" charset="0"/>
              <a:buChar char="•"/>
            </a:pPr>
            <a:r>
              <a:rPr lang="en-US" dirty="0" smtClean="0"/>
              <a:t>Audio player display:</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Currently, there are 3 supported file formats for the &lt;audio&gt; element: MP3, Wav, and </a:t>
            </a:r>
            <a:r>
              <a:rPr lang="en-US" dirty="0" err="1" smtClean="0"/>
              <a:t>Ogg</a:t>
            </a:r>
            <a:r>
              <a:rPr lang="en-US" dirty="0" smtClean="0"/>
              <a:t>.</a:t>
            </a:r>
          </a:p>
          <a:p>
            <a:pPr>
              <a:buFont typeface="Arial" pitchFamily="34" charset="0"/>
              <a:buChar char="•"/>
            </a:pPr>
            <a:r>
              <a:rPr lang="en-US" dirty="0" smtClean="0"/>
              <a:t>Browser Support for Audio files:</a:t>
            </a:r>
            <a:endParaRPr lang="en-US" dirty="0"/>
          </a:p>
        </p:txBody>
      </p:sp>
      <p:sp>
        <p:nvSpPr>
          <p:cNvPr id="4" name="Slide Number Placeholder 3"/>
          <p:cNvSpPr>
            <a:spLocks noGrp="1"/>
          </p:cNvSpPr>
          <p:nvPr>
            <p:ph type="sldNum" sz="quarter" idx="10"/>
          </p:nvPr>
        </p:nvSpPr>
        <p:spPr/>
        <p:txBody>
          <a:bodyPr/>
          <a:lstStyle/>
          <a:p>
            <a:fld id="{62AB7B22-EE06-48F5-AFC1-BEB7E5AAFE59}" type="slidenum">
              <a:rPr lang="en-US" smtClean="0"/>
              <a:pPr/>
              <a:t>21</a:t>
            </a:fld>
            <a:endParaRPr lang="en-US" dirty="0"/>
          </a:p>
        </p:txBody>
      </p:sp>
      <p:sp>
        <p:nvSpPr>
          <p:cNvPr id="28676" name="Rectangle 5"/>
          <p:cNvSpPr txBox="1">
            <a:spLocks noChangeArrowheads="1"/>
          </p:cNvSpPr>
          <p:nvPr/>
        </p:nvSpPr>
        <p:spPr bwMode="auto">
          <a:xfrm>
            <a:off x="4660900" y="6657975"/>
            <a:ext cx="4737100" cy="238125"/>
          </a:xfrm>
          <a:prstGeom prst="rect">
            <a:avLst/>
          </a:prstGeom>
          <a:noFill/>
          <a:ln w="9525">
            <a:noFill/>
            <a:miter lim="800000"/>
            <a:headEnd/>
            <a:tailEnd/>
          </a:ln>
        </p:spPr>
        <p:txBody>
          <a:bodyPr anchor="ctr"/>
          <a:lstStyle/>
          <a:p>
            <a:r>
              <a:rPr lang="en-US" sz="800">
                <a:solidFill>
                  <a:schemeClr val="bg1"/>
                </a:solidFill>
                <a:latin typeface="Trebuchet MS" pitchFamily="34" charset="0"/>
                <a:cs typeface="Arial" charset="0"/>
              </a:rPr>
              <a:t>Copyright © 2007. Cybage Software Pvt. Ltd.  All Rights Reserved. Cybage Confidential.</a:t>
            </a:r>
          </a:p>
        </p:txBody>
      </p:sp>
      <p:sp>
        <p:nvSpPr>
          <p:cNvPr id="32773" name="Rectangle 4"/>
          <p:cNvSpPr txBox="1">
            <a:spLocks noChangeArrowheads="1"/>
          </p:cNvSpPr>
          <p:nvPr/>
        </p:nvSpPr>
        <p:spPr bwMode="auto">
          <a:xfrm>
            <a:off x="455133" y="1809750"/>
            <a:ext cx="7772400" cy="3457575"/>
          </a:xfrm>
          <a:prstGeom prst="rect">
            <a:avLst/>
          </a:prstGeom>
          <a:noFill/>
          <a:ln w="9525">
            <a:noFill/>
            <a:miter lim="800000"/>
            <a:headEnd/>
            <a:tailEnd/>
          </a:ln>
        </p:spPr>
        <p:txBody>
          <a:bodyPr/>
          <a:lstStyle/>
          <a:p>
            <a:pPr algn="ctr" eaLnBrk="0" hangingPunct="0">
              <a:defRPr/>
            </a:pPr>
            <a:r>
              <a:rPr lang="en-US" sz="2800" dirty="0" smtClean="0"/>
              <a:t> </a:t>
            </a:r>
            <a:endParaRPr lang="en-US" sz="2800" dirty="0"/>
          </a:p>
          <a:p>
            <a:pPr algn="ctr" eaLnBrk="0" hangingPunct="0">
              <a:defRPr/>
            </a:pPr>
            <a:endParaRPr lang="en-US" sz="2800" b="1" dirty="0">
              <a:solidFill>
                <a:schemeClr val="accent2"/>
              </a:solidFill>
              <a:cs typeface="Segoe UI" pitchFamily="34" charset="0"/>
            </a:endParaRPr>
          </a:p>
          <a:p>
            <a:pPr algn="ctr" eaLnBrk="0" hangingPunct="0">
              <a:defRPr/>
            </a:pPr>
            <a:endParaRPr lang="en-US" sz="2500" b="1" dirty="0">
              <a:solidFill>
                <a:schemeClr val="accent2"/>
              </a:solidFill>
              <a:cs typeface="Segoe UI" pitchFamily="34" charset="0"/>
            </a:endParaRPr>
          </a:p>
        </p:txBody>
      </p:sp>
      <p:graphicFrame>
        <p:nvGraphicFramePr>
          <p:cNvPr id="7" name="Table 6"/>
          <p:cNvGraphicFramePr>
            <a:graphicFrameLocks noGrp="1"/>
          </p:cNvGraphicFramePr>
          <p:nvPr/>
        </p:nvGraphicFramePr>
        <p:xfrm>
          <a:off x="1821710" y="3693632"/>
          <a:ext cx="6096000" cy="21234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l"/>
                      <a:r>
                        <a:rPr lang="en-US" dirty="0"/>
                        <a:t>Browser</a:t>
                      </a:r>
                    </a:p>
                  </a:txBody>
                  <a:tcPr anchor="ctr"/>
                </a:tc>
                <a:tc>
                  <a:txBody>
                    <a:bodyPr/>
                    <a:lstStyle/>
                    <a:p>
                      <a:pPr algn="l"/>
                      <a:r>
                        <a:rPr lang="en-US"/>
                        <a:t>MP3</a:t>
                      </a:r>
                    </a:p>
                  </a:txBody>
                  <a:tcPr anchor="ctr"/>
                </a:tc>
                <a:tc>
                  <a:txBody>
                    <a:bodyPr/>
                    <a:lstStyle/>
                    <a:p>
                      <a:pPr algn="l"/>
                      <a:r>
                        <a:rPr lang="en-US"/>
                        <a:t>Wav</a:t>
                      </a:r>
                    </a:p>
                  </a:txBody>
                  <a:tcPr anchor="ctr"/>
                </a:tc>
                <a:tc>
                  <a:txBody>
                    <a:bodyPr/>
                    <a:lstStyle/>
                    <a:p>
                      <a:pPr algn="l"/>
                      <a:r>
                        <a:rPr lang="en-US" dirty="0" err="1"/>
                        <a:t>Ogg</a:t>
                      </a:r>
                      <a:endParaRPr lang="en-US" dirty="0"/>
                    </a:p>
                  </a:txBody>
                  <a:tcPr anchor="ctr"/>
                </a:tc>
              </a:tr>
              <a:tr h="370840">
                <a:tc>
                  <a:txBody>
                    <a:bodyPr/>
                    <a:lstStyle/>
                    <a:p>
                      <a:r>
                        <a:rPr lang="en-US" dirty="0"/>
                        <a:t>Internet Explorer 9+</a:t>
                      </a:r>
                    </a:p>
                  </a:txBody>
                  <a:tcPr anchor="ctr"/>
                </a:tc>
                <a:tc>
                  <a:txBody>
                    <a:bodyPr/>
                    <a:lstStyle/>
                    <a:p>
                      <a:r>
                        <a:rPr lang="en-US"/>
                        <a:t>YES</a:t>
                      </a:r>
                    </a:p>
                  </a:txBody>
                  <a:tcPr anchor="ctr"/>
                </a:tc>
                <a:tc>
                  <a:txBody>
                    <a:bodyPr/>
                    <a:lstStyle/>
                    <a:p>
                      <a:r>
                        <a:rPr lang="en-US" dirty="0"/>
                        <a:t>NO</a:t>
                      </a:r>
                    </a:p>
                  </a:txBody>
                  <a:tcPr anchor="ctr"/>
                </a:tc>
                <a:tc>
                  <a:txBody>
                    <a:bodyPr/>
                    <a:lstStyle/>
                    <a:p>
                      <a:r>
                        <a:rPr lang="en-US"/>
                        <a:t>NO</a:t>
                      </a:r>
                    </a:p>
                  </a:txBody>
                  <a:tcPr anchor="ctr"/>
                </a:tc>
              </a:tr>
              <a:tr h="370840">
                <a:tc>
                  <a:txBody>
                    <a:bodyPr/>
                    <a:lstStyle/>
                    <a:p>
                      <a:r>
                        <a:rPr lang="en-US"/>
                        <a:t>Chrome 6+</a:t>
                      </a:r>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a:t>Firefox 3.6+</a:t>
                      </a:r>
                    </a:p>
                  </a:txBody>
                  <a:tcPr anchor="ctr"/>
                </a:tc>
                <a:tc>
                  <a:txBody>
                    <a:bodyPr/>
                    <a:lstStyle/>
                    <a:p>
                      <a:r>
                        <a:rPr lang="en-US"/>
                        <a:t>NO</a:t>
                      </a:r>
                    </a:p>
                  </a:txBody>
                  <a:tcPr anchor="ctr"/>
                </a:tc>
                <a:tc>
                  <a:txBody>
                    <a:bodyPr/>
                    <a:lstStyle/>
                    <a:p>
                      <a:r>
                        <a:rPr lang="en-US"/>
                        <a:t>YES</a:t>
                      </a:r>
                    </a:p>
                  </a:txBody>
                  <a:tcPr anchor="ctr"/>
                </a:tc>
                <a:tc>
                  <a:txBody>
                    <a:bodyPr/>
                    <a:lstStyle/>
                    <a:p>
                      <a:r>
                        <a:rPr lang="en-US"/>
                        <a:t>YES</a:t>
                      </a:r>
                    </a:p>
                  </a:txBody>
                  <a:tcPr anchor="ctr"/>
                </a:tc>
              </a:tr>
              <a:tr h="370840">
                <a:tc>
                  <a:txBody>
                    <a:bodyPr/>
                    <a:lstStyle/>
                    <a:p>
                      <a:r>
                        <a:rPr lang="en-US" dirty="0"/>
                        <a:t>Safari 5+</a:t>
                      </a:r>
                    </a:p>
                  </a:txBody>
                  <a:tcPr anchor="ctr"/>
                </a:tc>
                <a:tc>
                  <a:txBody>
                    <a:bodyPr/>
                    <a:lstStyle/>
                    <a:p>
                      <a:r>
                        <a:rPr lang="en-US"/>
                        <a:t>YES</a:t>
                      </a:r>
                    </a:p>
                  </a:txBody>
                  <a:tcPr anchor="ctr"/>
                </a:tc>
                <a:tc>
                  <a:txBody>
                    <a:bodyPr/>
                    <a:lstStyle/>
                    <a:p>
                      <a:r>
                        <a:rPr lang="en-US"/>
                        <a:t>YES</a:t>
                      </a:r>
                    </a:p>
                  </a:txBody>
                  <a:tcPr anchor="ctr"/>
                </a:tc>
                <a:tc>
                  <a:txBody>
                    <a:bodyPr/>
                    <a:lstStyle/>
                    <a:p>
                      <a:r>
                        <a:rPr lang="en-US" dirty="0"/>
                        <a:t>NO</a:t>
                      </a:r>
                    </a:p>
                  </a:txBody>
                  <a:tcPr anchor="ctr"/>
                </a:tc>
              </a:tr>
            </a:tbl>
          </a:graphicData>
        </a:graphic>
      </p:graphicFrame>
      <p:pic>
        <p:nvPicPr>
          <p:cNvPr id="11" name="Picture 10" descr="audioplayer.png"/>
          <p:cNvPicPr>
            <a:picLocks noChangeAspect="1"/>
          </p:cNvPicPr>
          <p:nvPr/>
        </p:nvPicPr>
        <p:blipFill>
          <a:blip r:embed="rId2" cstate="print"/>
          <a:stretch>
            <a:fillRect/>
          </a:stretch>
        </p:blipFill>
        <p:spPr>
          <a:xfrm>
            <a:off x="1894397" y="2018604"/>
            <a:ext cx="5206350" cy="673016"/>
          </a:xfrm>
          <a:prstGeom prst="rect">
            <a:avLst/>
          </a:prstGeom>
        </p:spPr>
      </p:pic>
      <p:pic>
        <p:nvPicPr>
          <p:cNvPr id="9" name="Picture 8" descr="html5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7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133475" y="1771650"/>
            <a:ext cx="6905625" cy="3895725"/>
          </a:xfrm>
        </p:spPr>
        <p:txBody>
          <a:bodyPr/>
          <a:lstStyle/>
          <a:p>
            <a:pPr>
              <a:buFont typeface="Arial" pitchFamily="34" charset="0"/>
              <a:buChar char="•"/>
            </a:pPr>
            <a:r>
              <a:rPr lang="en-US" sz="1800" dirty="0" smtClean="0"/>
              <a:t>HTML5 specifies a standard way to embed a video/movie on a web page with the &lt;video&gt; element.</a:t>
            </a:r>
          </a:p>
          <a:p>
            <a:pPr>
              <a:buFont typeface="Arial" pitchFamily="34" charset="0"/>
              <a:buChar char="•"/>
            </a:pPr>
            <a:r>
              <a:rPr lang="en-US" sz="1800" dirty="0" smtClean="0"/>
              <a:t>Any text inside the between &lt; video &gt; and &lt;/ video &gt; will be displayed in browsers that do not support the &lt; video &gt; tag.</a:t>
            </a:r>
          </a:p>
          <a:p>
            <a:pPr>
              <a:buFont typeface="Arial" pitchFamily="34" charset="0"/>
              <a:buChar char="•"/>
            </a:pPr>
            <a:r>
              <a:rPr lang="en-US" sz="1800" dirty="0" smtClean="0"/>
              <a:t>The &lt;video&gt; element allows multiple &lt;source&gt; elements. &lt;source&gt; elements can link to different video files. The browser will use the first recognized format.</a:t>
            </a:r>
          </a:p>
          <a:p>
            <a:pPr>
              <a:buFont typeface="Arial" pitchFamily="34" charset="0"/>
              <a:buChar char="•"/>
            </a:pPr>
            <a:r>
              <a:rPr lang="en-US" sz="1800" dirty="0" smtClean="0"/>
              <a:t>The control attribute adds video controls, like play, pause, and volume.</a:t>
            </a:r>
          </a:p>
          <a:p>
            <a:pPr>
              <a:defRPr/>
            </a:pPr>
            <a:endParaRPr lang="en-US" sz="1800" dirty="0" smtClean="0"/>
          </a:p>
          <a:p>
            <a:pPr>
              <a:defRPr/>
            </a:pPr>
            <a:endParaRPr lang="en-US" sz="18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7B8200A0-832B-4A98-9702-166ABE5F69EC}" type="slidenum">
              <a:rPr lang="en-US" smtClean="0"/>
              <a:pPr>
                <a:defRPr/>
              </a:pPr>
              <a:t>22</a:t>
            </a:fld>
            <a:endParaRPr lang="en-US" dirty="0"/>
          </a:p>
        </p:txBody>
      </p:sp>
      <p:sp>
        <p:nvSpPr>
          <p:cNvPr id="29701" name="Title 5"/>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Video</a:t>
            </a:r>
          </a:p>
        </p:txBody>
      </p:sp>
      <p:graphicFrame>
        <p:nvGraphicFramePr>
          <p:cNvPr id="6" name="Table 5"/>
          <p:cNvGraphicFramePr>
            <a:graphicFrameLocks noGrp="1"/>
          </p:cNvGraphicFramePr>
          <p:nvPr/>
        </p:nvGraphicFramePr>
        <p:xfrm>
          <a:off x="1407042" y="4576135"/>
          <a:ext cx="6096000" cy="146304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&lt;video width="320" height="240" controls&gt;</a:t>
                      </a:r>
                      <a:br>
                        <a:rPr lang="en-US" dirty="0" smtClean="0"/>
                      </a:br>
                      <a:r>
                        <a:rPr lang="en-US" dirty="0" smtClean="0"/>
                        <a:t>  &lt;source </a:t>
                      </a:r>
                      <a:r>
                        <a:rPr lang="en-US" dirty="0" err="1" smtClean="0"/>
                        <a:t>src</a:t>
                      </a:r>
                      <a:r>
                        <a:rPr lang="en-US" dirty="0" smtClean="0"/>
                        <a:t>="movie.mp4" type="video/mp4"&gt;</a:t>
                      </a:r>
                      <a:br>
                        <a:rPr lang="en-US" dirty="0" smtClean="0"/>
                      </a:br>
                      <a:r>
                        <a:rPr lang="en-US" dirty="0" smtClean="0"/>
                        <a:t>  &lt;source </a:t>
                      </a:r>
                      <a:r>
                        <a:rPr lang="en-US" dirty="0" err="1" smtClean="0"/>
                        <a:t>src</a:t>
                      </a:r>
                      <a:r>
                        <a:rPr lang="en-US" dirty="0" smtClean="0"/>
                        <a:t>="movie.ogg" type="video/</a:t>
                      </a:r>
                      <a:r>
                        <a:rPr lang="en-US" dirty="0" err="1" smtClean="0"/>
                        <a:t>ogg</a:t>
                      </a:r>
                      <a:r>
                        <a:rPr lang="en-US" dirty="0" smtClean="0"/>
                        <a:t>"&gt;</a:t>
                      </a:r>
                      <a:br>
                        <a:rPr lang="en-US" dirty="0" smtClean="0"/>
                      </a:br>
                      <a:r>
                        <a:rPr lang="en-US" dirty="0" smtClean="0"/>
                        <a:t>Your browser does not support the video tag.</a:t>
                      </a:r>
                      <a:br>
                        <a:rPr lang="en-US" dirty="0" smtClean="0"/>
                      </a:br>
                      <a:r>
                        <a:rPr lang="en-US" dirty="0" smtClean="0"/>
                        <a:t>&lt; /video&gt; </a:t>
                      </a:r>
                      <a:endParaRPr lang="en-US" dirty="0"/>
                    </a:p>
                  </a:txBody>
                  <a:tcPr/>
                </a:tc>
              </a:tr>
            </a:tbl>
          </a:graphicData>
        </a:graphic>
      </p:graphicFrame>
      <p:pic>
        <p:nvPicPr>
          <p:cNvPr id="7" name="Picture 6"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67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52D6B3-7AD8-44E2-84E3-7903066538E0}" type="slidenum">
              <a:rPr lang="en-US" smtClean="0"/>
              <a:pPr>
                <a:defRPr/>
              </a:pPr>
              <a:t>23</a:t>
            </a:fld>
            <a:endParaRPr lang="en-US" dirty="0"/>
          </a:p>
        </p:txBody>
      </p:sp>
      <p:sp>
        <p:nvSpPr>
          <p:cNvPr id="11" name="Text Placeholder 10"/>
          <p:cNvSpPr>
            <a:spLocks noGrp="1"/>
          </p:cNvSpPr>
          <p:nvPr>
            <p:ph type="body" sz="half" idx="2"/>
          </p:nvPr>
        </p:nvSpPr>
        <p:spPr>
          <a:xfrm>
            <a:off x="978194" y="1471611"/>
            <a:ext cx="7644811" cy="3802137"/>
          </a:xfrm>
        </p:spPr>
        <p:txBody>
          <a:bodyPr/>
          <a:lstStyle/>
          <a:p>
            <a:pPr>
              <a:defRPr/>
            </a:pPr>
            <a:r>
              <a:rPr lang="en-US" sz="1800" b="1" dirty="0" smtClean="0"/>
              <a:t>  </a:t>
            </a:r>
            <a:r>
              <a:rPr lang="en-US" sz="1800" b="1" dirty="0" smtClean="0">
                <a:latin typeface="Arial" pitchFamily="34" charset="0"/>
                <a:cs typeface="Arial" pitchFamily="34" charset="0"/>
              </a:rPr>
              <a:t>Pros:</a:t>
            </a:r>
          </a:p>
          <a:p>
            <a:pPr>
              <a:buFont typeface="+mj-lt"/>
              <a:buAutoNum type="arabicPeriod"/>
            </a:pPr>
            <a:r>
              <a:rPr lang="en-US" sz="1400" b="1" dirty="0" smtClean="0"/>
              <a:t>Inbuilt</a:t>
            </a:r>
            <a:endParaRPr lang="en-US" sz="1400" dirty="0" smtClean="0"/>
          </a:p>
          <a:p>
            <a:r>
              <a:rPr lang="en-US" sz="1200" dirty="0" smtClean="0"/>
              <a:t>	</a:t>
            </a:r>
            <a:r>
              <a:rPr lang="en-US" sz="1400" dirty="0" smtClean="0"/>
              <a:t>With the help of HTML5 it is possible to embed video and audio, high quality drawings, charts and animation and many other rich content without using any plug ins and third party programs as the functionality is built into the browser.</a:t>
            </a:r>
          </a:p>
          <a:p>
            <a:r>
              <a:rPr lang="en-US" sz="1400" b="1" dirty="0" smtClean="0"/>
              <a:t>2. Neater Code</a:t>
            </a:r>
            <a:endParaRPr lang="en-US" sz="1400" dirty="0" smtClean="0"/>
          </a:p>
          <a:p>
            <a:r>
              <a:rPr lang="en-US" sz="1400" dirty="0" smtClean="0"/>
              <a:t>	HTML 5 will enable web designers to use cleaner, neater code, we can remove most div tags and replace them with semantic HTML 5 elements.</a:t>
            </a:r>
          </a:p>
          <a:p>
            <a:r>
              <a:rPr lang="en-US" sz="1400" b="1" dirty="0" smtClean="0"/>
              <a:t>3. Standardized Semantics</a:t>
            </a:r>
            <a:endParaRPr lang="en-US" sz="1400" dirty="0" smtClean="0"/>
          </a:p>
          <a:p>
            <a:r>
              <a:rPr lang="en-US" sz="1400" dirty="0" smtClean="0"/>
              <a:t>	Now it is easy to see which parts of the page are headers, </a:t>
            </a:r>
            <a:r>
              <a:rPr lang="en-US" sz="1400" dirty="0" err="1" smtClean="0"/>
              <a:t>nav</a:t>
            </a:r>
            <a:r>
              <a:rPr lang="en-US" sz="1400" dirty="0" smtClean="0"/>
              <a:t>, footers, aside, etc as the tags are specific for these all and most importantly know what their meaning and purpose is in whole the format. By using HTML5 elements we can increase the semantic value of the web page as the codes are very standardized.</a:t>
            </a:r>
          </a:p>
          <a:p>
            <a:r>
              <a:rPr lang="en-US" sz="1400" b="1" dirty="0" smtClean="0"/>
              <a:t>4. Fancier forms</a:t>
            </a:r>
            <a:endParaRPr lang="en-US" sz="1400" dirty="0" smtClean="0"/>
          </a:p>
          <a:p>
            <a:r>
              <a:rPr lang="en-US" sz="1400" dirty="0" smtClean="0"/>
              <a:t>	HTML5 enables designer to use more fancier forms. Even it makes form validation native to HTML, User interface enhancements and reduced need for JavaScript (only needed in browsers that don’t support form types). There will be different type of text inputs, search and different fields for different purpose.</a:t>
            </a:r>
          </a:p>
          <a:p>
            <a:pPr>
              <a:defRPr/>
            </a:pPr>
            <a:endParaRPr lang="en-US" sz="1400" dirty="0" smtClean="0">
              <a:latin typeface="Arial" pitchFamily="34" charset="0"/>
              <a:cs typeface="Arial" pitchFamily="34" charset="0"/>
            </a:endParaRPr>
          </a:p>
          <a:p>
            <a:pPr>
              <a:defRPr/>
            </a:pPr>
            <a:endParaRPr lang="en-US" sz="1200" dirty="0">
              <a:latin typeface="+mn-lt"/>
            </a:endParaRPr>
          </a:p>
        </p:txBody>
      </p:sp>
      <p:sp>
        <p:nvSpPr>
          <p:cNvPr id="30725" name="Title 6"/>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Pros and Cons of HTML5</a:t>
            </a:r>
          </a:p>
        </p:txBody>
      </p:sp>
      <p:pic>
        <p:nvPicPr>
          <p:cNvPr id="5" name="Picture 4"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60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Pros and Cons of HTML5</a:t>
            </a:r>
            <a:endParaRPr lang="en-US" dirty="0"/>
          </a:p>
        </p:txBody>
      </p:sp>
      <p:sp>
        <p:nvSpPr>
          <p:cNvPr id="9" name="Text Placeholder 8"/>
          <p:cNvSpPr>
            <a:spLocks noGrp="1"/>
          </p:cNvSpPr>
          <p:nvPr>
            <p:ph type="body" sz="half" idx="2"/>
          </p:nvPr>
        </p:nvSpPr>
        <p:spPr>
          <a:xfrm>
            <a:off x="1233377" y="1721803"/>
            <a:ext cx="7682023" cy="3520048"/>
          </a:xfrm>
        </p:spPr>
        <p:txBody>
          <a:bodyPr/>
          <a:lstStyle/>
          <a:p>
            <a:r>
              <a:rPr lang="en-US" sz="1400" b="1" dirty="0" smtClean="0"/>
              <a:t>5. </a:t>
            </a:r>
            <a:r>
              <a:rPr lang="en-US" sz="1600" b="1" dirty="0" smtClean="0"/>
              <a:t>Consistency</a:t>
            </a:r>
            <a:endParaRPr lang="en-US" sz="1600" dirty="0" smtClean="0"/>
          </a:p>
          <a:p>
            <a:r>
              <a:rPr lang="en-US" sz="1600" dirty="0" smtClean="0"/>
              <a:t>	As websites adopt the new HTML5 elements we will see more greater consistency in terms of the HTML used to code a web page on one site compared to another. This will make it more easier for designers and developers to immediately understand how a web page is structured.</a:t>
            </a:r>
          </a:p>
          <a:p>
            <a:endParaRPr lang="en-US" sz="1600" dirty="0" smtClean="0"/>
          </a:p>
          <a:p>
            <a:r>
              <a:rPr lang="en-US" sz="1600" b="1" dirty="0" smtClean="0"/>
              <a:t>6. Improved Accessibility</a:t>
            </a:r>
            <a:endParaRPr lang="en-US" sz="1600" dirty="0" smtClean="0"/>
          </a:p>
          <a:p>
            <a:r>
              <a:rPr lang="en-US" sz="1600" dirty="0" smtClean="0"/>
              <a:t>	Different technologies can elaborate on the features with the help of HTML5, as they can Immediately make more detailed understanding of the structure of a page by take a look at HTML5 elements it has.</a:t>
            </a:r>
          </a:p>
          <a:p>
            <a:endParaRPr lang="en-US" sz="1600" dirty="0" smtClean="0"/>
          </a:p>
          <a:p>
            <a:r>
              <a:rPr lang="en-US" sz="1600" b="1" dirty="0" smtClean="0"/>
              <a:t>7. Fulfill  the need of Web application</a:t>
            </a:r>
            <a:endParaRPr lang="en-US" sz="1600" dirty="0" smtClean="0"/>
          </a:p>
          <a:p>
            <a:r>
              <a:rPr lang="en-US" sz="1600" dirty="0" smtClean="0"/>
              <a:t>	Main focus of HTML5 is to make easier application with easy front-ends, drag and drop tools, discussion boards, wikis and other useful elements.</a:t>
            </a:r>
          </a:p>
        </p:txBody>
      </p:sp>
      <p:pic>
        <p:nvPicPr>
          <p:cNvPr id="4" name="Picture 3"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125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pPr marL="342900" indent="-342900"/>
            <a:r>
              <a:rPr lang="en-US" dirty="0" smtClean="0"/>
              <a:t>Pros and Cons of HTML5</a:t>
            </a:r>
          </a:p>
        </p:txBody>
      </p:sp>
      <p:sp>
        <p:nvSpPr>
          <p:cNvPr id="3" name="Text Placeholder 2"/>
          <p:cNvSpPr>
            <a:spLocks noGrp="1"/>
          </p:cNvSpPr>
          <p:nvPr>
            <p:ph type="body" sz="half" idx="2"/>
          </p:nvPr>
        </p:nvSpPr>
        <p:spPr>
          <a:xfrm>
            <a:off x="1137684" y="1722437"/>
            <a:ext cx="7777715" cy="3668269"/>
          </a:xfrm>
        </p:spPr>
        <p:txBody>
          <a:bodyPr/>
          <a:lstStyle/>
          <a:p>
            <a:r>
              <a:rPr lang="en-US" sz="1600" b="1" dirty="0" smtClean="0"/>
              <a:t>8. Offline Application cache</a:t>
            </a:r>
            <a:endParaRPr lang="en-US" sz="1600" dirty="0" smtClean="0"/>
          </a:p>
          <a:p>
            <a:r>
              <a:rPr lang="en-US" sz="1600" dirty="0" smtClean="0"/>
              <a:t> 	HTML 5, thankfully, provides a smarter solution. While building the site, the developer can specify the files that the browser should cache. So, even if you refresh the page when you are offline, the page will still load correctly. This sort of caching has several advantages like offline browsing, files load much faster and reduced load on server.</a:t>
            </a:r>
          </a:p>
          <a:p>
            <a:endParaRPr lang="en-US" sz="1600" dirty="0" smtClean="0"/>
          </a:p>
          <a:p>
            <a:r>
              <a:rPr lang="en-US" sz="1600" b="1" dirty="0" smtClean="0"/>
              <a:t>9. Client-side database</a:t>
            </a:r>
            <a:endParaRPr lang="en-US" sz="1600" dirty="0" smtClean="0"/>
          </a:p>
          <a:p>
            <a:r>
              <a:rPr lang="en-US" sz="1600" dirty="0" smtClean="0"/>
              <a:t>	With HTML5 we can do better  by using  </a:t>
            </a:r>
            <a:r>
              <a:rPr lang="en-US" sz="1600" dirty="0" err="1" smtClean="0"/>
              <a:t>sessionStorage</a:t>
            </a:r>
            <a:r>
              <a:rPr lang="en-US" sz="1600" dirty="0" smtClean="0"/>
              <a:t> and </a:t>
            </a:r>
            <a:r>
              <a:rPr lang="en-US" sz="1600" dirty="0" err="1" smtClean="0"/>
              <a:t>localStorage</a:t>
            </a:r>
            <a:r>
              <a:rPr lang="en-US" sz="1600" dirty="0" smtClean="0"/>
              <a:t>(two different storage in HTML5) in place of cookies. It is not a permanent database, but enables you to store structured data, temporarily.</a:t>
            </a:r>
          </a:p>
          <a:p>
            <a:endParaRPr lang="en-US" sz="1600" dirty="0" smtClean="0"/>
          </a:p>
          <a:p>
            <a:r>
              <a:rPr lang="en-US" sz="1600" b="1" dirty="0" smtClean="0"/>
              <a:t>10. </a:t>
            </a:r>
            <a:r>
              <a:rPr lang="en-US" sz="1600" b="1" dirty="0" err="1" smtClean="0"/>
              <a:t>Geolocation</a:t>
            </a:r>
            <a:r>
              <a:rPr lang="en-US" sz="1600" b="1" dirty="0" smtClean="0"/>
              <a:t> support</a:t>
            </a:r>
            <a:endParaRPr lang="en-US" sz="1600" dirty="0" smtClean="0"/>
          </a:p>
          <a:p>
            <a:r>
              <a:rPr lang="en-US" sz="1600" dirty="0" smtClean="0"/>
              <a:t>	With help of </a:t>
            </a:r>
            <a:r>
              <a:rPr lang="en-US" sz="1600" dirty="0" err="1" smtClean="0"/>
              <a:t>Geolocation</a:t>
            </a:r>
            <a:r>
              <a:rPr lang="en-US" sz="1600" dirty="0" smtClean="0"/>
              <a:t> any one can find out where you are in the world and sharing that information with people. </a:t>
            </a:r>
          </a:p>
          <a:p>
            <a:endParaRPr lang="en-US" dirty="0"/>
          </a:p>
        </p:txBody>
      </p:sp>
      <p:sp>
        <p:nvSpPr>
          <p:cNvPr id="4" name="Slide Number Placeholder 3"/>
          <p:cNvSpPr>
            <a:spLocks noGrp="1"/>
          </p:cNvSpPr>
          <p:nvPr>
            <p:ph type="sldNum" sz="quarter" idx="10"/>
          </p:nvPr>
        </p:nvSpPr>
        <p:spPr/>
        <p:txBody>
          <a:bodyPr/>
          <a:lstStyle/>
          <a:p>
            <a:pPr>
              <a:defRPr/>
            </a:pPr>
            <a:fld id="{C2E9B97F-39D1-464C-8B8C-56F859305D25}" type="slidenum">
              <a:rPr lang="en-US" smtClean="0"/>
              <a:pPr>
                <a:defRPr/>
              </a:pPr>
              <a:t>25</a:t>
            </a:fld>
            <a:endParaRPr lang="en-US" dirty="0"/>
          </a:p>
        </p:txBody>
      </p:sp>
      <p:pic>
        <p:nvPicPr>
          <p:cNvPr id="5" name="Picture 4"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42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Pros and Cons of HTML5</a:t>
            </a:r>
          </a:p>
        </p:txBody>
      </p:sp>
      <p:sp>
        <p:nvSpPr>
          <p:cNvPr id="3" name="Text Placeholder 2"/>
          <p:cNvSpPr>
            <a:spLocks noGrp="1"/>
          </p:cNvSpPr>
          <p:nvPr>
            <p:ph type="body" sz="half" idx="2"/>
          </p:nvPr>
        </p:nvSpPr>
        <p:spPr>
          <a:xfrm>
            <a:off x="1292225" y="1743075"/>
            <a:ext cx="7686675" cy="3924300"/>
          </a:xfrm>
        </p:spPr>
        <p:txBody>
          <a:bodyPr/>
          <a:lstStyle/>
          <a:p>
            <a:pPr>
              <a:defRPr/>
            </a:pPr>
            <a:r>
              <a:rPr lang="en-US" sz="1800" b="1" dirty="0" smtClean="0"/>
              <a:t>Cons:</a:t>
            </a:r>
          </a:p>
          <a:p>
            <a:pPr marL="342900" indent="-342900">
              <a:buFont typeface="Arial" pitchFamily="34" charset="0"/>
              <a:buChar char="•"/>
            </a:pPr>
            <a:r>
              <a:rPr lang="en-US" sz="1600" b="1" dirty="0" smtClean="0"/>
              <a:t>Browser Support</a:t>
            </a:r>
            <a:endParaRPr lang="en-US" sz="1600" dirty="0" smtClean="0"/>
          </a:p>
          <a:p>
            <a:r>
              <a:rPr lang="en-US" sz="1600" dirty="0" smtClean="0"/>
              <a:t>	The main problem with HTML5′s acceptance is that only modern browsers support it. </a:t>
            </a:r>
          </a:p>
          <a:p>
            <a:pPr marL="342900" indent="-342900">
              <a:buFont typeface="Arial" pitchFamily="34" charset="0"/>
              <a:buChar char="•"/>
            </a:pPr>
            <a:r>
              <a:rPr lang="en-US" sz="1600" b="1" dirty="0" smtClean="0"/>
              <a:t>The Language is a Spec</a:t>
            </a:r>
            <a:endParaRPr lang="en-US" sz="1600" dirty="0" smtClean="0"/>
          </a:p>
          <a:p>
            <a:r>
              <a:rPr lang="en-US" sz="1600" dirty="0" smtClean="0"/>
              <a:t>	Another problem is that although parts of the language are very stable, the language itself is considered a work in progress, so technically, any of the elements could change at any time. The language is not expected to be completed for several years, which complicates things further. </a:t>
            </a:r>
          </a:p>
          <a:p>
            <a:pPr>
              <a:buFont typeface="Arial" pitchFamily="34" charset="0"/>
              <a:buChar char="•"/>
            </a:pPr>
            <a:r>
              <a:rPr lang="en-US" sz="1600" b="1" dirty="0" smtClean="0"/>
              <a:t>Media Licensing Issues</a:t>
            </a:r>
            <a:endParaRPr lang="en-US" sz="1600" dirty="0" smtClean="0"/>
          </a:p>
          <a:p>
            <a:r>
              <a:rPr lang="en-US" sz="1600" dirty="0" smtClean="0"/>
              <a:t>	Because of licensing issues, rich media has to be compressed in multiple formats in order to be compatible with most browsers. So you’ll probably use something like mp3 audio for </a:t>
            </a:r>
            <a:r>
              <a:rPr lang="en-US" sz="1600" dirty="0" err="1" smtClean="0"/>
              <a:t>webkit</a:t>
            </a:r>
            <a:r>
              <a:rPr lang="en-US" sz="1600" dirty="0" smtClean="0"/>
              <a:t> browsers (safari, chrome), and </a:t>
            </a:r>
            <a:r>
              <a:rPr lang="en-US" sz="1600" dirty="0" err="1" smtClean="0"/>
              <a:t>ogg</a:t>
            </a:r>
            <a:r>
              <a:rPr lang="en-US" sz="1600" dirty="0" smtClean="0"/>
              <a:t> for </a:t>
            </a:r>
            <a:r>
              <a:rPr lang="en-US" sz="1600" dirty="0" err="1" smtClean="0"/>
              <a:t>mozilla</a:t>
            </a:r>
            <a:r>
              <a:rPr lang="en-US" sz="1600" dirty="0" smtClean="0"/>
              <a:t> (</a:t>
            </a:r>
            <a:r>
              <a:rPr lang="en-US" sz="1600" dirty="0" err="1" smtClean="0"/>
              <a:t>firefox</a:t>
            </a:r>
            <a:r>
              <a:rPr lang="en-US" sz="1600" dirty="0" smtClean="0"/>
              <a:t>) browsers. It involves a bit more work and it is a pain, but hopefully those issues will be resolved soon.</a:t>
            </a:r>
          </a:p>
          <a:p>
            <a:pPr>
              <a:defRPr/>
            </a:pPr>
            <a:endParaRPr lang="en-US" dirty="0"/>
          </a:p>
        </p:txBody>
      </p:sp>
      <p:sp>
        <p:nvSpPr>
          <p:cNvPr id="4" name="Slide Number Placeholder 3"/>
          <p:cNvSpPr>
            <a:spLocks noGrp="1"/>
          </p:cNvSpPr>
          <p:nvPr>
            <p:ph type="sldNum" sz="quarter" idx="10"/>
          </p:nvPr>
        </p:nvSpPr>
        <p:spPr/>
        <p:txBody>
          <a:bodyPr/>
          <a:lstStyle/>
          <a:p>
            <a:pPr>
              <a:defRPr/>
            </a:pPr>
            <a:fld id="{A79B4846-3157-4304-907D-40C70E20BE2B}" type="slidenum">
              <a:rPr lang="en-US" smtClean="0"/>
              <a:pPr>
                <a:defRPr/>
              </a:pPr>
              <a:t>26</a:t>
            </a:fld>
            <a:endParaRPr lang="en-US" dirty="0"/>
          </a:p>
        </p:txBody>
      </p:sp>
      <p:pic>
        <p:nvPicPr>
          <p:cNvPr id="5" name="Picture 4"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27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Browser Support </a:t>
            </a:r>
          </a:p>
        </p:txBody>
      </p:sp>
      <p:sp>
        <p:nvSpPr>
          <p:cNvPr id="3" name="Text Placeholder 2"/>
          <p:cNvSpPr>
            <a:spLocks noGrp="1"/>
          </p:cNvSpPr>
          <p:nvPr>
            <p:ph type="body" sz="half" idx="2"/>
          </p:nvPr>
        </p:nvSpPr>
        <p:spPr>
          <a:xfrm>
            <a:off x="1460500" y="1758950"/>
            <a:ext cx="7269163" cy="3611563"/>
          </a:xfrm>
        </p:spPr>
        <p:txBody>
          <a:bodyPr/>
          <a:lstStyle/>
          <a:p>
            <a:pPr>
              <a:defRPr/>
            </a:pPr>
            <a:r>
              <a:rPr lang="en-US" dirty="0" smtClean="0">
                <a:hlinkClick r:id="rId2"/>
              </a:rPr>
              <a:t>http://caniuse.com/#cats=HTML5</a:t>
            </a:r>
            <a:endParaRPr lang="en-US" dirty="0" smtClean="0"/>
          </a:p>
          <a:p>
            <a:pPr>
              <a:defRPr/>
            </a:pPr>
            <a:endParaRPr lang="en-US" dirty="0" smtClean="0"/>
          </a:p>
        </p:txBody>
      </p:sp>
      <p:sp>
        <p:nvSpPr>
          <p:cNvPr id="4" name="Slide Number Placeholder 3"/>
          <p:cNvSpPr>
            <a:spLocks noGrp="1"/>
          </p:cNvSpPr>
          <p:nvPr>
            <p:ph type="sldNum" sz="quarter" idx="10"/>
          </p:nvPr>
        </p:nvSpPr>
        <p:spPr/>
        <p:txBody>
          <a:bodyPr/>
          <a:lstStyle/>
          <a:p>
            <a:pPr>
              <a:defRPr/>
            </a:pPr>
            <a:fld id="{382154F7-AEFE-48D8-BC39-14E2E54167E5}" type="slidenum">
              <a:rPr lang="en-US" smtClean="0"/>
              <a:pPr>
                <a:defRPr/>
              </a:pPr>
              <a:t>27</a:t>
            </a:fld>
            <a:endParaRPr lang="en-US" dirty="0"/>
          </a:p>
        </p:txBody>
      </p:sp>
      <p:pic>
        <p:nvPicPr>
          <p:cNvPr id="5" name="Picture 4" descr="html5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892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Future</a:t>
            </a:r>
          </a:p>
        </p:txBody>
      </p:sp>
      <p:sp>
        <p:nvSpPr>
          <p:cNvPr id="3" name="Text Placeholder 2"/>
          <p:cNvSpPr>
            <a:spLocks noGrp="1"/>
          </p:cNvSpPr>
          <p:nvPr>
            <p:ph type="body" sz="half" idx="2"/>
          </p:nvPr>
        </p:nvSpPr>
        <p:spPr>
          <a:xfrm>
            <a:off x="1646238" y="1722438"/>
            <a:ext cx="7269162" cy="3611562"/>
          </a:xfrm>
        </p:spPr>
        <p:txBody>
          <a:bodyPr/>
          <a:lstStyle/>
          <a:p>
            <a:pPr marL="342900" indent="-342900">
              <a:buFont typeface="+mj-lt"/>
              <a:buAutoNum type="arabicPeriod"/>
              <a:defRPr/>
            </a:pPr>
            <a:r>
              <a:rPr lang="en-US" b="1" dirty="0" smtClean="0"/>
              <a:t>Rise Of HTML5 Mobile Platforms.</a:t>
            </a:r>
          </a:p>
          <a:p>
            <a:pPr marL="342900" indent="-342900">
              <a:buFont typeface="+mj-lt"/>
              <a:buAutoNum type="arabicPeriod"/>
              <a:defRPr/>
            </a:pPr>
            <a:r>
              <a:rPr lang="en-US" b="1" dirty="0" smtClean="0"/>
              <a:t>Made For Chrome(kit)</a:t>
            </a:r>
          </a:p>
          <a:p>
            <a:pPr marL="342900" indent="-342900">
              <a:buFont typeface="+mj-lt"/>
              <a:buAutoNum type="arabicPeriod"/>
              <a:defRPr/>
            </a:pPr>
            <a:r>
              <a:rPr lang="en-US" b="1" dirty="0" smtClean="0"/>
              <a:t>The Death Of IE6, IE7 &amp; IE8</a:t>
            </a:r>
          </a:p>
          <a:p>
            <a:pPr marL="342900" indent="-342900">
              <a:buFont typeface="+mj-lt"/>
              <a:buAutoNum type="arabicPeriod"/>
              <a:defRPr/>
            </a:pPr>
            <a:r>
              <a:rPr lang="en-US" b="1" dirty="0" smtClean="0"/>
              <a:t>Responsive Design Goes Mainstream</a:t>
            </a:r>
          </a:p>
          <a:p>
            <a:pPr marL="342900" indent="-342900">
              <a:buFont typeface="+mj-lt"/>
              <a:buAutoNum type="arabicPeriod"/>
              <a:defRPr/>
            </a:pPr>
            <a:r>
              <a:rPr lang="en-US" b="1" dirty="0" smtClean="0"/>
              <a:t>Mobile Development Overtakes Desktop</a:t>
            </a:r>
          </a:p>
          <a:p>
            <a:pPr marL="342900" indent="-342900">
              <a:buFont typeface="+mj-lt"/>
              <a:buAutoNum type="arabicPeriod"/>
              <a:defRPr/>
            </a:pPr>
            <a:r>
              <a:rPr lang="en-US" b="1" dirty="0" smtClean="0"/>
              <a:t>Cross Platform Development</a:t>
            </a:r>
          </a:p>
          <a:p>
            <a:pPr marL="342900" indent="-342900">
              <a:buFont typeface="+mj-lt"/>
              <a:buAutoNum type="arabicPeriod"/>
              <a:defRPr/>
            </a:pPr>
            <a:r>
              <a:rPr lang="en-US" b="1" dirty="0" smtClean="0"/>
              <a:t>SPA Time</a:t>
            </a:r>
            <a:endParaRPr lang="en-US" dirty="0"/>
          </a:p>
        </p:txBody>
      </p:sp>
      <p:sp>
        <p:nvSpPr>
          <p:cNvPr id="4" name="Slide Number Placeholder 3"/>
          <p:cNvSpPr>
            <a:spLocks noGrp="1"/>
          </p:cNvSpPr>
          <p:nvPr>
            <p:ph type="sldNum" sz="quarter" idx="10"/>
          </p:nvPr>
        </p:nvSpPr>
        <p:spPr/>
        <p:txBody>
          <a:bodyPr/>
          <a:lstStyle/>
          <a:p>
            <a:pPr>
              <a:defRPr/>
            </a:pPr>
            <a:fld id="{3D72F2DA-E3AC-4301-BB90-1E7BE07D90AD}" type="slidenum">
              <a:rPr lang="en-US" smtClean="0"/>
              <a:pPr>
                <a:defRPr/>
              </a:pPr>
              <a:t>28</a:t>
            </a:fld>
            <a:endParaRPr lang="en-US" dirty="0"/>
          </a:p>
        </p:txBody>
      </p:sp>
      <p:sp>
        <p:nvSpPr>
          <p:cNvPr id="35846" name="WordArt 3"/>
          <p:cNvSpPr>
            <a:spLocks noChangeArrowheads="1" noChangeShapeType="1" noTextEdit="1"/>
          </p:cNvSpPr>
          <p:nvPr/>
        </p:nvSpPr>
        <p:spPr bwMode="auto">
          <a:xfrm>
            <a:off x="4965700" y="4592638"/>
            <a:ext cx="3778250" cy="573087"/>
          </a:xfrm>
          <a:prstGeom prst="rect">
            <a:avLst/>
          </a:prstGeom>
        </p:spPr>
        <p:txBody>
          <a:bodyPr wrap="none" fromWordArt="1">
            <a:prstTxWarp prst="textWave1">
              <a:avLst>
                <a:gd name="adj1" fmla="val 13005"/>
                <a:gd name="adj2" fmla="val 0"/>
              </a:avLst>
            </a:prstTxWarp>
          </a:bodyPr>
          <a:lstStyle/>
          <a:p>
            <a:pPr algn="ctr"/>
            <a:endParaRPr lang="en-US" sz="3600" kern="10" dirty="0">
              <a:ln w="9525">
                <a:solidFill>
                  <a:srgbClr val="548DD4"/>
                </a:solidFill>
                <a:round/>
                <a:headEnd/>
                <a:tailEnd/>
              </a:ln>
              <a:gradFill rotWithShape="1">
                <a:gsLst>
                  <a:gs pos="0">
                    <a:srgbClr val="9999FF"/>
                  </a:gs>
                  <a:gs pos="100000">
                    <a:srgbClr val="009999"/>
                  </a:gs>
                </a:gsLst>
                <a:lin ang="5400000" scaled="1"/>
              </a:gradFill>
              <a:effectLst>
                <a:prstShdw prst="shdw17" dist="17961" dir="2700000">
                  <a:srgbClr val="32557F"/>
                </a:prstShdw>
              </a:effectLst>
              <a:latin typeface="Times New Roman"/>
              <a:cs typeface="Times New Roman"/>
            </a:endParaRPr>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687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1657350" y="800100"/>
            <a:ext cx="7258050" cy="566738"/>
          </a:xfrm>
          <a:noFill/>
          <a:ln>
            <a:miter lim="800000"/>
            <a:headEnd/>
            <a:tailEnd/>
          </a:ln>
        </p:spPr>
        <p:txBody>
          <a:bodyPr vert="horz" wrap="square" lIns="91440" tIns="45720" rIns="91440" bIns="45720" numCol="1" anchor="t" anchorCtr="0" compatLnSpc="1">
            <a:prstTxWarp prst="textNoShape">
              <a:avLst/>
            </a:prstTxWarp>
          </a:bodyPr>
          <a:lstStyle/>
          <a:p>
            <a:r>
              <a:rPr lang="en-US" smtClean="0"/>
              <a:t>Q&amp;A</a:t>
            </a:r>
          </a:p>
        </p:txBody>
      </p:sp>
      <p:sp>
        <p:nvSpPr>
          <p:cNvPr id="4" name="Slide Number Placeholder 3"/>
          <p:cNvSpPr>
            <a:spLocks noGrp="1"/>
          </p:cNvSpPr>
          <p:nvPr>
            <p:ph type="sldNum" sz="quarter" idx="10"/>
          </p:nvPr>
        </p:nvSpPr>
        <p:spPr/>
        <p:txBody>
          <a:bodyPr/>
          <a:lstStyle/>
          <a:p>
            <a:pPr>
              <a:defRPr/>
            </a:pPr>
            <a:fld id="{C2BC55E1-0CDB-47AA-8553-55C34E4F8EBC}" type="slidenum">
              <a:rPr lang="en-US" smtClean="0"/>
              <a:pPr>
                <a:defRPr/>
              </a:pPr>
              <a:t>29</a:t>
            </a:fld>
            <a:endParaRPr lang="en-US" dirty="0"/>
          </a:p>
        </p:txBody>
      </p:sp>
      <p:pic>
        <p:nvPicPr>
          <p:cNvPr id="44036" name="Picture 1"/>
          <p:cNvPicPr>
            <a:picLocks noChangeAspect="1"/>
          </p:cNvPicPr>
          <p:nvPr/>
        </p:nvPicPr>
        <p:blipFill>
          <a:blip r:embed="rId2" cstate="print"/>
          <a:srcRect/>
          <a:stretch>
            <a:fillRect/>
          </a:stretch>
        </p:blipFill>
        <p:spPr bwMode="auto">
          <a:xfrm>
            <a:off x="1903413" y="2085975"/>
            <a:ext cx="5326062" cy="3576638"/>
          </a:xfrm>
          <a:prstGeom prst="rect">
            <a:avLst/>
          </a:prstGeom>
          <a:noFill/>
          <a:ln w="9525">
            <a:noFill/>
            <a:miter lim="800000"/>
            <a:headEnd/>
            <a:tailEnd/>
          </a:ln>
        </p:spPr>
      </p:pic>
      <p:pic>
        <p:nvPicPr>
          <p:cNvPr id="5" name="Picture 4" descr="html5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0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What is Html5?</a:t>
            </a:r>
            <a:endParaRPr lang="en-US" dirty="0" smtClean="0"/>
          </a:p>
        </p:txBody>
      </p:sp>
      <p:sp>
        <p:nvSpPr>
          <p:cNvPr id="4" name="Text Placeholder 3"/>
          <p:cNvSpPr>
            <a:spLocks noGrp="1"/>
          </p:cNvSpPr>
          <p:nvPr>
            <p:ph type="body" sz="half" idx="2"/>
          </p:nvPr>
        </p:nvSpPr>
        <p:spPr>
          <a:xfrm>
            <a:off x="1361064" y="4802187"/>
            <a:ext cx="7269162" cy="1722437"/>
          </a:xfrm>
        </p:spPr>
        <p:txBody>
          <a:bodyPr>
            <a:normAutofit/>
          </a:bodyPr>
          <a:lstStyle/>
          <a:p>
            <a:pPr marL="285750" indent="-285750">
              <a:buFont typeface="Arial" pitchFamily="34" charset="0"/>
              <a:buChar char="•"/>
            </a:pPr>
            <a:r>
              <a:rPr lang="en-US" sz="1600" dirty="0"/>
              <a:t>HTML5 will be the new standard for HTML.</a:t>
            </a:r>
          </a:p>
          <a:p>
            <a:pPr marL="285750" indent="-285750">
              <a:buFont typeface="Arial" pitchFamily="34" charset="0"/>
              <a:buChar char="•"/>
            </a:pPr>
            <a:r>
              <a:rPr lang="en-US" sz="1600" dirty="0"/>
              <a:t>The previous version of HTML, HTML 4.01, came in 1999. The web has changed a lot since then.</a:t>
            </a:r>
          </a:p>
          <a:p>
            <a:pPr marL="285750" indent="-285750">
              <a:buFont typeface="Arial" pitchFamily="34" charset="0"/>
              <a:buChar char="•"/>
            </a:pPr>
            <a:r>
              <a:rPr lang="en-US" sz="1600" dirty="0"/>
              <a:t>HTML5 is still a work in progress. However, the major browsers support many of the new HTML5 elements and APIs.</a:t>
            </a:r>
          </a:p>
          <a:p>
            <a:pPr marL="114300" indent="-114300" eaLnBrk="1" hangingPunct="1">
              <a:defRPr/>
            </a:pPr>
            <a:endParaRPr lang="en-US" sz="1800" dirty="0" smtClean="0"/>
          </a:p>
        </p:txBody>
      </p:sp>
      <p:sp>
        <p:nvSpPr>
          <p:cNvPr id="5" name="Slide Number Placeholder 4"/>
          <p:cNvSpPr>
            <a:spLocks noGrp="1"/>
          </p:cNvSpPr>
          <p:nvPr>
            <p:ph type="sldNum" sz="quarter" idx="10"/>
          </p:nvPr>
        </p:nvSpPr>
        <p:spPr/>
        <p:txBody>
          <a:bodyPr/>
          <a:lstStyle/>
          <a:p>
            <a:pPr>
              <a:defRPr/>
            </a:pPr>
            <a:fld id="{6811A343-D6A6-486A-806E-1C7290914823}" type="slidenum">
              <a:rPr lang="en-US" smtClean="0"/>
              <a:pPr>
                <a:defRPr/>
              </a:pPr>
              <a:t>3</a:t>
            </a:fld>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14525" y="3244334"/>
            <a:ext cx="6715701" cy="584775"/>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HTML5 ~= HTML + CSS + JS</a:t>
            </a:r>
            <a:endPar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iterate type="wd">
                                    <p:tmPct val="25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FBAC551-261B-4AFA-9018-A41F08F6A5D6}" type="slidenum">
              <a:rPr lang="en-US" smtClean="0"/>
              <a:pPr>
                <a:defRPr/>
              </a:pPr>
              <a:t>30</a:t>
            </a:fld>
            <a:endParaRPr lang="en-US" dirty="0"/>
          </a:p>
        </p:txBody>
      </p:sp>
      <p:sp>
        <p:nvSpPr>
          <p:cNvPr id="45060" name="Rectangle 5"/>
          <p:cNvSpPr txBox="1">
            <a:spLocks noChangeArrowheads="1"/>
          </p:cNvSpPr>
          <p:nvPr/>
        </p:nvSpPr>
        <p:spPr bwMode="auto">
          <a:xfrm>
            <a:off x="4660900" y="6657975"/>
            <a:ext cx="4737100" cy="238125"/>
          </a:xfrm>
          <a:prstGeom prst="rect">
            <a:avLst/>
          </a:prstGeom>
          <a:noFill/>
          <a:ln w="9525">
            <a:noFill/>
            <a:miter lim="800000"/>
            <a:headEnd/>
            <a:tailEnd/>
          </a:ln>
        </p:spPr>
        <p:txBody>
          <a:bodyPr anchor="ctr"/>
          <a:lstStyle/>
          <a:p>
            <a:r>
              <a:rPr lang="en-US" sz="800">
                <a:solidFill>
                  <a:schemeClr val="bg1"/>
                </a:solidFill>
                <a:latin typeface="Trebuchet MS" pitchFamily="34" charset="0"/>
                <a:cs typeface="Arial" charset="0"/>
              </a:rPr>
              <a:t>Copyright © 2007. Cybage Software Pvt. Ltd.  All Rights Reserved. Cybage Confidential.</a:t>
            </a:r>
          </a:p>
        </p:txBody>
      </p:sp>
      <p:pic>
        <p:nvPicPr>
          <p:cNvPr id="45061" name="Picture 3" descr="C:\Users\Mansi\Desktop\th.png"/>
          <p:cNvPicPr>
            <a:picLocks noChangeAspect="1" noChangeArrowheads="1"/>
          </p:cNvPicPr>
          <p:nvPr/>
        </p:nvPicPr>
        <p:blipFill>
          <a:blip r:embed="rId2" cstate="print"/>
          <a:srcRect/>
          <a:stretch>
            <a:fillRect/>
          </a:stretch>
        </p:blipFill>
        <p:spPr bwMode="auto">
          <a:xfrm>
            <a:off x="2435225" y="1733550"/>
            <a:ext cx="3944938" cy="2551113"/>
          </a:xfrm>
          <a:prstGeom prst="rect">
            <a:avLst/>
          </a:prstGeom>
          <a:noFill/>
          <a:ln w="9525">
            <a:noFill/>
            <a:miter lim="800000"/>
            <a:headEnd/>
            <a:tailEnd/>
          </a:ln>
        </p:spPr>
      </p:pic>
      <p:pic>
        <p:nvPicPr>
          <p:cNvPr id="7" name="Picture 6" descr="html5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331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161924" y="1933575"/>
          <a:ext cx="12801600" cy="731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1"/>
          </p:nvPr>
        </p:nvSpPr>
        <p:spPr/>
        <p:txBody>
          <a:bodyPr/>
          <a:lstStyle/>
          <a:p>
            <a:pPr>
              <a:defRPr/>
            </a:pPr>
            <a:fld id="{1D201D85-3243-4BA2-ADDE-45DBEC7FE3AF}" type="slidenum">
              <a:rPr lang="en-US" smtClean="0"/>
              <a:pPr>
                <a:defRPr/>
              </a:pPr>
              <a:t>4</a:t>
            </a:fld>
            <a:endParaRPr lang="en-US" dirty="0"/>
          </a:p>
        </p:txBody>
      </p:sp>
      <p:sp>
        <p:nvSpPr>
          <p:cNvPr id="32773"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Rough Timeline of Web Technologies</a:t>
            </a:r>
            <a:endParaRPr lang="en-US" dirty="0" smtClean="0"/>
          </a:p>
        </p:txBody>
      </p:sp>
      <p:pic>
        <p:nvPicPr>
          <p:cNvPr id="6" name="Picture 5" descr="html5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0"/>
          </p:nvPr>
        </p:nvSpPr>
        <p:spPr>
          <a:xfrm>
            <a:off x="3371850" y="3721101"/>
            <a:ext cx="5526088" cy="1784350"/>
          </a:xfrm>
        </p:spPr>
        <p:txBody>
          <a:bodyPr/>
          <a:lstStyle/>
          <a:p>
            <a:pPr marL="173038" indent="-173038" eaLnBrk="1" hangingPunct="1">
              <a:lnSpc>
                <a:spcPct val="130000"/>
              </a:lnSpc>
              <a:buFont typeface="Arial" pitchFamily="34" charset="0"/>
              <a:buChar char="•"/>
              <a:defRPr/>
            </a:pPr>
            <a:r>
              <a:rPr lang="en-US" sz="1800" dirty="0" smtClean="0"/>
              <a:t>Web developers can use the same set of technologies they know and love to build rich web applications that work across different device types.</a:t>
            </a:r>
          </a:p>
          <a:p>
            <a:pPr marL="173038" indent="-173038" eaLnBrk="1" hangingPunct="1">
              <a:defRPr/>
            </a:pPr>
            <a:endParaRPr lang="en-US" sz="1800" dirty="0" smtClean="0"/>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a:p>
            <a:pPr marL="173038" indent="-173038" eaLnBrk="1" hangingPunct="1">
              <a:defRPr/>
            </a:pPr>
            <a:endParaRPr lang="en-US" sz="1800" dirty="0" smtClean="0"/>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p:txBody>
      </p:sp>
      <p:sp>
        <p:nvSpPr>
          <p:cNvPr id="5" name="Slide Number Placeholder 4"/>
          <p:cNvSpPr>
            <a:spLocks noGrp="1"/>
          </p:cNvSpPr>
          <p:nvPr>
            <p:ph type="sldNum" sz="quarter" idx="11"/>
          </p:nvPr>
        </p:nvSpPr>
        <p:spPr/>
        <p:txBody>
          <a:bodyPr/>
          <a:lstStyle/>
          <a:p>
            <a:pPr>
              <a:defRPr/>
            </a:pPr>
            <a:fld id="{2464183A-C843-48CD-BF61-B1539577169C}" type="slidenum">
              <a:rPr lang="en-US" smtClean="0"/>
              <a:pPr>
                <a:defRPr/>
              </a:pPr>
              <a:t>5</a:t>
            </a:fld>
            <a:endParaRPr lang="en-US" dirty="0"/>
          </a:p>
        </p:txBody>
      </p:sp>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Areas of HTML5</a:t>
            </a:r>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us.123rf.com/400wm/400/400/benchart/benchart1208/benchart120800015/15032025-illustration-of-a-cartoon-happy-mobile-phone-character-doing-welcoming-sign.jpg"/>
          <p:cNvPicPr>
            <a:picLocks noGrp="1" noChangeAspect="1" noChangeArrowheads="1"/>
          </p:cNvPicPr>
          <p:nvPr>
            <p:ph type="pic" idx="1"/>
          </p:nvPr>
        </p:nvPicPr>
        <p:blipFill>
          <a:blip r:embed="rId3" cstate="print"/>
          <a:srcRect l="169" r="169"/>
          <a:stretch>
            <a:fillRect/>
          </a:stretch>
        </p:blipFill>
        <p:spPr bwMode="auto">
          <a:xfrm>
            <a:off x="228600" y="1855788"/>
            <a:ext cx="2905125" cy="3621087"/>
          </a:xfrm>
          <a:prstGeom prst="rect">
            <a:avLst/>
          </a:prstGeom>
          <a:noFill/>
        </p:spPr>
      </p:pic>
      <p:sp>
        <p:nvSpPr>
          <p:cNvPr id="12" name="Text Placeholder 3"/>
          <p:cNvSpPr txBox="1">
            <a:spLocks/>
          </p:cNvSpPr>
          <p:nvPr/>
        </p:nvSpPr>
        <p:spPr>
          <a:xfrm>
            <a:off x="3552825" y="1895475"/>
            <a:ext cx="5126038" cy="952500"/>
          </a:xfrm>
          <a:prstGeom prst="rect">
            <a:avLst/>
          </a:prstGeom>
        </p:spPr>
        <p:txBody>
          <a:bodyPr/>
          <a:lstStyle/>
          <a:p>
            <a:pPr marL="173038" marR="0" lvl="0" indent="-173038" algn="ctr" defTabSz="914400" rtl="0" eaLnBrk="1" fontAlgn="base" latinLnBrk="0" hangingPunct="1">
              <a:lnSpc>
                <a:spcPct val="130000"/>
              </a:lnSpc>
              <a:spcBef>
                <a:spcPct val="20000"/>
              </a:spcBef>
              <a:spcAft>
                <a:spcPct val="0"/>
              </a:spcAft>
              <a:buClrTx/>
              <a:buSzTx/>
              <a:tabLst/>
              <a:defRPr/>
            </a:pPr>
            <a:r>
              <a:rPr kumimoji="0" lang="en-US" sz="40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rPr>
              <a:t>Mobile</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173038" marR="0" lvl="0" indent="-173038"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0"/>
          </p:nvPr>
        </p:nvSpPr>
        <p:spPr>
          <a:xfrm>
            <a:off x="3762375" y="3124200"/>
            <a:ext cx="5126038" cy="2255838"/>
          </a:xfrm>
        </p:spPr>
        <p:txBody>
          <a:bodyPr/>
          <a:lstStyle/>
          <a:p>
            <a:pPr marL="173038" indent="-173038" eaLnBrk="1" hangingPunct="1">
              <a:lnSpc>
                <a:spcPct val="130000"/>
              </a:lnSpc>
              <a:buFont typeface="Arial" pitchFamily="34" charset="0"/>
              <a:buChar char="•"/>
              <a:defRPr/>
            </a:pPr>
            <a:r>
              <a:rPr lang="en-US" sz="1800" dirty="0" smtClean="0"/>
              <a:t>High performance 2D/3D graphics, offline asset storage, rich audio APIs, and socket-based networking let you create compelling modern games and reach users like never before.</a:t>
            </a:r>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a:p>
            <a:pPr marL="173038" indent="-173038" eaLnBrk="1" hangingPunct="1">
              <a:defRPr/>
            </a:pPr>
            <a:endParaRPr lang="en-US" sz="1800" dirty="0" smtClean="0"/>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p:txBody>
      </p:sp>
      <p:sp>
        <p:nvSpPr>
          <p:cNvPr id="5" name="Slide Number Placeholder 4"/>
          <p:cNvSpPr>
            <a:spLocks noGrp="1"/>
          </p:cNvSpPr>
          <p:nvPr>
            <p:ph type="sldNum" sz="quarter" idx="11"/>
          </p:nvPr>
        </p:nvSpPr>
        <p:spPr/>
        <p:txBody>
          <a:bodyPr/>
          <a:lstStyle/>
          <a:p>
            <a:pPr>
              <a:defRPr/>
            </a:pPr>
            <a:fld id="{2464183A-C843-48CD-BF61-B1539577169C}" type="slidenum">
              <a:rPr lang="en-US" smtClean="0"/>
              <a:pPr>
                <a:defRPr/>
              </a:pPr>
              <a:t>6</a:t>
            </a:fld>
            <a:endParaRPr lang="en-US" dirty="0"/>
          </a:p>
        </p:txBody>
      </p:sp>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Domains of HTML5</a:t>
            </a:r>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static.freepik.com/free-photo/blue-angry-bird-gaming-cartoon_21-94335079.jpg"/>
          <p:cNvPicPr>
            <a:picLocks noGrp="1" noChangeAspect="1" noChangeArrowheads="1"/>
          </p:cNvPicPr>
          <p:nvPr>
            <p:ph type="pic" idx="1"/>
          </p:nvPr>
        </p:nvPicPr>
        <p:blipFill>
          <a:blip r:embed="rId3" cstate="print"/>
          <a:srcRect l="15071" r="15071"/>
          <a:stretch>
            <a:fillRect/>
          </a:stretch>
        </p:blipFill>
        <p:spPr bwMode="auto">
          <a:xfrm>
            <a:off x="228600" y="1855788"/>
            <a:ext cx="3390900" cy="3621087"/>
          </a:xfrm>
          <a:prstGeom prst="rect">
            <a:avLst/>
          </a:prstGeom>
          <a:noFill/>
        </p:spPr>
      </p:pic>
      <p:sp>
        <p:nvSpPr>
          <p:cNvPr id="10" name="Text Placeholder 3"/>
          <p:cNvSpPr txBox="1">
            <a:spLocks/>
          </p:cNvSpPr>
          <p:nvPr/>
        </p:nvSpPr>
        <p:spPr>
          <a:xfrm>
            <a:off x="3848100" y="1533525"/>
            <a:ext cx="5126038" cy="952500"/>
          </a:xfrm>
          <a:prstGeom prst="rect">
            <a:avLst/>
          </a:prstGeom>
        </p:spPr>
        <p:txBody>
          <a:bodyPr/>
          <a:lstStyle/>
          <a:p>
            <a:pPr marL="173038" marR="0" lvl="0" indent="-173038" algn="ctr" defTabSz="914400" rtl="0" eaLnBrk="1" fontAlgn="base" latinLnBrk="0" hangingPunct="1">
              <a:lnSpc>
                <a:spcPct val="130000"/>
              </a:lnSpc>
              <a:spcBef>
                <a:spcPct val="20000"/>
              </a:spcBef>
              <a:spcAft>
                <a:spcPct val="0"/>
              </a:spcAft>
              <a:buClrTx/>
              <a:buSzTx/>
              <a:tabLst/>
              <a:defRPr/>
            </a:pPr>
            <a:r>
              <a:rPr kumimoji="0" lang="en-US" sz="40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rPr>
              <a:t>Gaming</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173038" marR="0" lvl="0" indent="-173038"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0"/>
          </p:nvPr>
        </p:nvSpPr>
        <p:spPr>
          <a:xfrm>
            <a:off x="3409950" y="3390900"/>
            <a:ext cx="5526088" cy="2085976"/>
          </a:xfrm>
        </p:spPr>
        <p:txBody>
          <a:bodyPr/>
          <a:lstStyle/>
          <a:p>
            <a:pPr marL="173038" indent="-173038" eaLnBrk="1" hangingPunct="1">
              <a:lnSpc>
                <a:spcPct val="130000"/>
              </a:lnSpc>
              <a:buFont typeface="Arial" pitchFamily="34" charset="0"/>
              <a:buChar char="•"/>
              <a:defRPr/>
            </a:pPr>
            <a:r>
              <a:rPr lang="en-US" sz="1800" dirty="0" smtClean="0"/>
              <a:t>HTML5 brings substantial benefits for companies that no other IT model can – in simplicity, cost, security, flexibility and mobility.</a:t>
            </a:r>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a:p>
            <a:pPr marL="173038" indent="-173038" eaLnBrk="1" hangingPunct="1">
              <a:defRPr/>
            </a:pPr>
            <a:endParaRPr lang="en-US" sz="1800" dirty="0" smtClean="0"/>
          </a:p>
          <a:p>
            <a:pPr indent="173038" eaLnBrk="1" hangingPunct="1">
              <a:buFont typeface="Arial" pitchFamily="34" charset="0"/>
              <a:buChar char="•"/>
              <a:defRPr/>
            </a:pPr>
            <a:endParaRPr lang="en-US" sz="1800" dirty="0" smtClean="0"/>
          </a:p>
          <a:p>
            <a:pPr indent="173038" eaLnBrk="1" hangingPunct="1">
              <a:buFont typeface="Arial" pitchFamily="34" charset="0"/>
              <a:buChar char="•"/>
              <a:defRPr/>
            </a:pPr>
            <a:endParaRPr lang="en-US" sz="1800" dirty="0" smtClean="0"/>
          </a:p>
        </p:txBody>
      </p:sp>
      <p:sp>
        <p:nvSpPr>
          <p:cNvPr id="5" name="Slide Number Placeholder 4"/>
          <p:cNvSpPr>
            <a:spLocks noGrp="1"/>
          </p:cNvSpPr>
          <p:nvPr>
            <p:ph type="sldNum" sz="quarter" idx="11"/>
          </p:nvPr>
        </p:nvSpPr>
        <p:spPr/>
        <p:txBody>
          <a:bodyPr/>
          <a:lstStyle/>
          <a:p>
            <a:pPr>
              <a:defRPr/>
            </a:pPr>
            <a:fld id="{2464183A-C843-48CD-BF61-B1539577169C}" type="slidenum">
              <a:rPr lang="en-US" smtClean="0"/>
              <a:pPr>
                <a:defRPr/>
              </a:pPr>
              <a:t>7</a:t>
            </a:fld>
            <a:endParaRPr lang="en-US" dirty="0"/>
          </a:p>
        </p:txBody>
      </p:sp>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Domains of HTML5</a:t>
            </a:r>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p:cNvSpPr txBox="1">
            <a:spLocks/>
          </p:cNvSpPr>
          <p:nvPr/>
        </p:nvSpPr>
        <p:spPr>
          <a:xfrm>
            <a:off x="3714750" y="1714500"/>
            <a:ext cx="5126038" cy="952500"/>
          </a:xfrm>
          <a:prstGeom prst="rect">
            <a:avLst/>
          </a:prstGeom>
        </p:spPr>
        <p:txBody>
          <a:bodyPr/>
          <a:lstStyle/>
          <a:p>
            <a:pPr marL="173038" marR="0" lvl="0" indent="-173038" algn="ctr" defTabSz="914400" rtl="0" eaLnBrk="1" fontAlgn="base" latinLnBrk="0" hangingPunct="1">
              <a:lnSpc>
                <a:spcPct val="130000"/>
              </a:lnSpc>
              <a:spcBef>
                <a:spcPct val="20000"/>
              </a:spcBef>
              <a:spcAft>
                <a:spcPct val="0"/>
              </a:spcAft>
              <a:buClrTx/>
              <a:buSzTx/>
              <a:tabLst/>
              <a:defRPr/>
            </a:pPr>
            <a:r>
              <a:rPr kumimoji="0" lang="en-US" sz="40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rPr>
              <a:t>Business</a:t>
            </a: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Algerian" pitchFamily="82"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173038" marR="0" lvl="0" indent="-173038"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a:p>
            <a:pPr marL="228600" marR="0" lvl="0" indent="173038"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lumMod val="75000"/>
                  <a:lumOff val="25000"/>
                </a:schemeClr>
              </a:solidFill>
              <a:effectLst/>
              <a:uLnTx/>
              <a:uFillTx/>
              <a:latin typeface="Segoe UI" pitchFamily="34" charset="0"/>
              <a:ea typeface="Segoe UI" pitchFamily="34" charset="0"/>
              <a:cs typeface="Segoe UI" pitchFamily="34" charset="0"/>
            </a:endParaRPr>
          </a:p>
        </p:txBody>
      </p:sp>
      <p:pic>
        <p:nvPicPr>
          <p:cNvPr id="27650" name="Picture 2" descr="http://www.shannonburns.com/Toon711+.gif"/>
          <p:cNvPicPr>
            <a:picLocks noGrp="1" noChangeAspect="1" noChangeArrowheads="1"/>
          </p:cNvPicPr>
          <p:nvPr>
            <p:ph type="pic" idx="1"/>
          </p:nvPr>
        </p:nvPicPr>
        <p:blipFill>
          <a:blip r:embed="rId3" cstate="print"/>
          <a:srcRect t="425" b="425"/>
          <a:stretch>
            <a:fillRect/>
          </a:stretch>
        </p:blipFill>
        <p:spPr bwMode="auto">
          <a:xfrm>
            <a:off x="228600" y="1855788"/>
            <a:ext cx="3171825" cy="362108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921920348"/>
              </p:ext>
            </p:extLst>
          </p:nvPr>
        </p:nvGraphicFramePr>
        <p:xfrm>
          <a:off x="257175" y="1647825"/>
          <a:ext cx="8678863" cy="3829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1"/>
          </p:nvPr>
        </p:nvSpPr>
        <p:spPr/>
        <p:txBody>
          <a:bodyPr/>
          <a:lstStyle/>
          <a:p>
            <a:pPr>
              <a:defRPr/>
            </a:pPr>
            <a:fld id="{2464183A-C843-48CD-BF61-B1539577169C}" type="slidenum">
              <a:rPr lang="en-US" smtClean="0"/>
              <a:pPr>
                <a:defRPr/>
              </a:pPr>
              <a:t>8</a:t>
            </a:fld>
            <a:endParaRPr lang="en-US" dirty="0"/>
          </a:p>
        </p:txBody>
      </p:sp>
      <p:sp>
        <p:nvSpPr>
          <p:cNvPr id="33797"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Features of HTML5</a:t>
            </a:r>
          </a:p>
        </p:txBody>
      </p:sp>
      <p:pic>
        <p:nvPicPr>
          <p:cNvPr id="6" name="Picture 5" descr="html5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it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Offline / Storage</a:t>
            </a:r>
          </a:p>
        </p:txBody>
      </p:sp>
      <p:sp>
        <p:nvSpPr>
          <p:cNvPr id="2" name="Text Placeholder 1"/>
          <p:cNvSpPr>
            <a:spLocks noGrp="1"/>
          </p:cNvSpPr>
          <p:nvPr>
            <p:ph type="body" sz="half" idx="2"/>
          </p:nvPr>
        </p:nvSpPr>
        <p:spPr>
          <a:xfrm>
            <a:off x="171450" y="1702752"/>
            <a:ext cx="8763000" cy="4774247"/>
          </a:xfrm>
        </p:spPr>
        <p:txBody>
          <a:bodyPr>
            <a:normAutofit/>
          </a:bodyPr>
          <a:lstStyle/>
          <a:p>
            <a:pPr marL="285750" indent="-285750">
              <a:buFont typeface="Arial" pitchFamily="34" charset="0"/>
              <a:buChar char="•"/>
            </a:pPr>
            <a:r>
              <a:rPr lang="en-US" sz="1800" dirty="0" smtClean="0"/>
              <a:t>Web Storage</a:t>
            </a:r>
          </a:p>
          <a:p>
            <a:pPr marL="0" indent="0"/>
            <a:r>
              <a:rPr lang="en-US" sz="1800" dirty="0"/>
              <a:t>	use L</a:t>
            </a:r>
            <a:r>
              <a:rPr lang="en-US" sz="1800" dirty="0" smtClean="0"/>
              <a:t>ocal Storage </a:t>
            </a:r>
            <a:r>
              <a:rPr lang="en-US" sz="1800" dirty="0"/>
              <a:t>for persistent storage</a:t>
            </a:r>
            <a:br>
              <a:rPr lang="en-US" sz="1800" dirty="0"/>
            </a:br>
            <a:r>
              <a:rPr lang="en-US" sz="1800" dirty="0"/>
              <a:t>	</a:t>
            </a:r>
            <a:r>
              <a:rPr lang="en-US" sz="1800" dirty="0" smtClean="0"/>
              <a:t>use Session Storage </a:t>
            </a:r>
            <a:r>
              <a:rPr lang="en-US" sz="1800" dirty="0"/>
              <a:t>for per tab </a:t>
            </a:r>
            <a:r>
              <a:rPr lang="en-US" sz="1800" dirty="0" smtClean="0"/>
              <a:t>storage</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Web SQL Database</a:t>
            </a:r>
          </a:p>
          <a:p>
            <a:pPr marL="0" indent="0"/>
            <a:r>
              <a:rPr lang="en-US" sz="1800" dirty="0"/>
              <a:t>	</a:t>
            </a:r>
            <a:r>
              <a:rPr lang="en-US" sz="1800" dirty="0" smtClean="0"/>
              <a:t>Predefined DB and size</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Application Cache</a:t>
            </a:r>
          </a:p>
          <a:p>
            <a:pPr marL="0" indent="0"/>
            <a:r>
              <a:rPr lang="en-US" sz="1800" dirty="0"/>
              <a:t>	</a:t>
            </a:r>
            <a:r>
              <a:rPr lang="en-US" sz="1800" dirty="0" smtClean="0"/>
              <a:t>Application Storage</a:t>
            </a:r>
          </a:p>
          <a:p>
            <a:pPr marL="1143000" lvl="3"/>
            <a:r>
              <a:rPr lang="en-US" sz="1050" i="1" dirty="0" smtClean="0"/>
              <a:t>CACHE </a:t>
            </a:r>
            <a:r>
              <a:rPr lang="en-US" sz="1050" i="1" dirty="0"/>
              <a:t>MANIFEST</a:t>
            </a:r>
            <a:br>
              <a:rPr lang="en-US" sz="1050" i="1" dirty="0"/>
            </a:br>
            <a:r>
              <a:rPr lang="en-US" sz="1100" i="1" dirty="0"/>
              <a:t># version 1.0.0</a:t>
            </a:r>
            <a:br>
              <a:rPr lang="en-US" sz="1100" i="1" dirty="0"/>
            </a:br>
            <a:r>
              <a:rPr lang="en-US" sz="1100" i="1" dirty="0"/>
              <a:t/>
            </a:r>
            <a:br>
              <a:rPr lang="en-US" sz="1100" i="1" dirty="0"/>
            </a:br>
            <a:r>
              <a:rPr lang="en-US" sz="1100" i="1" dirty="0"/>
              <a:t>CACHE:</a:t>
            </a:r>
            <a:br>
              <a:rPr lang="en-US" sz="1100" i="1" dirty="0"/>
            </a:br>
            <a:r>
              <a:rPr lang="en-US" sz="1100" i="1" dirty="0"/>
              <a:t>/html5/</a:t>
            </a:r>
            <a:r>
              <a:rPr lang="en-US" sz="1100" i="1" dirty="0" err="1"/>
              <a:t>src</a:t>
            </a:r>
            <a:r>
              <a:rPr lang="en-US" sz="1100" i="1" dirty="0"/>
              <a:t>/logic.js</a:t>
            </a:r>
            <a:br>
              <a:rPr lang="en-US" sz="1100" i="1" dirty="0"/>
            </a:br>
            <a:r>
              <a:rPr lang="en-US" sz="1100" i="1" dirty="0"/>
              <a:t>/html5/</a:t>
            </a:r>
            <a:r>
              <a:rPr lang="en-US" sz="1100" i="1" dirty="0" err="1"/>
              <a:t>src</a:t>
            </a:r>
            <a:r>
              <a:rPr lang="en-US" sz="1100" i="1" dirty="0"/>
              <a:t>/style.css</a:t>
            </a:r>
            <a:br>
              <a:rPr lang="en-US" sz="1100" i="1" dirty="0"/>
            </a:br>
            <a:r>
              <a:rPr lang="en-US" sz="1100" i="1" dirty="0"/>
              <a:t>/html5/</a:t>
            </a:r>
            <a:r>
              <a:rPr lang="en-US" sz="1100" i="1" dirty="0" err="1"/>
              <a:t>src</a:t>
            </a:r>
            <a:r>
              <a:rPr lang="en-US" sz="1100" i="1" dirty="0"/>
              <a:t>/background.png</a:t>
            </a:r>
            <a:br>
              <a:rPr lang="en-US" sz="1100" i="1" dirty="0"/>
            </a:br>
            <a:r>
              <a:rPr lang="en-US" sz="1100" i="1" dirty="0"/>
              <a:t/>
            </a:r>
            <a:br>
              <a:rPr lang="en-US" sz="1100" i="1" dirty="0"/>
            </a:br>
            <a:r>
              <a:rPr lang="en-US" sz="1100" i="1" dirty="0"/>
              <a:t>NETWORK:</a:t>
            </a:r>
            <a:br>
              <a:rPr lang="en-US" sz="1100" i="1" dirty="0"/>
            </a:br>
            <a:r>
              <a:rPr lang="en-US" sz="1100" i="1" dirty="0"/>
              <a:t>*</a:t>
            </a:r>
          </a:p>
        </p:txBody>
      </p:sp>
      <p:sp>
        <p:nvSpPr>
          <p:cNvPr id="5" name="Slide Number Placeholder 4"/>
          <p:cNvSpPr>
            <a:spLocks noGrp="1"/>
          </p:cNvSpPr>
          <p:nvPr>
            <p:ph type="sldNum" sz="quarter" idx="10"/>
          </p:nvPr>
        </p:nvSpPr>
        <p:spPr/>
        <p:txBody>
          <a:bodyPr/>
          <a:lstStyle/>
          <a:p>
            <a:pPr>
              <a:defRPr/>
            </a:pPr>
            <a:fld id="{2464183A-C843-48CD-BF61-B1539577169C}" type="slidenum">
              <a:rPr lang="en-US" smtClean="0"/>
              <a:pPr>
                <a:defRPr/>
              </a:pPr>
              <a:t>9</a:t>
            </a:fld>
            <a:endParaRPr lang="en-US" dirty="0"/>
          </a:p>
        </p:txBody>
      </p:sp>
      <p:pic>
        <p:nvPicPr>
          <p:cNvPr id="6" name="Picture 5" descr="html5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 y="693738"/>
            <a:ext cx="1059655" cy="7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300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1110</Words>
  <Application>Microsoft Office PowerPoint</Application>
  <PresentationFormat>On-screen Show (4:3)</PresentationFormat>
  <Paragraphs>314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Web Development to the next level </vt:lpstr>
      <vt:lpstr>Agenda </vt:lpstr>
      <vt:lpstr>What is Html5?</vt:lpstr>
      <vt:lpstr>Rough Timeline of Web Technologies</vt:lpstr>
      <vt:lpstr>Areas of HTML5</vt:lpstr>
      <vt:lpstr>Domains of HTML5</vt:lpstr>
      <vt:lpstr>Domains of HTML5</vt:lpstr>
      <vt:lpstr>Features of HTML5</vt:lpstr>
      <vt:lpstr>Offline / Storage</vt:lpstr>
      <vt:lpstr>Real Time / Communication</vt:lpstr>
      <vt:lpstr>File / Hardware Access</vt:lpstr>
      <vt:lpstr>Semantics &amp; Markup</vt:lpstr>
      <vt:lpstr>Input Form Types</vt:lpstr>
      <vt:lpstr>PowerPoint Presentation</vt:lpstr>
      <vt:lpstr>Graphics</vt:lpstr>
      <vt:lpstr>Canvas 2D</vt:lpstr>
      <vt:lpstr>Scalable Vector Graphics (SVG)</vt:lpstr>
      <vt:lpstr>Comparison of Canvas and SVG </vt:lpstr>
      <vt:lpstr>Multi Media </vt:lpstr>
      <vt:lpstr>Audio</vt:lpstr>
      <vt:lpstr>Audio Continued…</vt:lpstr>
      <vt:lpstr>Video</vt:lpstr>
      <vt:lpstr>Pros and Cons of HTML5</vt:lpstr>
      <vt:lpstr>Pros and Cons of HTML5</vt:lpstr>
      <vt:lpstr>Pros and Cons of HTML5</vt:lpstr>
      <vt:lpstr>Pros and Cons of HTML5</vt:lpstr>
      <vt:lpstr>Browser Support </vt:lpstr>
      <vt:lpstr>Future</vt:lpstr>
      <vt:lpstr>Q&amp;A</vt:lpstr>
      <vt:lpstr>PowerPoint Presentation</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Hardik Gosai</cp:lastModifiedBy>
  <cp:revision>308</cp:revision>
  <dcterms:created xsi:type="dcterms:W3CDTF">2009-07-20T04:26:09Z</dcterms:created>
  <dcterms:modified xsi:type="dcterms:W3CDTF">2013-05-14T11:12:57Z</dcterms:modified>
</cp:coreProperties>
</file>