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4E71EF-7361-4F00-BFAF-8B6E570C5BE7}" type="datetimeFigureOut">
              <a:rPr lang="en-US" smtClean="0"/>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D2194-0BDD-42AF-AFF6-779E6237FDEB}" type="slidenum">
              <a:rPr lang="en-US" smtClean="0"/>
              <a:t>‹#›</a:t>
            </a:fld>
            <a:endParaRPr lang="en-US"/>
          </a:p>
        </p:txBody>
      </p:sp>
    </p:spTree>
    <p:extLst>
      <p:ext uri="{BB962C8B-B14F-4D97-AF65-F5344CB8AC3E}">
        <p14:creationId xmlns:p14="http://schemas.microsoft.com/office/powerpoint/2010/main" val="1201306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4E71EF-7361-4F00-BFAF-8B6E570C5BE7}" type="datetimeFigureOut">
              <a:rPr lang="en-US" smtClean="0"/>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D2194-0BDD-42AF-AFF6-779E6237FDEB}" type="slidenum">
              <a:rPr lang="en-US" smtClean="0"/>
              <a:t>‹#›</a:t>
            </a:fld>
            <a:endParaRPr lang="en-US"/>
          </a:p>
        </p:txBody>
      </p:sp>
    </p:spTree>
    <p:extLst>
      <p:ext uri="{BB962C8B-B14F-4D97-AF65-F5344CB8AC3E}">
        <p14:creationId xmlns:p14="http://schemas.microsoft.com/office/powerpoint/2010/main" val="2700554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4E71EF-7361-4F00-BFAF-8B6E570C5BE7}" type="datetimeFigureOut">
              <a:rPr lang="en-US" smtClean="0"/>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D2194-0BDD-42AF-AFF6-779E6237FDEB}" type="slidenum">
              <a:rPr lang="en-US" smtClean="0"/>
              <a:t>‹#›</a:t>
            </a:fld>
            <a:endParaRPr lang="en-US"/>
          </a:p>
        </p:txBody>
      </p:sp>
    </p:spTree>
    <p:extLst>
      <p:ext uri="{BB962C8B-B14F-4D97-AF65-F5344CB8AC3E}">
        <p14:creationId xmlns:p14="http://schemas.microsoft.com/office/powerpoint/2010/main" val="4185397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 Slide - Option 3 with imag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extLst>
              <a:ext uri="{28A0092B-C50C-407E-A947-70E740481C1C}">
                <a14:useLocalDpi xmlns:a14="http://schemas.microsoft.com/office/drawing/2010/main" val="0"/>
              </a:ext>
            </a:extLst>
          </a:blip>
          <a:srcRect l="2110" t="3665" r="1407"/>
          <a:stretch>
            <a:fillRect/>
          </a:stretch>
        </p:blipFill>
        <p:spPr bwMode="auto">
          <a:xfrm>
            <a:off x="0" y="687388"/>
            <a:ext cx="9142413" cy="616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8708172-4FBD-4E30-AF6C-AEA3E3461C47}"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017700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ocument History">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8DC9A40-360D-4154-B7C3-30C6E923C3AA}" type="slidenum">
              <a:rPr lang="en-US"/>
              <a:pPr>
                <a:defRPr/>
              </a:pPr>
              <a:t>‹#›</a:t>
            </a:fld>
            <a:endParaRPr lang="en-US" dirty="0"/>
          </a:p>
        </p:txBody>
      </p:sp>
    </p:spTree>
    <p:extLst>
      <p:ext uri="{BB962C8B-B14F-4D97-AF65-F5344CB8AC3E}">
        <p14:creationId xmlns:p14="http://schemas.microsoft.com/office/powerpoint/2010/main" val="2632385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 with 4 tables">
    <p:spTree>
      <p:nvGrpSpPr>
        <p:cNvPr id="1" name=""/>
        <p:cNvGrpSpPr/>
        <p:nvPr/>
      </p:nvGrpSpPr>
      <p:grpSpPr>
        <a:xfrm>
          <a:off x="0" y="0"/>
          <a:ext cx="0" cy="0"/>
          <a:chOff x="0" y="0"/>
          <a:chExt cx="0" cy="0"/>
        </a:xfrm>
      </p:grpSpPr>
      <p:sp>
        <p:nvSpPr>
          <p:cNvPr id="11" name="Rectangle 10"/>
          <p:cNvSpPr/>
          <p:nvPr userDrawn="1"/>
        </p:nvSpPr>
        <p:spPr bwMode="auto">
          <a:xfrm flipH="1">
            <a:off x="-9525" y="1457325"/>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bwMode="auto">
          <a:xfrm flipH="1">
            <a:off x="4572000" y="1457325"/>
            <a:ext cx="2286000"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bwMode="auto">
          <a:xfrm flipH="1">
            <a:off x="2278063" y="1457325"/>
            <a:ext cx="2293937"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bwMode="auto">
          <a:xfrm flipH="1" flipV="1">
            <a:off x="2278063" y="2252663"/>
            <a:ext cx="2293937"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a:p>
        </p:txBody>
      </p:sp>
      <p:sp>
        <p:nvSpPr>
          <p:cNvPr id="17" name="Rectangle 16"/>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p>
        </p:txBody>
      </p:sp>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20" name="Rectangle 19"/>
          <p:cNvSpPr/>
          <p:nvPr userDrawn="1"/>
        </p:nvSpPr>
        <p:spPr bwMode="auto">
          <a:xfrm flipH="1" flipV="1">
            <a:off x="6858000" y="2252663"/>
            <a:ext cx="2286000"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2" name="Text Placeholder 3"/>
          <p:cNvSpPr>
            <a:spLocks noGrp="1"/>
          </p:cNvSpPr>
          <p:nvPr>
            <p:ph type="body" sz="half" idx="2"/>
          </p:nvPr>
        </p:nvSpPr>
        <p:spPr>
          <a:xfrm>
            <a:off x="128017"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6" name="Text Placeholder 3"/>
          <p:cNvSpPr>
            <a:spLocks noGrp="1"/>
          </p:cNvSpPr>
          <p:nvPr>
            <p:ph type="body" sz="half" idx="11"/>
          </p:nvPr>
        </p:nvSpPr>
        <p:spPr>
          <a:xfrm>
            <a:off x="2267713"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1" name="Text Placeholder 3"/>
          <p:cNvSpPr>
            <a:spLocks noGrp="1"/>
          </p:cNvSpPr>
          <p:nvPr>
            <p:ph type="body" sz="half" idx="17"/>
          </p:nvPr>
        </p:nvSpPr>
        <p:spPr>
          <a:xfrm>
            <a:off x="128017"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2" name="Text Placeholder 3"/>
          <p:cNvSpPr>
            <a:spLocks noGrp="1"/>
          </p:cNvSpPr>
          <p:nvPr>
            <p:ph type="body" sz="half" idx="18"/>
          </p:nvPr>
        </p:nvSpPr>
        <p:spPr>
          <a:xfrm>
            <a:off x="2267712"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6" name="Slide Number Placeholder 5"/>
          <p:cNvSpPr>
            <a:spLocks noGrp="1"/>
          </p:cNvSpPr>
          <p:nvPr>
            <p:ph type="sldNum" sz="quarter" idx="2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2CAF88E-6F27-44C8-9EA2-48A00F8046E9}" type="slidenum">
              <a:rPr lang="en-US"/>
              <a:pPr>
                <a:defRPr/>
              </a:pPr>
              <a:t>‹#›</a:t>
            </a:fld>
            <a:endParaRPr lang="en-US" dirty="0"/>
          </a:p>
        </p:txBody>
      </p:sp>
    </p:spTree>
    <p:extLst>
      <p:ext uri="{BB962C8B-B14F-4D97-AF65-F5344CB8AC3E}">
        <p14:creationId xmlns:p14="http://schemas.microsoft.com/office/powerpoint/2010/main" val="2119406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Agenda Slide/Content/Bullet Slide with imag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r="-3629" b="8450"/>
          <a:stretch>
            <a:fillRect/>
          </a:stretch>
        </p:blipFill>
        <p:spPr bwMode="auto">
          <a:xfrm>
            <a:off x="2552700" y="2982913"/>
            <a:ext cx="6591300"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8"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2014.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457200" indent="-228600">
              <a:buFont typeface="Arial" pitchFamily="34" charset="0"/>
              <a:buChar char="•"/>
              <a:defRPr sz="18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32EA29C-C541-4170-82C5-9362BD02D04E}" type="slidenum">
              <a:rPr lang="en-US"/>
              <a:pPr>
                <a:defRPr/>
              </a:pPr>
              <a:t>‹#›</a:t>
            </a:fld>
            <a:endParaRPr lang="en-US" dirty="0"/>
          </a:p>
        </p:txBody>
      </p:sp>
    </p:spTree>
    <p:extLst>
      <p:ext uri="{BB962C8B-B14F-4D97-AF65-F5344CB8AC3E}">
        <p14:creationId xmlns:p14="http://schemas.microsoft.com/office/powerpoint/2010/main" val="3645151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iagram with Text - Option 3">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8" name="Rectangle 3"/>
          <p:cNvSpPr>
            <a:spLocks noChangeArrowheads="1"/>
          </p:cNvSpPr>
          <p:nvPr userDrawn="1"/>
        </p:nvSpPr>
        <p:spPr bwMode="auto">
          <a:xfrm>
            <a:off x="209550" y="2327275"/>
            <a:ext cx="21558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a:solidFill>
                  <a:schemeClr val="bg1"/>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2D103BA-A63D-434B-BBAA-F783C63294D6}" type="slidenum">
              <a:rPr lang="en-US"/>
              <a:pPr>
                <a:defRPr/>
              </a:pPr>
              <a:t>‹#›</a:t>
            </a:fld>
            <a:endParaRPr lang="en-US" dirty="0"/>
          </a:p>
        </p:txBody>
      </p:sp>
    </p:spTree>
    <p:extLst>
      <p:ext uri="{BB962C8B-B14F-4D97-AF65-F5344CB8AC3E}">
        <p14:creationId xmlns:p14="http://schemas.microsoft.com/office/powerpoint/2010/main" val="31542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4E71EF-7361-4F00-BFAF-8B6E570C5BE7}" type="datetimeFigureOut">
              <a:rPr lang="en-US" smtClean="0"/>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D2194-0BDD-42AF-AFF6-779E6237FDEB}" type="slidenum">
              <a:rPr lang="en-US" smtClean="0"/>
              <a:t>‹#›</a:t>
            </a:fld>
            <a:endParaRPr lang="en-US"/>
          </a:p>
        </p:txBody>
      </p:sp>
    </p:spTree>
    <p:extLst>
      <p:ext uri="{BB962C8B-B14F-4D97-AF65-F5344CB8AC3E}">
        <p14:creationId xmlns:p14="http://schemas.microsoft.com/office/powerpoint/2010/main" val="203384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4E71EF-7361-4F00-BFAF-8B6E570C5BE7}" type="datetimeFigureOut">
              <a:rPr lang="en-US" smtClean="0"/>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D2194-0BDD-42AF-AFF6-779E6237FDEB}" type="slidenum">
              <a:rPr lang="en-US" smtClean="0"/>
              <a:t>‹#›</a:t>
            </a:fld>
            <a:endParaRPr lang="en-US"/>
          </a:p>
        </p:txBody>
      </p:sp>
    </p:spTree>
    <p:extLst>
      <p:ext uri="{BB962C8B-B14F-4D97-AF65-F5344CB8AC3E}">
        <p14:creationId xmlns:p14="http://schemas.microsoft.com/office/powerpoint/2010/main" val="1436235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4E71EF-7361-4F00-BFAF-8B6E570C5BE7}" type="datetimeFigureOut">
              <a:rPr lang="en-US" smtClean="0"/>
              <a:t>8/14/2015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8D2194-0BDD-42AF-AFF6-779E6237FDEB}" type="slidenum">
              <a:rPr lang="en-US" smtClean="0"/>
              <a:t>‹#›</a:t>
            </a:fld>
            <a:endParaRPr lang="en-US"/>
          </a:p>
        </p:txBody>
      </p:sp>
    </p:spTree>
    <p:extLst>
      <p:ext uri="{BB962C8B-B14F-4D97-AF65-F5344CB8AC3E}">
        <p14:creationId xmlns:p14="http://schemas.microsoft.com/office/powerpoint/2010/main" val="113057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4E71EF-7361-4F00-BFAF-8B6E570C5BE7}" type="datetimeFigureOut">
              <a:rPr lang="en-US" smtClean="0"/>
              <a:t>8/14/2015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8D2194-0BDD-42AF-AFF6-779E6237FDEB}" type="slidenum">
              <a:rPr lang="en-US" smtClean="0"/>
              <a:t>‹#›</a:t>
            </a:fld>
            <a:endParaRPr lang="en-US"/>
          </a:p>
        </p:txBody>
      </p:sp>
    </p:spTree>
    <p:extLst>
      <p:ext uri="{BB962C8B-B14F-4D97-AF65-F5344CB8AC3E}">
        <p14:creationId xmlns:p14="http://schemas.microsoft.com/office/powerpoint/2010/main" val="24585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4E71EF-7361-4F00-BFAF-8B6E570C5BE7}" type="datetimeFigureOut">
              <a:rPr lang="en-US" smtClean="0"/>
              <a:t>8/14/2015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8D2194-0BDD-42AF-AFF6-779E6237FDEB}" type="slidenum">
              <a:rPr lang="en-US" smtClean="0"/>
              <a:t>‹#›</a:t>
            </a:fld>
            <a:endParaRPr lang="en-US"/>
          </a:p>
        </p:txBody>
      </p:sp>
    </p:spTree>
    <p:extLst>
      <p:ext uri="{BB962C8B-B14F-4D97-AF65-F5344CB8AC3E}">
        <p14:creationId xmlns:p14="http://schemas.microsoft.com/office/powerpoint/2010/main" val="4030682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4E71EF-7361-4F00-BFAF-8B6E570C5BE7}" type="datetimeFigureOut">
              <a:rPr lang="en-US" smtClean="0"/>
              <a:t>8/14/2015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8D2194-0BDD-42AF-AFF6-779E6237FDEB}" type="slidenum">
              <a:rPr lang="en-US" smtClean="0"/>
              <a:t>‹#›</a:t>
            </a:fld>
            <a:endParaRPr lang="en-US"/>
          </a:p>
        </p:txBody>
      </p:sp>
    </p:spTree>
    <p:extLst>
      <p:ext uri="{BB962C8B-B14F-4D97-AF65-F5344CB8AC3E}">
        <p14:creationId xmlns:p14="http://schemas.microsoft.com/office/powerpoint/2010/main" val="19069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4E71EF-7361-4F00-BFAF-8B6E570C5BE7}" type="datetimeFigureOut">
              <a:rPr lang="en-US" smtClean="0"/>
              <a:t>8/14/2015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8D2194-0BDD-42AF-AFF6-779E6237FDEB}" type="slidenum">
              <a:rPr lang="en-US" smtClean="0"/>
              <a:t>‹#›</a:t>
            </a:fld>
            <a:endParaRPr lang="en-US"/>
          </a:p>
        </p:txBody>
      </p:sp>
    </p:spTree>
    <p:extLst>
      <p:ext uri="{BB962C8B-B14F-4D97-AF65-F5344CB8AC3E}">
        <p14:creationId xmlns:p14="http://schemas.microsoft.com/office/powerpoint/2010/main" val="313294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4E71EF-7361-4F00-BFAF-8B6E570C5BE7}" type="datetimeFigureOut">
              <a:rPr lang="en-US" smtClean="0"/>
              <a:t>8/14/2015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8D2194-0BDD-42AF-AFF6-779E6237FDEB}" type="slidenum">
              <a:rPr lang="en-US" smtClean="0"/>
              <a:t>‹#›</a:t>
            </a:fld>
            <a:endParaRPr lang="en-US"/>
          </a:p>
        </p:txBody>
      </p:sp>
    </p:spTree>
    <p:extLst>
      <p:ext uri="{BB962C8B-B14F-4D97-AF65-F5344CB8AC3E}">
        <p14:creationId xmlns:p14="http://schemas.microsoft.com/office/powerpoint/2010/main" val="209643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4E71EF-7361-4F00-BFAF-8B6E570C5BE7}" type="datetimeFigureOut">
              <a:rPr lang="en-US" smtClean="0"/>
              <a:t>8/14/2015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8D2194-0BDD-42AF-AFF6-779E6237FDEB}" type="slidenum">
              <a:rPr lang="en-US" smtClean="0"/>
              <a:t>‹#›</a:t>
            </a:fld>
            <a:endParaRPr lang="en-US"/>
          </a:p>
        </p:txBody>
      </p:sp>
    </p:spTree>
    <p:extLst>
      <p:ext uri="{BB962C8B-B14F-4D97-AF65-F5344CB8AC3E}">
        <p14:creationId xmlns:p14="http://schemas.microsoft.com/office/powerpoint/2010/main" val="3365195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jsfiddle.net/janakshah89/vv0xmywo/"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jsfiddle.net/janakshah89/33rfedgk/" TargetMode="External"/><Relationship Id="rId2" Type="http://schemas.openxmlformats.org/officeDocument/2006/relationships/hyperlink" Target="http://jsfiddle.net/janakshah89/ju8few7d/" TargetMode="Externa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jsfiddle.net/janakshah89/qpggh25v/" TargetMode="Externa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1658112" y="4910562"/>
            <a:ext cx="7257288" cy="5666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eaLnBrk="1" hangingPunct="1">
              <a:spcBef>
                <a:spcPts val="500"/>
              </a:spcBef>
              <a:spcAft>
                <a:spcPts val="500"/>
              </a:spcAft>
              <a:tabLst>
                <a:tab pos="1314450" algn="l"/>
              </a:tabLst>
            </a:pPr>
            <a:r>
              <a:rPr lang="en-US" altLang="en-US" dirty="0" smtClean="0"/>
              <a:t>HTML5</a:t>
            </a:r>
            <a:r>
              <a:rPr lang="en-US" altLang="en-US" sz="1600" dirty="0" smtClean="0"/>
              <a:t/>
            </a:r>
            <a:br>
              <a:rPr lang="en-US" altLang="en-US" sz="1600" dirty="0" smtClean="0"/>
            </a:br>
            <a:endParaRPr lang="en-US" altLang="en-US" dirty="0" smtClean="0"/>
          </a:p>
        </p:txBody>
      </p:sp>
      <p:sp>
        <p:nvSpPr>
          <p:cNvPr id="19460" name="TextBox 3"/>
          <p:cNvSpPr txBox="1">
            <a:spLocks noChangeArrowheads="1"/>
          </p:cNvSpPr>
          <p:nvPr/>
        </p:nvSpPr>
        <p:spPr bwMode="auto">
          <a:xfrm>
            <a:off x="6733308" y="5461003"/>
            <a:ext cx="2151062"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314450" algn="l"/>
                <a:tab pos="3028950" algn="l"/>
                <a:tab pos="4457700" algn="l"/>
              </a:tabLst>
              <a:defRPr>
                <a:solidFill>
                  <a:schemeClr val="tx1"/>
                </a:solidFill>
                <a:latin typeface="Arial" charset="0"/>
              </a:defRPr>
            </a:lvl1pPr>
            <a:lvl2pPr marL="742950" indent="-285750" eaLnBrk="0" hangingPunct="0">
              <a:tabLst>
                <a:tab pos="1314450" algn="l"/>
                <a:tab pos="3028950" algn="l"/>
                <a:tab pos="4457700" algn="l"/>
              </a:tabLst>
              <a:defRPr>
                <a:solidFill>
                  <a:schemeClr val="tx1"/>
                </a:solidFill>
                <a:latin typeface="Arial" charset="0"/>
              </a:defRPr>
            </a:lvl2pPr>
            <a:lvl3pPr marL="1143000" indent="-228600" eaLnBrk="0" hangingPunct="0">
              <a:tabLst>
                <a:tab pos="1314450" algn="l"/>
                <a:tab pos="3028950" algn="l"/>
                <a:tab pos="4457700" algn="l"/>
              </a:tabLst>
              <a:defRPr>
                <a:solidFill>
                  <a:schemeClr val="tx1"/>
                </a:solidFill>
                <a:latin typeface="Arial" charset="0"/>
              </a:defRPr>
            </a:lvl3pPr>
            <a:lvl4pPr marL="1600200" indent="-228600" eaLnBrk="0" hangingPunct="0">
              <a:tabLst>
                <a:tab pos="1314450" algn="l"/>
                <a:tab pos="3028950" algn="l"/>
                <a:tab pos="4457700" algn="l"/>
              </a:tabLst>
              <a:defRPr>
                <a:solidFill>
                  <a:schemeClr val="tx1"/>
                </a:solidFill>
                <a:latin typeface="Arial" charset="0"/>
              </a:defRPr>
            </a:lvl4pPr>
            <a:lvl5pPr marL="2057400" indent="-228600" eaLnBrk="0" hangingPunct="0">
              <a:tabLst>
                <a:tab pos="1314450" algn="l"/>
                <a:tab pos="3028950" algn="l"/>
                <a:tab pos="4457700" algn="l"/>
              </a:tabLst>
              <a:defRPr>
                <a:solidFill>
                  <a:schemeClr val="tx1"/>
                </a:solidFill>
                <a:latin typeface="Arial" charset="0"/>
              </a:defRPr>
            </a:lvl5pPr>
            <a:lvl6pPr marL="25146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6pPr>
            <a:lvl7pPr marL="29718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7pPr>
            <a:lvl8pPr marL="34290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8pPr>
            <a:lvl9pPr marL="38862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9pPr>
          </a:lstStyle>
          <a:p>
            <a:pPr eaLnBrk="1" hangingPunct="1"/>
            <a:r>
              <a:rPr lang="en-US" altLang="en-US" sz="2900" dirty="0" err="1">
                <a:solidFill>
                  <a:schemeClr val="bg1"/>
                </a:solidFill>
                <a:latin typeface="Segoe UI" pitchFamily="34" charset="0"/>
                <a:ea typeface="Segoe UI" pitchFamily="34" charset="0"/>
                <a:cs typeface="Segoe UI" pitchFamily="34" charset="0"/>
              </a:rPr>
              <a:t>Janak</a:t>
            </a:r>
            <a:r>
              <a:rPr lang="en-US" altLang="en-US" sz="2900" dirty="0">
                <a:solidFill>
                  <a:schemeClr val="bg1"/>
                </a:solidFill>
                <a:latin typeface="Segoe UI" pitchFamily="34" charset="0"/>
                <a:ea typeface="Segoe UI" pitchFamily="34" charset="0"/>
                <a:cs typeface="Segoe UI" pitchFamily="34" charset="0"/>
              </a:rPr>
              <a:t> Shah</a:t>
            </a:r>
          </a:p>
        </p:txBody>
      </p:sp>
    </p:spTree>
    <p:extLst>
      <p:ext uri="{BB962C8B-B14F-4D97-AF65-F5344CB8AC3E}">
        <p14:creationId xmlns:p14="http://schemas.microsoft.com/office/powerpoint/2010/main" val="1065098453"/>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Title 2"/>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Semantic</a:t>
            </a:r>
          </a:p>
        </p:txBody>
      </p:sp>
      <p:sp>
        <p:nvSpPr>
          <p:cNvPr id="10" name="Shape 95"/>
          <p:cNvSpPr>
            <a:spLocks noChangeArrowheads="1"/>
          </p:cNvSpPr>
          <p:nvPr/>
        </p:nvSpPr>
        <p:spPr bwMode="auto">
          <a:xfrm>
            <a:off x="838200" y="861132"/>
            <a:ext cx="368300" cy="383710"/>
          </a:xfrm>
          <a:prstGeom prst="rect">
            <a:avLst/>
          </a:prstGeom>
          <a:blipFill dpi="0" rotWithShape="1">
            <a:blip r:embed="rId2"/>
            <a:srcRect/>
            <a:stretch>
              <a:fillRect/>
            </a:stretch>
          </a:blipFill>
          <a:ln w="9525">
            <a:noFill/>
            <a:miter lim="800000"/>
            <a:headEnd/>
            <a:tailEnd/>
          </a:ln>
        </p:spPr>
        <p:txBody>
          <a:bodyPr/>
          <a:lstStyle/>
          <a:p>
            <a:endParaRPr lang="en-US"/>
          </a:p>
        </p:txBody>
      </p:sp>
      <p:sp>
        <p:nvSpPr>
          <p:cNvPr id="3" name="Rectangle 2"/>
          <p:cNvSpPr/>
          <p:nvPr/>
        </p:nvSpPr>
        <p:spPr>
          <a:xfrm>
            <a:off x="1524000" y="1819922"/>
            <a:ext cx="4572000" cy="3693319"/>
          </a:xfrm>
          <a:prstGeom prst="rect">
            <a:avLst/>
          </a:prstGeom>
        </p:spPr>
        <p:txBody>
          <a:bodyPr>
            <a:spAutoFit/>
          </a:bodyPr>
          <a:lstStyle/>
          <a:p>
            <a:r>
              <a:rPr lang="en-US" u="sng" dirty="0" smtClean="0"/>
              <a:t>New </a:t>
            </a:r>
            <a:r>
              <a:rPr lang="en-US" u="sng" dirty="0"/>
              <a:t>input types</a:t>
            </a:r>
          </a:p>
          <a:p>
            <a:pPr marL="285750" indent="-285750">
              <a:buFont typeface="Arial" panose="020B0604020202020204" pitchFamily="34" charset="0"/>
              <a:buChar char="•"/>
            </a:pPr>
            <a:r>
              <a:rPr lang="en-US" dirty="0" smtClean="0"/>
              <a:t>Color</a:t>
            </a:r>
          </a:p>
          <a:p>
            <a:pPr marL="285750" indent="-285750">
              <a:buFont typeface="Arial" panose="020B0604020202020204" pitchFamily="34" charset="0"/>
              <a:buChar char="•"/>
            </a:pPr>
            <a:r>
              <a:rPr lang="en-US" dirty="0" smtClean="0"/>
              <a:t>Date</a:t>
            </a:r>
          </a:p>
          <a:p>
            <a:pPr marL="285750" indent="-285750">
              <a:buFont typeface="Arial" panose="020B0604020202020204" pitchFamily="34" charset="0"/>
              <a:buChar char="•"/>
            </a:pPr>
            <a:r>
              <a:rPr lang="en-US" dirty="0" err="1" smtClean="0"/>
              <a:t>datetime</a:t>
            </a:r>
            <a:endParaRPr lang="en-US" dirty="0" smtClean="0"/>
          </a:p>
          <a:p>
            <a:pPr marL="285750" indent="-285750">
              <a:buFont typeface="Arial" panose="020B0604020202020204" pitchFamily="34" charset="0"/>
              <a:buChar char="•"/>
            </a:pPr>
            <a:r>
              <a:rPr lang="en-US" dirty="0" smtClean="0"/>
              <a:t>email</a:t>
            </a:r>
          </a:p>
          <a:p>
            <a:pPr marL="285750" indent="-285750">
              <a:buFont typeface="Arial" panose="020B0604020202020204" pitchFamily="34" charset="0"/>
              <a:buChar char="•"/>
            </a:pPr>
            <a:r>
              <a:rPr lang="en-US" dirty="0" smtClean="0"/>
              <a:t>month</a:t>
            </a:r>
          </a:p>
          <a:p>
            <a:pPr marL="285750" indent="-285750">
              <a:buFont typeface="Arial" panose="020B0604020202020204" pitchFamily="34" charset="0"/>
              <a:buChar char="•"/>
            </a:pPr>
            <a:r>
              <a:rPr lang="en-US" dirty="0" smtClean="0"/>
              <a:t>number</a:t>
            </a:r>
          </a:p>
          <a:p>
            <a:pPr marL="285750" indent="-285750">
              <a:buFont typeface="Arial" panose="020B0604020202020204" pitchFamily="34" charset="0"/>
              <a:buChar char="•"/>
            </a:pPr>
            <a:r>
              <a:rPr lang="en-US" dirty="0" smtClean="0"/>
              <a:t>range</a:t>
            </a:r>
          </a:p>
          <a:p>
            <a:pPr marL="285750" indent="-285750">
              <a:buFont typeface="Arial" panose="020B0604020202020204" pitchFamily="34" charset="0"/>
              <a:buChar char="•"/>
            </a:pPr>
            <a:r>
              <a:rPr lang="en-US" dirty="0" smtClean="0"/>
              <a:t>search</a:t>
            </a:r>
          </a:p>
          <a:p>
            <a:pPr marL="285750" indent="-285750">
              <a:buFont typeface="Arial" panose="020B0604020202020204" pitchFamily="34" charset="0"/>
              <a:buChar char="•"/>
            </a:pPr>
            <a:r>
              <a:rPr lang="en-US" dirty="0" err="1" smtClean="0"/>
              <a:t>tel</a:t>
            </a:r>
            <a:endParaRPr lang="en-US" dirty="0" smtClean="0"/>
          </a:p>
          <a:p>
            <a:pPr marL="285750" indent="-285750">
              <a:buFont typeface="Arial" panose="020B0604020202020204" pitchFamily="34" charset="0"/>
              <a:buChar char="•"/>
            </a:pPr>
            <a:r>
              <a:rPr lang="en-US" dirty="0" smtClean="0"/>
              <a:t>time</a:t>
            </a:r>
          </a:p>
          <a:p>
            <a:pPr marL="285750" indent="-285750">
              <a:buFont typeface="Arial" panose="020B0604020202020204" pitchFamily="34" charset="0"/>
              <a:buChar char="•"/>
            </a:pPr>
            <a:r>
              <a:rPr lang="en-US" dirty="0" err="1" smtClean="0"/>
              <a:t>url</a:t>
            </a:r>
            <a:endParaRPr lang="en-US" dirty="0" smtClean="0"/>
          </a:p>
          <a:p>
            <a:pPr marL="285750" indent="-285750">
              <a:buFont typeface="Arial" panose="020B0604020202020204" pitchFamily="34" charset="0"/>
              <a:buChar char="•"/>
            </a:pPr>
            <a:r>
              <a:rPr lang="en-US" dirty="0" smtClean="0"/>
              <a:t>week</a:t>
            </a:r>
            <a:endParaRPr lang="en-US" dirty="0"/>
          </a:p>
        </p:txBody>
      </p:sp>
      <p:sp>
        <p:nvSpPr>
          <p:cNvPr id="6" name="Text Placeholder 2"/>
          <p:cNvSpPr txBox="1">
            <a:spLocks/>
          </p:cNvSpPr>
          <p:nvPr/>
        </p:nvSpPr>
        <p:spPr>
          <a:xfrm>
            <a:off x="4191000" y="1828800"/>
            <a:ext cx="3276600" cy="4724400"/>
          </a:xfrm>
          <a:prstGeom prst="rect">
            <a:avLst/>
          </a:prstGeom>
        </p:spPr>
        <p:txBody>
          <a:bodyPr vert="horz" lIns="91440" tIns="45720" rIns="91440" bIns="45720" rtlCol="0">
            <a:normAutofit/>
          </a:bodyPr>
          <a:lstStyle>
            <a:lvl1pPr marL="457200" indent="-228600" algn="l" defTabSz="9144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Segoe UI" pitchFamily="34" charset="0"/>
                <a:ea typeface="Segoe UI" pitchFamily="34" charset="0"/>
                <a:cs typeface="Segoe UI" pitchFamily="34" charset="0"/>
              </a:defRPr>
            </a:lvl1pPr>
            <a:lvl2pPr marL="457200" indent="0" algn="l" defTabSz="914400" rtl="0" eaLnBrk="1" latinLnBrk="0" hangingPunct="1">
              <a:spcBef>
                <a:spcPct val="20000"/>
              </a:spcBef>
              <a:buFont typeface="Arial" panose="020B0604020202020204" pitchFamily="34" charset="0"/>
              <a:buNone/>
              <a:defRPr sz="1200" kern="1200">
                <a:solidFill>
                  <a:schemeClr val="tx1"/>
                </a:solidFill>
                <a:latin typeface="Segoe UI" pitchFamily="34" charset="0"/>
                <a:ea typeface="Segoe UI" pitchFamily="34" charset="0"/>
                <a:cs typeface="Segoe UI" pitchFamily="34" charset="0"/>
              </a:defRPr>
            </a:lvl2pPr>
            <a:lvl3pPr marL="914400" indent="0" algn="l" defTabSz="914400" rtl="0" eaLnBrk="1" latinLnBrk="0" hangingPunct="1">
              <a:spcBef>
                <a:spcPct val="20000"/>
              </a:spcBef>
              <a:buFont typeface="Arial" panose="020B0604020202020204" pitchFamily="34" charset="0"/>
              <a:buNone/>
              <a:defRPr sz="1000" kern="1200">
                <a:solidFill>
                  <a:schemeClr val="tx1"/>
                </a:solidFill>
                <a:latin typeface="Segoe UI" pitchFamily="34" charset="0"/>
                <a:ea typeface="Segoe UI" pitchFamily="34" charset="0"/>
                <a:cs typeface="Segoe UI" pitchFamily="34" charset="0"/>
              </a:defRPr>
            </a:lvl3pPr>
            <a:lvl4pPr marL="1371600" indent="0" algn="l" defTabSz="914400" rtl="0" eaLnBrk="1" latinLnBrk="0" hangingPunct="1">
              <a:spcBef>
                <a:spcPct val="20000"/>
              </a:spcBef>
              <a:buFont typeface="Arial" panose="020B0604020202020204" pitchFamily="34" charset="0"/>
              <a:buNone/>
              <a:defRPr sz="900" kern="1200">
                <a:solidFill>
                  <a:schemeClr val="tx1"/>
                </a:solidFill>
                <a:latin typeface="Segoe UI" pitchFamily="34" charset="0"/>
                <a:ea typeface="Segoe UI" pitchFamily="34" charset="0"/>
                <a:cs typeface="Segoe UI" pitchFamily="34" charset="0"/>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Segoe UI" pitchFamily="34" charset="0"/>
                <a:ea typeface="Segoe UI" pitchFamily="34" charset="0"/>
                <a:cs typeface="Segoe UI" pitchFamily="34" charset="0"/>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pPr marL="0" indent="0">
              <a:buNone/>
            </a:pPr>
            <a:r>
              <a:rPr lang="en-US" u="sng" dirty="0">
                <a:solidFill>
                  <a:schemeClr val="tx1"/>
                </a:solidFill>
                <a:latin typeface="+mn-lt"/>
                <a:ea typeface="+mn-ea"/>
                <a:cs typeface="+mn-cs"/>
              </a:rPr>
              <a:t>Attributes for &lt;input&gt;:</a:t>
            </a:r>
          </a:p>
          <a:p>
            <a:pPr marL="285750" indent="-285750"/>
            <a:r>
              <a:rPr lang="en-US" dirty="0">
                <a:solidFill>
                  <a:schemeClr val="tx1"/>
                </a:solidFill>
                <a:latin typeface="+mn-lt"/>
                <a:ea typeface="+mn-ea"/>
                <a:cs typeface="+mn-cs"/>
              </a:rPr>
              <a:t>autocomplete</a:t>
            </a:r>
          </a:p>
          <a:p>
            <a:pPr marL="285750" indent="-285750"/>
            <a:r>
              <a:rPr lang="en-US" dirty="0">
                <a:solidFill>
                  <a:schemeClr val="tx1"/>
                </a:solidFill>
                <a:latin typeface="+mn-lt"/>
                <a:ea typeface="+mn-ea"/>
                <a:cs typeface="+mn-cs"/>
              </a:rPr>
              <a:t>autofocus</a:t>
            </a:r>
          </a:p>
          <a:p>
            <a:pPr marL="285750" indent="-285750"/>
            <a:r>
              <a:rPr lang="en-US" dirty="0" err="1">
                <a:solidFill>
                  <a:schemeClr val="tx1"/>
                </a:solidFill>
                <a:latin typeface="+mn-lt"/>
                <a:ea typeface="+mn-ea"/>
                <a:cs typeface="+mn-cs"/>
              </a:rPr>
              <a:t>formaction</a:t>
            </a:r>
            <a:endParaRPr lang="en-US" dirty="0">
              <a:solidFill>
                <a:schemeClr val="tx1"/>
              </a:solidFill>
              <a:latin typeface="+mn-lt"/>
              <a:ea typeface="+mn-ea"/>
              <a:cs typeface="+mn-cs"/>
            </a:endParaRPr>
          </a:p>
          <a:p>
            <a:pPr marL="285750" indent="-285750"/>
            <a:r>
              <a:rPr lang="en-US" dirty="0" err="1">
                <a:solidFill>
                  <a:schemeClr val="tx1"/>
                </a:solidFill>
                <a:latin typeface="+mn-lt"/>
                <a:ea typeface="+mn-ea"/>
                <a:cs typeface="+mn-cs"/>
              </a:rPr>
              <a:t>formmethod</a:t>
            </a:r>
            <a:endParaRPr lang="en-US" dirty="0">
              <a:solidFill>
                <a:schemeClr val="tx1"/>
              </a:solidFill>
              <a:latin typeface="+mn-lt"/>
              <a:ea typeface="+mn-ea"/>
              <a:cs typeface="+mn-cs"/>
            </a:endParaRPr>
          </a:p>
          <a:p>
            <a:pPr marL="285750" indent="-285750"/>
            <a:r>
              <a:rPr lang="en-US" dirty="0" err="1">
                <a:solidFill>
                  <a:schemeClr val="tx1"/>
                </a:solidFill>
                <a:latin typeface="+mn-lt"/>
                <a:ea typeface="+mn-ea"/>
                <a:cs typeface="+mn-cs"/>
              </a:rPr>
              <a:t>formnovalidate</a:t>
            </a:r>
            <a:endParaRPr lang="en-US" dirty="0">
              <a:solidFill>
                <a:schemeClr val="tx1"/>
              </a:solidFill>
              <a:latin typeface="+mn-lt"/>
              <a:ea typeface="+mn-ea"/>
              <a:cs typeface="+mn-cs"/>
            </a:endParaRPr>
          </a:p>
          <a:p>
            <a:pPr marL="285750" indent="-285750"/>
            <a:r>
              <a:rPr lang="en-US" dirty="0" err="1">
                <a:solidFill>
                  <a:schemeClr val="tx1"/>
                </a:solidFill>
                <a:latin typeface="+mn-lt"/>
                <a:ea typeface="+mn-ea"/>
                <a:cs typeface="+mn-cs"/>
              </a:rPr>
              <a:t>formtarget</a:t>
            </a:r>
            <a:endParaRPr lang="en-US" dirty="0">
              <a:solidFill>
                <a:schemeClr val="tx1"/>
              </a:solidFill>
              <a:latin typeface="+mn-lt"/>
              <a:ea typeface="+mn-ea"/>
              <a:cs typeface="+mn-cs"/>
            </a:endParaRPr>
          </a:p>
          <a:p>
            <a:pPr marL="285750" indent="-285750"/>
            <a:r>
              <a:rPr lang="en-US" dirty="0">
                <a:solidFill>
                  <a:schemeClr val="tx1"/>
                </a:solidFill>
                <a:latin typeface="+mn-lt"/>
                <a:ea typeface="+mn-ea"/>
                <a:cs typeface="+mn-cs"/>
              </a:rPr>
              <a:t>height and width</a:t>
            </a:r>
          </a:p>
          <a:p>
            <a:pPr marL="285750" indent="-285750"/>
            <a:r>
              <a:rPr lang="en-US" dirty="0">
                <a:solidFill>
                  <a:schemeClr val="tx1"/>
                </a:solidFill>
                <a:latin typeface="+mn-lt"/>
                <a:ea typeface="+mn-ea"/>
                <a:cs typeface="+mn-cs"/>
              </a:rPr>
              <a:t>min and max</a:t>
            </a:r>
          </a:p>
          <a:p>
            <a:pPr marL="285750" indent="-285750"/>
            <a:r>
              <a:rPr lang="en-US" dirty="0">
                <a:solidFill>
                  <a:schemeClr val="tx1"/>
                </a:solidFill>
                <a:latin typeface="+mn-lt"/>
                <a:ea typeface="+mn-ea"/>
                <a:cs typeface="+mn-cs"/>
              </a:rPr>
              <a:t>multiple</a:t>
            </a:r>
          </a:p>
          <a:p>
            <a:pPr marL="285750" indent="-285750"/>
            <a:r>
              <a:rPr lang="en-US" dirty="0">
                <a:solidFill>
                  <a:schemeClr val="tx1"/>
                </a:solidFill>
                <a:latin typeface="+mn-lt"/>
                <a:ea typeface="+mn-ea"/>
                <a:cs typeface="+mn-cs"/>
              </a:rPr>
              <a:t>pattern (</a:t>
            </a:r>
            <a:r>
              <a:rPr lang="en-US" dirty="0" err="1">
                <a:solidFill>
                  <a:schemeClr val="tx1"/>
                </a:solidFill>
                <a:latin typeface="+mn-lt"/>
                <a:ea typeface="+mn-ea"/>
                <a:cs typeface="+mn-cs"/>
              </a:rPr>
              <a:t>regexp</a:t>
            </a:r>
            <a:r>
              <a:rPr lang="en-US" dirty="0">
                <a:solidFill>
                  <a:schemeClr val="tx1"/>
                </a:solidFill>
                <a:latin typeface="+mn-lt"/>
                <a:ea typeface="+mn-ea"/>
                <a:cs typeface="+mn-cs"/>
              </a:rPr>
              <a:t>)</a:t>
            </a:r>
          </a:p>
          <a:p>
            <a:pPr marL="285750" indent="-285750"/>
            <a:r>
              <a:rPr lang="en-US" dirty="0">
                <a:solidFill>
                  <a:schemeClr val="tx1"/>
                </a:solidFill>
                <a:latin typeface="+mn-lt"/>
                <a:ea typeface="+mn-ea"/>
                <a:cs typeface="+mn-cs"/>
              </a:rPr>
              <a:t>placeholder</a:t>
            </a:r>
          </a:p>
          <a:p>
            <a:pPr marL="285750" indent="-285750"/>
            <a:r>
              <a:rPr lang="en-US" dirty="0" smtClean="0">
                <a:solidFill>
                  <a:schemeClr val="tx1"/>
                </a:solidFill>
                <a:latin typeface="+mn-lt"/>
                <a:ea typeface="+mn-ea"/>
                <a:cs typeface="+mn-cs"/>
              </a:rPr>
              <a:t>required</a:t>
            </a:r>
            <a:endParaRPr lang="en-US" dirty="0"/>
          </a:p>
          <a:p>
            <a:endParaRPr lang="en-US" dirty="0"/>
          </a:p>
        </p:txBody>
      </p:sp>
    </p:spTree>
    <p:extLst>
      <p:ext uri="{BB962C8B-B14F-4D97-AF65-F5344CB8AC3E}">
        <p14:creationId xmlns:p14="http://schemas.microsoft.com/office/powerpoint/2010/main" val="398021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2500"/>
                            </p:stCondLst>
                            <p:childTnLst>
                              <p:par>
                                <p:cTn id="17" presetID="10" presetClass="entr" presetSubtype="0"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3500"/>
                            </p:stCondLst>
                            <p:childTnLst>
                              <p:par>
                                <p:cTn id="21" presetID="10" presetClass="entr" presetSubtype="0"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4500"/>
                            </p:stCondLst>
                            <p:childTnLst>
                              <p:par>
                                <p:cTn id="25" presetID="10" presetClass="entr" presetSubtype="0" fill="hold"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5500"/>
                            </p:stCondLst>
                            <p:childTnLst>
                              <p:par>
                                <p:cTn id="29" presetID="10" presetClass="entr" presetSubtype="0" fill="hold" nodeType="afterEffect">
                                  <p:stCondLst>
                                    <p:cond delay="5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6500"/>
                            </p:stCondLst>
                            <p:childTnLst>
                              <p:par>
                                <p:cTn id="33" presetID="10" presetClass="entr" presetSubtype="0" fill="hold" nodeType="afterEffect">
                                  <p:stCondLst>
                                    <p:cond delay="50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7500"/>
                            </p:stCondLst>
                            <p:childTnLst>
                              <p:par>
                                <p:cTn id="37" presetID="10" presetClass="entr" presetSubtype="0" fill="hold" nodeType="afterEffect">
                                  <p:stCondLst>
                                    <p:cond delay="50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par>
                          <p:cTn id="40" fill="hold">
                            <p:stCondLst>
                              <p:cond delay="8500"/>
                            </p:stCondLst>
                            <p:childTnLst>
                              <p:par>
                                <p:cTn id="41" presetID="10" presetClass="entr" presetSubtype="0" fill="hold" nodeType="afterEffect">
                                  <p:stCondLst>
                                    <p:cond delay="50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par>
                          <p:cTn id="44" fill="hold">
                            <p:stCondLst>
                              <p:cond delay="9500"/>
                            </p:stCondLst>
                            <p:childTnLst>
                              <p:par>
                                <p:cTn id="45" presetID="10" presetClass="entr" presetSubtype="0" fill="hold" nodeType="afterEffect">
                                  <p:stCondLst>
                                    <p:cond delay="50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par>
                          <p:cTn id="48" fill="hold">
                            <p:stCondLst>
                              <p:cond delay="10500"/>
                            </p:stCondLst>
                            <p:childTnLst>
                              <p:par>
                                <p:cTn id="49" presetID="10" presetClass="entr" presetSubtype="0" fill="hold" nodeType="afterEffect">
                                  <p:stCondLst>
                                    <p:cond delay="50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par>
                          <p:cTn id="52" fill="hold">
                            <p:stCondLst>
                              <p:cond delay="11500"/>
                            </p:stCondLst>
                            <p:childTnLst>
                              <p:par>
                                <p:cTn id="53" presetID="10" presetClass="entr" presetSubtype="0" fill="hold" nodeType="afterEffect">
                                  <p:stCondLst>
                                    <p:cond delay="50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
                                            <p:txEl>
                                              <p:pRg st="0" end="0"/>
                                            </p:txEl>
                                          </p:spTgt>
                                        </p:tgtEl>
                                        <p:attrNameLst>
                                          <p:attrName>style.visibility</p:attrName>
                                        </p:attrNameLst>
                                      </p:cBhvr>
                                      <p:to>
                                        <p:strVal val="visible"/>
                                      </p:to>
                                    </p:set>
                                    <p:animEffect transition="in" filter="fade">
                                      <p:cBhvr>
                                        <p:cTn id="60" dur="500"/>
                                        <p:tgtEl>
                                          <p:spTgt spid="6">
                                            <p:txEl>
                                              <p:pRg st="0" end="0"/>
                                            </p:txEl>
                                          </p:spTgt>
                                        </p:tgtEl>
                                      </p:cBhvr>
                                    </p:animEffect>
                                  </p:childTnLst>
                                </p:cTn>
                              </p:par>
                            </p:childTnLst>
                          </p:cTn>
                        </p:par>
                        <p:par>
                          <p:cTn id="61" fill="hold">
                            <p:stCondLst>
                              <p:cond delay="500"/>
                            </p:stCondLst>
                            <p:childTnLst>
                              <p:par>
                                <p:cTn id="62" presetID="10" presetClass="entr" presetSubtype="0" fill="hold" nodeType="afterEffect">
                                  <p:stCondLst>
                                    <p:cond delay="250"/>
                                  </p:stCondLst>
                                  <p:childTnLst>
                                    <p:set>
                                      <p:cBhvr>
                                        <p:cTn id="63" dur="1" fill="hold">
                                          <p:stCondLst>
                                            <p:cond delay="0"/>
                                          </p:stCondLst>
                                        </p:cTn>
                                        <p:tgtEl>
                                          <p:spTgt spid="6">
                                            <p:txEl>
                                              <p:pRg st="1" end="1"/>
                                            </p:txEl>
                                          </p:spTgt>
                                        </p:tgtEl>
                                        <p:attrNameLst>
                                          <p:attrName>style.visibility</p:attrName>
                                        </p:attrNameLst>
                                      </p:cBhvr>
                                      <p:to>
                                        <p:strVal val="visible"/>
                                      </p:to>
                                    </p:set>
                                    <p:animEffect transition="in" filter="fade">
                                      <p:cBhvr>
                                        <p:cTn id="64" dur="500"/>
                                        <p:tgtEl>
                                          <p:spTgt spid="6">
                                            <p:txEl>
                                              <p:pRg st="1" end="1"/>
                                            </p:txEl>
                                          </p:spTgt>
                                        </p:tgtEl>
                                      </p:cBhvr>
                                    </p:animEffect>
                                  </p:childTnLst>
                                </p:cTn>
                              </p:par>
                            </p:childTnLst>
                          </p:cTn>
                        </p:par>
                        <p:par>
                          <p:cTn id="65" fill="hold">
                            <p:stCondLst>
                              <p:cond delay="1250"/>
                            </p:stCondLst>
                            <p:childTnLst>
                              <p:par>
                                <p:cTn id="66" presetID="10" presetClass="entr" presetSubtype="0" fill="hold" nodeType="afterEffect">
                                  <p:stCondLst>
                                    <p:cond delay="250"/>
                                  </p:stCondLst>
                                  <p:childTnLst>
                                    <p:set>
                                      <p:cBhvr>
                                        <p:cTn id="67" dur="1" fill="hold">
                                          <p:stCondLst>
                                            <p:cond delay="0"/>
                                          </p:stCondLst>
                                        </p:cTn>
                                        <p:tgtEl>
                                          <p:spTgt spid="6">
                                            <p:txEl>
                                              <p:pRg st="2" end="2"/>
                                            </p:txEl>
                                          </p:spTgt>
                                        </p:tgtEl>
                                        <p:attrNameLst>
                                          <p:attrName>style.visibility</p:attrName>
                                        </p:attrNameLst>
                                      </p:cBhvr>
                                      <p:to>
                                        <p:strVal val="visible"/>
                                      </p:to>
                                    </p:set>
                                    <p:animEffect transition="in" filter="fade">
                                      <p:cBhvr>
                                        <p:cTn id="68" dur="500"/>
                                        <p:tgtEl>
                                          <p:spTgt spid="6">
                                            <p:txEl>
                                              <p:pRg st="2" end="2"/>
                                            </p:txEl>
                                          </p:spTgt>
                                        </p:tgtEl>
                                      </p:cBhvr>
                                    </p:animEffect>
                                  </p:childTnLst>
                                </p:cTn>
                              </p:par>
                            </p:childTnLst>
                          </p:cTn>
                        </p:par>
                        <p:par>
                          <p:cTn id="69" fill="hold">
                            <p:stCondLst>
                              <p:cond delay="2000"/>
                            </p:stCondLst>
                            <p:childTnLst>
                              <p:par>
                                <p:cTn id="70" presetID="10" presetClass="entr" presetSubtype="0" fill="hold" nodeType="afterEffect">
                                  <p:stCondLst>
                                    <p:cond delay="250"/>
                                  </p:stCondLst>
                                  <p:childTnLst>
                                    <p:set>
                                      <p:cBhvr>
                                        <p:cTn id="71" dur="1" fill="hold">
                                          <p:stCondLst>
                                            <p:cond delay="0"/>
                                          </p:stCondLst>
                                        </p:cTn>
                                        <p:tgtEl>
                                          <p:spTgt spid="6">
                                            <p:txEl>
                                              <p:pRg st="3" end="3"/>
                                            </p:txEl>
                                          </p:spTgt>
                                        </p:tgtEl>
                                        <p:attrNameLst>
                                          <p:attrName>style.visibility</p:attrName>
                                        </p:attrNameLst>
                                      </p:cBhvr>
                                      <p:to>
                                        <p:strVal val="visible"/>
                                      </p:to>
                                    </p:set>
                                    <p:animEffect transition="in" filter="fade">
                                      <p:cBhvr>
                                        <p:cTn id="72" dur="500"/>
                                        <p:tgtEl>
                                          <p:spTgt spid="6">
                                            <p:txEl>
                                              <p:pRg st="3" end="3"/>
                                            </p:txEl>
                                          </p:spTgt>
                                        </p:tgtEl>
                                      </p:cBhvr>
                                    </p:animEffect>
                                  </p:childTnLst>
                                </p:cTn>
                              </p:par>
                            </p:childTnLst>
                          </p:cTn>
                        </p:par>
                        <p:par>
                          <p:cTn id="73" fill="hold">
                            <p:stCondLst>
                              <p:cond delay="2750"/>
                            </p:stCondLst>
                            <p:childTnLst>
                              <p:par>
                                <p:cTn id="74" presetID="10" presetClass="entr" presetSubtype="0" fill="hold" nodeType="afterEffect">
                                  <p:stCondLst>
                                    <p:cond delay="250"/>
                                  </p:stCondLst>
                                  <p:childTnLst>
                                    <p:set>
                                      <p:cBhvr>
                                        <p:cTn id="75" dur="1" fill="hold">
                                          <p:stCondLst>
                                            <p:cond delay="0"/>
                                          </p:stCondLst>
                                        </p:cTn>
                                        <p:tgtEl>
                                          <p:spTgt spid="6">
                                            <p:txEl>
                                              <p:pRg st="4" end="4"/>
                                            </p:txEl>
                                          </p:spTgt>
                                        </p:tgtEl>
                                        <p:attrNameLst>
                                          <p:attrName>style.visibility</p:attrName>
                                        </p:attrNameLst>
                                      </p:cBhvr>
                                      <p:to>
                                        <p:strVal val="visible"/>
                                      </p:to>
                                    </p:set>
                                    <p:animEffect transition="in" filter="fade">
                                      <p:cBhvr>
                                        <p:cTn id="76" dur="500"/>
                                        <p:tgtEl>
                                          <p:spTgt spid="6">
                                            <p:txEl>
                                              <p:pRg st="4" end="4"/>
                                            </p:txEl>
                                          </p:spTgt>
                                        </p:tgtEl>
                                      </p:cBhvr>
                                    </p:animEffect>
                                  </p:childTnLst>
                                </p:cTn>
                              </p:par>
                            </p:childTnLst>
                          </p:cTn>
                        </p:par>
                        <p:par>
                          <p:cTn id="77" fill="hold">
                            <p:stCondLst>
                              <p:cond delay="3500"/>
                            </p:stCondLst>
                            <p:childTnLst>
                              <p:par>
                                <p:cTn id="78" presetID="10" presetClass="entr" presetSubtype="0" fill="hold" nodeType="afterEffect">
                                  <p:stCondLst>
                                    <p:cond delay="250"/>
                                  </p:stCondLst>
                                  <p:childTnLst>
                                    <p:set>
                                      <p:cBhvr>
                                        <p:cTn id="79" dur="1" fill="hold">
                                          <p:stCondLst>
                                            <p:cond delay="0"/>
                                          </p:stCondLst>
                                        </p:cTn>
                                        <p:tgtEl>
                                          <p:spTgt spid="6">
                                            <p:txEl>
                                              <p:pRg st="5" end="5"/>
                                            </p:txEl>
                                          </p:spTgt>
                                        </p:tgtEl>
                                        <p:attrNameLst>
                                          <p:attrName>style.visibility</p:attrName>
                                        </p:attrNameLst>
                                      </p:cBhvr>
                                      <p:to>
                                        <p:strVal val="visible"/>
                                      </p:to>
                                    </p:set>
                                    <p:animEffect transition="in" filter="fade">
                                      <p:cBhvr>
                                        <p:cTn id="80" dur="500"/>
                                        <p:tgtEl>
                                          <p:spTgt spid="6">
                                            <p:txEl>
                                              <p:pRg st="5" end="5"/>
                                            </p:txEl>
                                          </p:spTgt>
                                        </p:tgtEl>
                                      </p:cBhvr>
                                    </p:animEffect>
                                  </p:childTnLst>
                                </p:cTn>
                              </p:par>
                            </p:childTnLst>
                          </p:cTn>
                        </p:par>
                        <p:par>
                          <p:cTn id="81" fill="hold">
                            <p:stCondLst>
                              <p:cond delay="4250"/>
                            </p:stCondLst>
                            <p:childTnLst>
                              <p:par>
                                <p:cTn id="82" presetID="10" presetClass="entr" presetSubtype="0" fill="hold" nodeType="afterEffect">
                                  <p:stCondLst>
                                    <p:cond delay="250"/>
                                  </p:stCondLst>
                                  <p:childTnLst>
                                    <p:set>
                                      <p:cBhvr>
                                        <p:cTn id="83" dur="1" fill="hold">
                                          <p:stCondLst>
                                            <p:cond delay="0"/>
                                          </p:stCondLst>
                                        </p:cTn>
                                        <p:tgtEl>
                                          <p:spTgt spid="6">
                                            <p:txEl>
                                              <p:pRg st="6" end="6"/>
                                            </p:txEl>
                                          </p:spTgt>
                                        </p:tgtEl>
                                        <p:attrNameLst>
                                          <p:attrName>style.visibility</p:attrName>
                                        </p:attrNameLst>
                                      </p:cBhvr>
                                      <p:to>
                                        <p:strVal val="visible"/>
                                      </p:to>
                                    </p:set>
                                    <p:animEffect transition="in" filter="fade">
                                      <p:cBhvr>
                                        <p:cTn id="84" dur="500"/>
                                        <p:tgtEl>
                                          <p:spTgt spid="6">
                                            <p:txEl>
                                              <p:pRg st="6" end="6"/>
                                            </p:txEl>
                                          </p:spTgt>
                                        </p:tgtEl>
                                      </p:cBhvr>
                                    </p:animEffect>
                                  </p:childTnLst>
                                </p:cTn>
                              </p:par>
                            </p:childTnLst>
                          </p:cTn>
                        </p:par>
                        <p:par>
                          <p:cTn id="85" fill="hold">
                            <p:stCondLst>
                              <p:cond delay="5000"/>
                            </p:stCondLst>
                            <p:childTnLst>
                              <p:par>
                                <p:cTn id="86" presetID="10" presetClass="entr" presetSubtype="0" fill="hold" nodeType="afterEffect">
                                  <p:stCondLst>
                                    <p:cond delay="250"/>
                                  </p:stCondLst>
                                  <p:childTnLst>
                                    <p:set>
                                      <p:cBhvr>
                                        <p:cTn id="87" dur="1" fill="hold">
                                          <p:stCondLst>
                                            <p:cond delay="0"/>
                                          </p:stCondLst>
                                        </p:cTn>
                                        <p:tgtEl>
                                          <p:spTgt spid="6">
                                            <p:txEl>
                                              <p:pRg st="7" end="7"/>
                                            </p:txEl>
                                          </p:spTgt>
                                        </p:tgtEl>
                                        <p:attrNameLst>
                                          <p:attrName>style.visibility</p:attrName>
                                        </p:attrNameLst>
                                      </p:cBhvr>
                                      <p:to>
                                        <p:strVal val="visible"/>
                                      </p:to>
                                    </p:set>
                                    <p:animEffect transition="in" filter="fade">
                                      <p:cBhvr>
                                        <p:cTn id="88" dur="500"/>
                                        <p:tgtEl>
                                          <p:spTgt spid="6">
                                            <p:txEl>
                                              <p:pRg st="7" end="7"/>
                                            </p:txEl>
                                          </p:spTgt>
                                        </p:tgtEl>
                                      </p:cBhvr>
                                    </p:animEffect>
                                  </p:childTnLst>
                                </p:cTn>
                              </p:par>
                            </p:childTnLst>
                          </p:cTn>
                        </p:par>
                        <p:par>
                          <p:cTn id="89" fill="hold">
                            <p:stCondLst>
                              <p:cond delay="5750"/>
                            </p:stCondLst>
                            <p:childTnLst>
                              <p:par>
                                <p:cTn id="90" presetID="10" presetClass="entr" presetSubtype="0" fill="hold" nodeType="afterEffect">
                                  <p:stCondLst>
                                    <p:cond delay="250"/>
                                  </p:stCondLst>
                                  <p:childTnLst>
                                    <p:set>
                                      <p:cBhvr>
                                        <p:cTn id="91" dur="1" fill="hold">
                                          <p:stCondLst>
                                            <p:cond delay="0"/>
                                          </p:stCondLst>
                                        </p:cTn>
                                        <p:tgtEl>
                                          <p:spTgt spid="6">
                                            <p:txEl>
                                              <p:pRg st="8" end="8"/>
                                            </p:txEl>
                                          </p:spTgt>
                                        </p:tgtEl>
                                        <p:attrNameLst>
                                          <p:attrName>style.visibility</p:attrName>
                                        </p:attrNameLst>
                                      </p:cBhvr>
                                      <p:to>
                                        <p:strVal val="visible"/>
                                      </p:to>
                                    </p:set>
                                    <p:animEffect transition="in" filter="fade">
                                      <p:cBhvr>
                                        <p:cTn id="92" dur="500"/>
                                        <p:tgtEl>
                                          <p:spTgt spid="6">
                                            <p:txEl>
                                              <p:pRg st="8" end="8"/>
                                            </p:txEl>
                                          </p:spTgt>
                                        </p:tgtEl>
                                      </p:cBhvr>
                                    </p:animEffect>
                                  </p:childTnLst>
                                </p:cTn>
                              </p:par>
                            </p:childTnLst>
                          </p:cTn>
                        </p:par>
                        <p:par>
                          <p:cTn id="93" fill="hold">
                            <p:stCondLst>
                              <p:cond delay="6500"/>
                            </p:stCondLst>
                            <p:childTnLst>
                              <p:par>
                                <p:cTn id="94" presetID="10" presetClass="entr" presetSubtype="0" fill="hold" nodeType="afterEffect">
                                  <p:stCondLst>
                                    <p:cond delay="250"/>
                                  </p:stCondLst>
                                  <p:childTnLst>
                                    <p:set>
                                      <p:cBhvr>
                                        <p:cTn id="95" dur="1" fill="hold">
                                          <p:stCondLst>
                                            <p:cond delay="0"/>
                                          </p:stCondLst>
                                        </p:cTn>
                                        <p:tgtEl>
                                          <p:spTgt spid="6">
                                            <p:txEl>
                                              <p:pRg st="9" end="9"/>
                                            </p:txEl>
                                          </p:spTgt>
                                        </p:tgtEl>
                                        <p:attrNameLst>
                                          <p:attrName>style.visibility</p:attrName>
                                        </p:attrNameLst>
                                      </p:cBhvr>
                                      <p:to>
                                        <p:strVal val="visible"/>
                                      </p:to>
                                    </p:set>
                                    <p:animEffect transition="in" filter="fade">
                                      <p:cBhvr>
                                        <p:cTn id="96" dur="500"/>
                                        <p:tgtEl>
                                          <p:spTgt spid="6">
                                            <p:txEl>
                                              <p:pRg st="9" end="9"/>
                                            </p:txEl>
                                          </p:spTgt>
                                        </p:tgtEl>
                                      </p:cBhvr>
                                    </p:animEffect>
                                  </p:childTnLst>
                                </p:cTn>
                              </p:par>
                            </p:childTnLst>
                          </p:cTn>
                        </p:par>
                        <p:par>
                          <p:cTn id="97" fill="hold">
                            <p:stCondLst>
                              <p:cond delay="7250"/>
                            </p:stCondLst>
                            <p:childTnLst>
                              <p:par>
                                <p:cTn id="98" presetID="10" presetClass="entr" presetSubtype="0" fill="hold" nodeType="afterEffect">
                                  <p:stCondLst>
                                    <p:cond delay="250"/>
                                  </p:stCondLst>
                                  <p:childTnLst>
                                    <p:set>
                                      <p:cBhvr>
                                        <p:cTn id="99" dur="1" fill="hold">
                                          <p:stCondLst>
                                            <p:cond delay="0"/>
                                          </p:stCondLst>
                                        </p:cTn>
                                        <p:tgtEl>
                                          <p:spTgt spid="6">
                                            <p:txEl>
                                              <p:pRg st="10" end="10"/>
                                            </p:txEl>
                                          </p:spTgt>
                                        </p:tgtEl>
                                        <p:attrNameLst>
                                          <p:attrName>style.visibility</p:attrName>
                                        </p:attrNameLst>
                                      </p:cBhvr>
                                      <p:to>
                                        <p:strVal val="visible"/>
                                      </p:to>
                                    </p:set>
                                    <p:animEffect transition="in" filter="fade">
                                      <p:cBhvr>
                                        <p:cTn id="100" dur="500"/>
                                        <p:tgtEl>
                                          <p:spTgt spid="6">
                                            <p:txEl>
                                              <p:pRg st="10" end="10"/>
                                            </p:txEl>
                                          </p:spTgt>
                                        </p:tgtEl>
                                      </p:cBhvr>
                                    </p:animEffect>
                                  </p:childTnLst>
                                </p:cTn>
                              </p:par>
                            </p:childTnLst>
                          </p:cTn>
                        </p:par>
                        <p:par>
                          <p:cTn id="101" fill="hold">
                            <p:stCondLst>
                              <p:cond delay="8000"/>
                            </p:stCondLst>
                            <p:childTnLst>
                              <p:par>
                                <p:cTn id="102" presetID="10" presetClass="entr" presetSubtype="0" fill="hold" nodeType="afterEffect">
                                  <p:stCondLst>
                                    <p:cond delay="250"/>
                                  </p:stCondLst>
                                  <p:childTnLst>
                                    <p:set>
                                      <p:cBhvr>
                                        <p:cTn id="103" dur="1" fill="hold">
                                          <p:stCondLst>
                                            <p:cond delay="0"/>
                                          </p:stCondLst>
                                        </p:cTn>
                                        <p:tgtEl>
                                          <p:spTgt spid="6">
                                            <p:txEl>
                                              <p:pRg st="11" end="11"/>
                                            </p:txEl>
                                          </p:spTgt>
                                        </p:tgtEl>
                                        <p:attrNameLst>
                                          <p:attrName>style.visibility</p:attrName>
                                        </p:attrNameLst>
                                      </p:cBhvr>
                                      <p:to>
                                        <p:strVal val="visible"/>
                                      </p:to>
                                    </p:set>
                                    <p:animEffect transition="in" filter="fade">
                                      <p:cBhvr>
                                        <p:cTn id="104" dur="500"/>
                                        <p:tgtEl>
                                          <p:spTgt spid="6">
                                            <p:txEl>
                                              <p:pRg st="11" end="11"/>
                                            </p:txEl>
                                          </p:spTgt>
                                        </p:tgtEl>
                                      </p:cBhvr>
                                    </p:animEffect>
                                  </p:childTnLst>
                                </p:cTn>
                              </p:par>
                            </p:childTnLst>
                          </p:cTn>
                        </p:par>
                        <p:par>
                          <p:cTn id="105" fill="hold">
                            <p:stCondLst>
                              <p:cond delay="8750"/>
                            </p:stCondLst>
                            <p:childTnLst>
                              <p:par>
                                <p:cTn id="106" presetID="10" presetClass="entr" presetSubtype="0" fill="hold" nodeType="afterEffect">
                                  <p:stCondLst>
                                    <p:cond delay="250"/>
                                  </p:stCondLst>
                                  <p:childTnLst>
                                    <p:set>
                                      <p:cBhvr>
                                        <p:cTn id="107" dur="1" fill="hold">
                                          <p:stCondLst>
                                            <p:cond delay="0"/>
                                          </p:stCondLst>
                                        </p:cTn>
                                        <p:tgtEl>
                                          <p:spTgt spid="6">
                                            <p:txEl>
                                              <p:pRg st="12" end="12"/>
                                            </p:txEl>
                                          </p:spTgt>
                                        </p:tgtEl>
                                        <p:attrNameLst>
                                          <p:attrName>style.visibility</p:attrName>
                                        </p:attrNameLst>
                                      </p:cBhvr>
                                      <p:to>
                                        <p:strVal val="visible"/>
                                      </p:to>
                                    </p:set>
                                    <p:animEffect transition="in" filter="fade">
                                      <p:cBhvr>
                                        <p:cTn id="108"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0" y="1524000"/>
            <a:ext cx="7269162" cy="4724400"/>
          </a:xfrm>
        </p:spPr>
        <p:txBody>
          <a:bodyPr>
            <a:normAutofit/>
          </a:bodyPr>
          <a:lstStyle/>
          <a:p>
            <a:pPr>
              <a:defRPr/>
            </a:pPr>
            <a:r>
              <a:rPr lang="en-US" dirty="0" smtClean="0"/>
              <a:t>SVG</a:t>
            </a:r>
          </a:p>
          <a:p>
            <a:pPr marL="228600" indent="0">
              <a:buNone/>
              <a:defRPr/>
            </a:pPr>
            <a:endParaRPr lang="en-US" dirty="0" smtClean="0"/>
          </a:p>
          <a:p>
            <a:pPr marL="742950" indent="-285750">
              <a:buFont typeface="Wingdings" panose="05000000000000000000" pitchFamily="2" charset="2"/>
              <a:buChar char="Ø"/>
              <a:defRPr/>
            </a:pPr>
            <a:r>
              <a:rPr lang="en-US" sz="1600" dirty="0"/>
              <a:t>Scalable Vector Graphics</a:t>
            </a:r>
            <a:endParaRPr lang="en-US" sz="1450" dirty="0" smtClean="0">
              <a:solidFill>
                <a:prstClr val="black">
                  <a:lumMod val="50000"/>
                  <a:lumOff val="50000"/>
                </a:prstClr>
              </a:solidFill>
            </a:endParaRPr>
          </a:p>
          <a:p>
            <a:pPr marL="742950" indent="-285750">
              <a:buFont typeface="Wingdings" panose="05000000000000000000" pitchFamily="2" charset="2"/>
              <a:buChar char="Ø"/>
              <a:defRPr/>
            </a:pPr>
            <a:r>
              <a:rPr lang="en-US" sz="1600" dirty="0"/>
              <a:t>SVG is used to define vector-based graphics for the Web</a:t>
            </a:r>
          </a:p>
          <a:p>
            <a:pPr marL="742950" indent="-285750">
              <a:buFont typeface="Wingdings" panose="05000000000000000000" pitchFamily="2" charset="2"/>
              <a:buChar char="Ø"/>
              <a:defRPr/>
            </a:pPr>
            <a:r>
              <a:rPr lang="en-US" sz="1600" dirty="0"/>
              <a:t>SVG graphics do NOT lose any quality if they are zoomed or resized</a:t>
            </a:r>
          </a:p>
          <a:p>
            <a:pPr marL="742950" indent="-285750">
              <a:buFont typeface="Wingdings" panose="05000000000000000000" pitchFamily="2" charset="2"/>
              <a:buChar char="Ø"/>
              <a:defRPr/>
            </a:pPr>
            <a:r>
              <a:rPr lang="en-US" sz="1600" dirty="0"/>
              <a:t>Every element and every attribute in SVG files can be animated</a:t>
            </a:r>
          </a:p>
          <a:p>
            <a:pPr marL="742950" indent="-285750">
              <a:buFont typeface="Wingdings" panose="05000000000000000000" pitchFamily="2" charset="2"/>
              <a:buChar char="Ø"/>
              <a:defRPr/>
            </a:pPr>
            <a:r>
              <a:rPr lang="en-US" sz="1600" dirty="0"/>
              <a:t>SVG defines the graphics in XML format</a:t>
            </a:r>
          </a:p>
          <a:p>
            <a:endParaRPr lang="en-US" sz="1600" dirty="0"/>
          </a:p>
        </p:txBody>
      </p:sp>
      <p:sp>
        <p:nvSpPr>
          <p:cNvPr id="6" name="Title 1"/>
          <p:cNvSpPr txBox="1">
            <a:spLocks/>
          </p:cNvSpPr>
          <p:nvPr/>
        </p:nvSpPr>
        <p:spPr bwMode="auto">
          <a:xfrm>
            <a:off x="1627756" y="806390"/>
            <a:ext cx="7258050" cy="5667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spcBef>
                <a:spcPct val="0"/>
              </a:spcBef>
              <a:buNone/>
              <a:defRPr sz="2500" kern="1200" baseline="0">
                <a:solidFill>
                  <a:schemeClr val="bg1"/>
                </a:solidFill>
                <a:latin typeface="Segoe UI" pitchFamily="34" charset="0"/>
                <a:ea typeface="Segoe UI" pitchFamily="34" charset="0"/>
                <a:cs typeface="Segoe UI" pitchFamily="34" charset="0"/>
              </a:defRPr>
            </a:lvl1pPr>
          </a:lstStyle>
          <a:p>
            <a:r>
              <a:rPr lang="en-US" dirty="0" smtClean="0"/>
              <a:t>Graphics</a:t>
            </a:r>
          </a:p>
        </p:txBody>
      </p:sp>
      <p:sp>
        <p:nvSpPr>
          <p:cNvPr id="7" name="Shape 94"/>
          <p:cNvSpPr>
            <a:spLocks noChangeArrowheads="1"/>
          </p:cNvSpPr>
          <p:nvPr/>
        </p:nvSpPr>
        <p:spPr bwMode="auto">
          <a:xfrm>
            <a:off x="762000" y="849676"/>
            <a:ext cx="520824" cy="444653"/>
          </a:xfrm>
          <a:prstGeom prst="rect">
            <a:avLst/>
          </a:prstGeom>
          <a:blipFill dpi="0" rotWithShape="1">
            <a:blip r:embed="rId2"/>
            <a:srcRect/>
            <a:stretch>
              <a:fillRect/>
            </a:stretch>
          </a:blipFill>
          <a:ln w="9525">
            <a:noFill/>
            <a:miter lim="800000"/>
            <a:headEnd/>
            <a:tailEnd/>
          </a:ln>
        </p:spPr>
        <p:txBody>
          <a:bodyPr/>
          <a:lstStyle/>
          <a:p>
            <a:endParaRPr lang="en-US"/>
          </a:p>
        </p:txBody>
      </p:sp>
    </p:spTree>
    <p:extLst>
      <p:ext uri="{BB962C8B-B14F-4D97-AF65-F5344CB8AC3E}">
        <p14:creationId xmlns:p14="http://schemas.microsoft.com/office/powerpoint/2010/main" val="357819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0" y="1524000"/>
            <a:ext cx="7269162" cy="4724400"/>
          </a:xfrm>
        </p:spPr>
        <p:txBody>
          <a:bodyPr>
            <a:normAutofit/>
          </a:bodyPr>
          <a:lstStyle/>
          <a:p>
            <a:pPr>
              <a:defRPr/>
            </a:pPr>
            <a:r>
              <a:rPr lang="en-US" dirty="0" smtClean="0">
                <a:hlinkClick r:id="rId2"/>
              </a:rPr>
              <a:t>CANVAS</a:t>
            </a:r>
            <a:endParaRPr lang="en-US" dirty="0" smtClean="0"/>
          </a:p>
          <a:p>
            <a:pPr marL="228600" indent="0">
              <a:buNone/>
              <a:defRPr/>
            </a:pPr>
            <a:endParaRPr lang="en-US" dirty="0" smtClean="0"/>
          </a:p>
          <a:p>
            <a:pPr marL="742950" indent="-285750">
              <a:buFont typeface="Wingdings" panose="05000000000000000000" pitchFamily="2" charset="2"/>
              <a:buChar char="Ø"/>
              <a:defRPr/>
            </a:pPr>
            <a:r>
              <a:rPr lang="en-US" sz="1600" dirty="0"/>
              <a:t>The HTML5 canvas element uses JavaScript to draw graphics on a web page.</a:t>
            </a:r>
          </a:p>
          <a:p>
            <a:pPr marL="742950" indent="-285750">
              <a:buFont typeface="Wingdings" panose="05000000000000000000" pitchFamily="2" charset="2"/>
              <a:buChar char="Ø"/>
              <a:defRPr/>
            </a:pPr>
            <a:r>
              <a:rPr lang="en-US" sz="1600" dirty="0"/>
              <a:t>A canvas is a rectangular area, and you control every pixel of it.</a:t>
            </a:r>
          </a:p>
          <a:p>
            <a:pPr marL="742950" indent="-285750">
              <a:buFont typeface="Wingdings" panose="05000000000000000000" pitchFamily="2" charset="2"/>
              <a:buChar char="Ø"/>
              <a:defRPr/>
            </a:pPr>
            <a:r>
              <a:rPr lang="en-US" sz="1600" dirty="0"/>
              <a:t>The canvas element has several methods for drawing paths, boxes, circles, characters, and adding images.</a:t>
            </a:r>
          </a:p>
          <a:p>
            <a:pPr marL="742950" indent="-285750">
              <a:buFont typeface="Wingdings" panose="05000000000000000000" pitchFamily="2" charset="2"/>
              <a:buChar char="Ø"/>
              <a:defRPr/>
            </a:pPr>
            <a:r>
              <a:rPr lang="en-US" sz="1600" dirty="0"/>
              <a:t>Canvas – as the name suggests is an object that lets you draw many objects with itself.</a:t>
            </a:r>
          </a:p>
        </p:txBody>
      </p:sp>
      <p:sp>
        <p:nvSpPr>
          <p:cNvPr id="6" name="Title 1"/>
          <p:cNvSpPr txBox="1">
            <a:spLocks/>
          </p:cNvSpPr>
          <p:nvPr/>
        </p:nvSpPr>
        <p:spPr bwMode="auto">
          <a:xfrm>
            <a:off x="1627756" y="806390"/>
            <a:ext cx="7258050" cy="5667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spcBef>
                <a:spcPct val="0"/>
              </a:spcBef>
              <a:buNone/>
              <a:defRPr sz="2500" kern="1200" baseline="0">
                <a:solidFill>
                  <a:schemeClr val="bg1"/>
                </a:solidFill>
                <a:latin typeface="Segoe UI" pitchFamily="34" charset="0"/>
                <a:ea typeface="Segoe UI" pitchFamily="34" charset="0"/>
                <a:cs typeface="Segoe UI" pitchFamily="34" charset="0"/>
              </a:defRPr>
            </a:lvl1pPr>
          </a:lstStyle>
          <a:p>
            <a:r>
              <a:rPr lang="en-US" dirty="0" smtClean="0"/>
              <a:t>Graphics</a:t>
            </a:r>
          </a:p>
        </p:txBody>
      </p:sp>
      <p:sp>
        <p:nvSpPr>
          <p:cNvPr id="7" name="Shape 94"/>
          <p:cNvSpPr>
            <a:spLocks noChangeArrowheads="1"/>
          </p:cNvSpPr>
          <p:nvPr/>
        </p:nvSpPr>
        <p:spPr bwMode="auto">
          <a:xfrm>
            <a:off x="762000" y="849676"/>
            <a:ext cx="520824" cy="444653"/>
          </a:xfrm>
          <a:prstGeom prst="rect">
            <a:avLst/>
          </a:prstGeom>
          <a:blipFill dpi="0" rotWithShape="1">
            <a:blip r:embed="rId3"/>
            <a:srcRect/>
            <a:stretch>
              <a:fillRect/>
            </a:stretch>
          </a:blipFill>
          <a:ln w="9525">
            <a:noFill/>
            <a:miter lim="800000"/>
            <a:headEnd/>
            <a:tailEnd/>
          </a:ln>
        </p:spPr>
        <p:txBody>
          <a:bodyPr/>
          <a:lstStyle/>
          <a:p>
            <a:endParaRPr lang="en-US"/>
          </a:p>
        </p:txBody>
      </p:sp>
    </p:spTree>
    <p:extLst>
      <p:ext uri="{BB962C8B-B14F-4D97-AF65-F5344CB8AC3E}">
        <p14:creationId xmlns:p14="http://schemas.microsoft.com/office/powerpoint/2010/main" val="310654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a:xfrm>
            <a:off x="1657350" y="1116013"/>
            <a:ext cx="7258050"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dirty="0" smtClean="0"/>
              <a:t>Agenda</a:t>
            </a:r>
            <a:endParaRPr lang="en-US" alt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173476125"/>
              </p:ext>
            </p:extLst>
          </p:nvPr>
        </p:nvGraphicFramePr>
        <p:xfrm>
          <a:off x="2286000" y="2667000"/>
          <a:ext cx="3810000" cy="1849120"/>
        </p:xfrm>
        <a:graphic>
          <a:graphicData uri="http://schemas.openxmlformats.org/drawingml/2006/table">
            <a:tbl>
              <a:tblPr firstRow="1" bandRow="1">
                <a:tableStyleId>{72833802-FEF1-4C79-8D5D-14CF1EAF98D9}</a:tableStyleId>
              </a:tblPr>
              <a:tblGrid>
                <a:gridCol w="3810000"/>
              </a:tblGrid>
              <a:tr h="0">
                <a:tc>
                  <a:txBody>
                    <a:bodyPr/>
                    <a:lstStyle/>
                    <a:p>
                      <a:r>
                        <a:rPr lang="en-US" dirty="0" smtClean="0"/>
                        <a:t>Today’s Special</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Multimedia</a:t>
                      </a:r>
                    </a:p>
                  </a:txBody>
                  <a:tcPr/>
                </a:tc>
              </a:tr>
              <a:tr h="370840">
                <a:tc>
                  <a:txBody>
                    <a:bodyPr/>
                    <a:lstStyle/>
                    <a:p>
                      <a:r>
                        <a:rPr lang="en-US" dirty="0" smtClean="0"/>
                        <a:t>                 Storage</a:t>
                      </a:r>
                    </a:p>
                  </a:txBody>
                  <a:tcPr/>
                </a:tc>
              </a:tr>
              <a:tr h="370840">
                <a:tc>
                  <a:txBody>
                    <a:bodyPr/>
                    <a:lstStyle/>
                    <a:p>
                      <a:r>
                        <a:rPr lang="en-US" dirty="0" smtClean="0"/>
                        <a:t>                 Semantics</a:t>
                      </a:r>
                      <a:endParaRPr lang="en-US" dirty="0" smtClean="0"/>
                    </a:p>
                  </a:txBody>
                  <a:tcPr/>
                </a:tc>
              </a:tr>
              <a:tr h="370840">
                <a:tc>
                  <a:txBody>
                    <a:bodyPr/>
                    <a:lstStyle/>
                    <a:p>
                      <a:r>
                        <a:rPr lang="en-US" dirty="0" smtClean="0"/>
                        <a:t>                 Graphics</a:t>
                      </a:r>
                      <a:endParaRPr lang="en-US" dirty="0" smtClean="0"/>
                    </a:p>
                  </a:txBody>
                  <a:tcPr/>
                </a:tc>
              </a:tr>
            </a:tbl>
          </a:graphicData>
        </a:graphic>
      </p:graphicFrame>
    </p:spTree>
    <p:extLst>
      <p:ext uri="{BB962C8B-B14F-4D97-AF65-F5344CB8AC3E}">
        <p14:creationId xmlns:p14="http://schemas.microsoft.com/office/powerpoint/2010/main" val="62097525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Features of HTML5</a:t>
            </a:r>
            <a:endParaRPr lang="en-US" dirty="0"/>
          </a:p>
        </p:txBody>
      </p:sp>
      <p:sp>
        <p:nvSpPr>
          <p:cNvPr id="8" name="Text Placeholder 7"/>
          <p:cNvSpPr>
            <a:spLocks noGrp="1"/>
          </p:cNvSpPr>
          <p:nvPr>
            <p:ph type="body" sz="half" idx="15"/>
          </p:nvPr>
        </p:nvSpPr>
        <p:spPr>
          <a:xfrm>
            <a:off x="580619" y="1660249"/>
            <a:ext cx="1219200" cy="408622"/>
          </a:xfrm>
        </p:spPr>
        <p:txBody>
          <a:bodyPr/>
          <a:lstStyle/>
          <a:p>
            <a:r>
              <a:rPr lang="en-US" sz="1600" dirty="0" smtClean="0"/>
              <a:t>Semantics</a:t>
            </a:r>
            <a:endParaRPr lang="en-US" sz="1600" dirty="0"/>
          </a:p>
        </p:txBody>
      </p:sp>
      <p:sp>
        <p:nvSpPr>
          <p:cNvPr id="9" name="Text Placeholder 8"/>
          <p:cNvSpPr>
            <a:spLocks noGrp="1"/>
          </p:cNvSpPr>
          <p:nvPr>
            <p:ph type="body" sz="half" idx="17"/>
          </p:nvPr>
        </p:nvSpPr>
        <p:spPr>
          <a:xfrm>
            <a:off x="92505" y="2458216"/>
            <a:ext cx="1920240" cy="2920174"/>
          </a:xfrm>
        </p:spPr>
        <p:txBody>
          <a:bodyPr>
            <a:normAutofit/>
          </a:bodyPr>
          <a:lstStyle/>
          <a:p>
            <a:r>
              <a:rPr lang="en-US" dirty="0"/>
              <a:t>&lt;header&gt;</a:t>
            </a:r>
          </a:p>
          <a:p>
            <a:r>
              <a:rPr lang="en-US" dirty="0"/>
              <a:t>&lt;footer&gt;</a:t>
            </a:r>
          </a:p>
          <a:p>
            <a:r>
              <a:rPr lang="en-US" dirty="0"/>
              <a:t>&lt;</a:t>
            </a:r>
            <a:r>
              <a:rPr lang="en-US" dirty="0" err="1"/>
              <a:t>nav</a:t>
            </a:r>
            <a:r>
              <a:rPr lang="en-US" dirty="0"/>
              <a:t>&gt;</a:t>
            </a:r>
          </a:p>
          <a:p>
            <a:r>
              <a:rPr lang="en-US" dirty="0"/>
              <a:t>&lt;article&gt;</a:t>
            </a:r>
          </a:p>
          <a:p>
            <a:r>
              <a:rPr lang="en-US" dirty="0"/>
              <a:t>&lt;section&gt;</a:t>
            </a:r>
          </a:p>
          <a:p>
            <a:r>
              <a:rPr lang="en-US" dirty="0"/>
              <a:t>&lt;figure&gt;</a:t>
            </a:r>
          </a:p>
          <a:p>
            <a:r>
              <a:rPr lang="en-US" dirty="0"/>
              <a:t>&lt;</a:t>
            </a:r>
            <a:r>
              <a:rPr lang="en-US" dirty="0" err="1">
                <a:sym typeface="Arial"/>
              </a:rPr>
              <a:t>figcaption</a:t>
            </a:r>
            <a:r>
              <a:rPr lang="en-US" dirty="0"/>
              <a:t>&gt;</a:t>
            </a:r>
          </a:p>
          <a:p>
            <a:r>
              <a:rPr lang="en-US" dirty="0"/>
              <a:t>&lt;aside&gt;</a:t>
            </a:r>
          </a:p>
          <a:p>
            <a:pPr marL="0" indent="0">
              <a:buNone/>
            </a:pPr>
            <a:endParaRPr lang="en-US" dirty="0"/>
          </a:p>
        </p:txBody>
      </p:sp>
      <p:sp>
        <p:nvSpPr>
          <p:cNvPr id="10" name="Text Placeholder 9"/>
          <p:cNvSpPr>
            <a:spLocks noGrp="1"/>
          </p:cNvSpPr>
          <p:nvPr>
            <p:ph type="body" sz="half" idx="18"/>
          </p:nvPr>
        </p:nvSpPr>
        <p:spPr>
          <a:xfrm>
            <a:off x="2383126" y="2458216"/>
            <a:ext cx="1920240" cy="2920174"/>
          </a:xfrm>
        </p:spPr>
        <p:txBody>
          <a:bodyPr/>
          <a:lstStyle/>
          <a:p>
            <a:r>
              <a:rPr lang="en-US" dirty="0"/>
              <a:t>SVG</a:t>
            </a:r>
          </a:p>
          <a:p>
            <a:r>
              <a:rPr lang="en-US" dirty="0"/>
              <a:t>Canvas</a:t>
            </a:r>
          </a:p>
          <a:p>
            <a:r>
              <a:rPr lang="en-US" dirty="0"/>
              <a:t>3D</a:t>
            </a:r>
          </a:p>
          <a:p>
            <a:endParaRPr lang="en-US" dirty="0"/>
          </a:p>
        </p:txBody>
      </p:sp>
      <p:sp>
        <p:nvSpPr>
          <p:cNvPr id="11" name="Text Placeholder 10"/>
          <p:cNvSpPr>
            <a:spLocks noGrp="1"/>
          </p:cNvSpPr>
          <p:nvPr>
            <p:ph type="body" sz="half" idx="19"/>
          </p:nvPr>
        </p:nvSpPr>
        <p:spPr>
          <a:xfrm>
            <a:off x="4687414" y="2458216"/>
            <a:ext cx="1920240" cy="2920174"/>
          </a:xfrm>
        </p:spPr>
        <p:txBody>
          <a:bodyPr>
            <a:normAutofit/>
          </a:bodyPr>
          <a:lstStyle/>
          <a:p>
            <a:r>
              <a:rPr lang="en-US" dirty="0"/>
              <a:t>Audio</a:t>
            </a:r>
          </a:p>
          <a:p>
            <a:r>
              <a:rPr lang="en-US" dirty="0" smtClean="0"/>
              <a:t>Video</a:t>
            </a:r>
            <a:endParaRPr lang="en-US" dirty="0"/>
          </a:p>
        </p:txBody>
      </p:sp>
      <p:sp>
        <p:nvSpPr>
          <p:cNvPr id="12" name="Text Placeholder 11"/>
          <p:cNvSpPr>
            <a:spLocks noGrp="1"/>
          </p:cNvSpPr>
          <p:nvPr>
            <p:ph type="body" sz="half" idx="20"/>
          </p:nvPr>
        </p:nvSpPr>
        <p:spPr>
          <a:xfrm>
            <a:off x="6973413" y="2458216"/>
            <a:ext cx="1920240" cy="2920174"/>
          </a:xfrm>
        </p:spPr>
        <p:txBody>
          <a:bodyPr/>
          <a:lstStyle/>
          <a:p>
            <a:r>
              <a:rPr lang="en-US" dirty="0" smtClean="0"/>
              <a:t>Local </a:t>
            </a:r>
            <a:r>
              <a:rPr lang="en-US" dirty="0"/>
              <a:t>Storage</a:t>
            </a:r>
          </a:p>
          <a:p>
            <a:r>
              <a:rPr lang="en-US" dirty="0"/>
              <a:t>Session Storage</a:t>
            </a:r>
          </a:p>
          <a:p>
            <a:pPr marL="0" indent="0">
              <a:buNone/>
            </a:pPr>
            <a:endParaRPr lang="en-US" dirty="0"/>
          </a:p>
        </p:txBody>
      </p:sp>
      <p:sp>
        <p:nvSpPr>
          <p:cNvPr id="14" name="Shape 97"/>
          <p:cNvSpPr>
            <a:spLocks noChangeArrowheads="1"/>
          </p:cNvSpPr>
          <p:nvPr/>
        </p:nvSpPr>
        <p:spPr bwMode="auto">
          <a:xfrm>
            <a:off x="4648200" y="1628017"/>
            <a:ext cx="533400" cy="498629"/>
          </a:xfrm>
          <a:prstGeom prst="rect">
            <a:avLst/>
          </a:prstGeom>
          <a:blipFill dpi="0" rotWithShape="1">
            <a:blip r:embed="rId2"/>
            <a:srcRect/>
            <a:stretch>
              <a:fillRect/>
            </a:stretch>
          </a:blipFill>
          <a:ln w="9525">
            <a:noFill/>
            <a:miter lim="800000"/>
            <a:headEnd/>
            <a:tailEnd/>
          </a:ln>
        </p:spPr>
        <p:txBody>
          <a:bodyPr/>
          <a:lstStyle/>
          <a:p>
            <a:endParaRPr lang="en-US"/>
          </a:p>
        </p:txBody>
      </p:sp>
      <p:sp>
        <p:nvSpPr>
          <p:cNvPr id="13" name="Shape 93"/>
          <p:cNvSpPr>
            <a:spLocks noChangeArrowheads="1"/>
          </p:cNvSpPr>
          <p:nvPr/>
        </p:nvSpPr>
        <p:spPr bwMode="auto">
          <a:xfrm>
            <a:off x="6992947" y="1599342"/>
            <a:ext cx="436853" cy="479425"/>
          </a:xfrm>
          <a:prstGeom prst="rect">
            <a:avLst/>
          </a:prstGeom>
          <a:blipFill dpi="0" rotWithShape="1">
            <a:blip r:embed="rId3"/>
            <a:srcRect/>
            <a:stretch>
              <a:fillRect/>
            </a:stretch>
          </a:blipFill>
          <a:ln w="9525">
            <a:noFill/>
            <a:miter lim="800000"/>
            <a:headEnd/>
            <a:tailEnd/>
          </a:ln>
        </p:spPr>
        <p:txBody>
          <a:bodyPr/>
          <a:lstStyle/>
          <a:p>
            <a:endParaRPr lang="en-US"/>
          </a:p>
        </p:txBody>
      </p:sp>
      <p:sp>
        <p:nvSpPr>
          <p:cNvPr id="15" name="Shape 95"/>
          <p:cNvSpPr>
            <a:spLocks noChangeArrowheads="1"/>
          </p:cNvSpPr>
          <p:nvPr/>
        </p:nvSpPr>
        <p:spPr bwMode="auto">
          <a:xfrm>
            <a:off x="152400" y="1643827"/>
            <a:ext cx="368300" cy="383710"/>
          </a:xfrm>
          <a:prstGeom prst="rect">
            <a:avLst/>
          </a:prstGeom>
          <a:blipFill dpi="0" rotWithShape="1">
            <a:blip r:embed="rId4"/>
            <a:srcRect/>
            <a:stretch>
              <a:fillRect/>
            </a:stretch>
          </a:blipFill>
          <a:ln w="9525">
            <a:noFill/>
            <a:miter lim="800000"/>
            <a:headEnd/>
            <a:tailEnd/>
          </a:ln>
        </p:spPr>
        <p:txBody>
          <a:bodyPr/>
          <a:lstStyle/>
          <a:p>
            <a:endParaRPr lang="en-US"/>
          </a:p>
        </p:txBody>
      </p:sp>
      <p:sp>
        <p:nvSpPr>
          <p:cNvPr id="16" name="Text Placeholder 7"/>
          <p:cNvSpPr txBox="1">
            <a:spLocks/>
          </p:cNvSpPr>
          <p:nvPr/>
        </p:nvSpPr>
        <p:spPr>
          <a:xfrm>
            <a:off x="7446816" y="1668923"/>
            <a:ext cx="1604828" cy="408622"/>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lgn="l" defTabSz="914400" rtl="0" eaLnBrk="1" latinLnBrk="0" hangingPunct="1">
              <a:spcBef>
                <a:spcPct val="20000"/>
              </a:spcBef>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r>
              <a:rPr lang="en-US" sz="1600" dirty="0" smtClean="0"/>
              <a:t>Offline Storage</a:t>
            </a:r>
            <a:endParaRPr lang="en-US" sz="1600" dirty="0"/>
          </a:p>
        </p:txBody>
      </p:sp>
      <p:sp>
        <p:nvSpPr>
          <p:cNvPr id="18" name="Text Placeholder 7"/>
          <p:cNvSpPr txBox="1">
            <a:spLocks/>
          </p:cNvSpPr>
          <p:nvPr/>
        </p:nvSpPr>
        <p:spPr>
          <a:xfrm>
            <a:off x="2895600" y="1678173"/>
            <a:ext cx="1116366" cy="408622"/>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lgn="l" defTabSz="914400" rtl="0" eaLnBrk="1" latinLnBrk="0" hangingPunct="1">
              <a:spcBef>
                <a:spcPct val="20000"/>
              </a:spcBef>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r>
              <a:rPr lang="en-US" sz="1600" dirty="0" smtClean="0"/>
              <a:t>Graphics</a:t>
            </a:r>
            <a:endParaRPr lang="en-US" sz="1600" dirty="0"/>
          </a:p>
        </p:txBody>
      </p:sp>
      <p:sp>
        <p:nvSpPr>
          <p:cNvPr id="20" name="Text Placeholder 7"/>
          <p:cNvSpPr txBox="1">
            <a:spLocks/>
          </p:cNvSpPr>
          <p:nvPr/>
        </p:nvSpPr>
        <p:spPr>
          <a:xfrm>
            <a:off x="5181600" y="1696631"/>
            <a:ext cx="1219200" cy="408622"/>
          </a:xfrm>
          <a:prstGeom prst="rect">
            <a:avLst/>
          </a:prstGeom>
        </p:spPr>
        <p:txBody>
          <a:bodyPr vert="horz" lIns="91440" tIns="45720" rIns="91440" bIns="45720" rtlCol="0">
            <a:normAutofit fontScale="92500"/>
          </a:bodyPr>
          <a:lstStyle>
            <a:lvl1pPr marL="0" indent="0" algn="l" defTabSz="914400" rtl="0" eaLnBrk="1" latinLnBrk="0" hangingPunct="1">
              <a:spcBef>
                <a:spcPct val="20000"/>
              </a:spcBef>
              <a:buFont typeface="Arial" panose="020B0604020202020204" pitchFamily="34" charse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lgn="l" defTabSz="914400" rtl="0" eaLnBrk="1" latinLnBrk="0" hangingPunct="1">
              <a:spcBef>
                <a:spcPct val="20000"/>
              </a:spcBef>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r>
              <a:rPr lang="en-US" dirty="0" smtClean="0"/>
              <a:t>Multimedia</a:t>
            </a:r>
            <a:endParaRPr lang="en-US" dirty="0"/>
          </a:p>
        </p:txBody>
      </p:sp>
      <p:sp>
        <p:nvSpPr>
          <p:cNvPr id="23" name="Shape 94"/>
          <p:cNvSpPr>
            <a:spLocks noChangeArrowheads="1"/>
          </p:cNvSpPr>
          <p:nvPr/>
        </p:nvSpPr>
        <p:spPr bwMode="auto">
          <a:xfrm>
            <a:off x="2348142" y="1632892"/>
            <a:ext cx="520824" cy="444653"/>
          </a:xfrm>
          <a:prstGeom prst="rect">
            <a:avLst/>
          </a:prstGeom>
          <a:blipFill dpi="0" rotWithShape="1">
            <a:blip r:embed="rId5"/>
            <a:srcRect/>
            <a:stretch>
              <a:fillRect/>
            </a:stretch>
          </a:blipFill>
          <a:ln w="9525">
            <a:noFill/>
            <a:miter lim="800000"/>
            <a:headEnd/>
            <a:tailEnd/>
          </a:ln>
        </p:spPr>
        <p:txBody>
          <a:bodyPr/>
          <a:lstStyle/>
          <a:p>
            <a:endParaRPr lang="en-US"/>
          </a:p>
        </p:txBody>
      </p:sp>
    </p:spTree>
    <p:extLst>
      <p:ext uri="{BB962C8B-B14F-4D97-AF65-F5344CB8AC3E}">
        <p14:creationId xmlns:p14="http://schemas.microsoft.com/office/powerpoint/2010/main" val="111921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Effect transition="in" filter="fade">
                                      <p:cBhvr>
                                        <p:cTn id="26" dur="500"/>
                                        <p:tgtEl>
                                          <p:spTgt spid="9">
                                            <p:txEl>
                                              <p:pRg st="2" end="2"/>
                                            </p:txEl>
                                          </p:spTgt>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Effect transition="in" filter="fade">
                                      <p:cBhvr>
                                        <p:cTn id="30" dur="500"/>
                                        <p:tgtEl>
                                          <p:spTgt spid="9">
                                            <p:txEl>
                                              <p:pRg st="3" end="3"/>
                                            </p:txEl>
                                          </p:spTgt>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animEffect transition="in" filter="fade">
                                      <p:cBhvr>
                                        <p:cTn id="34" dur="500"/>
                                        <p:tgtEl>
                                          <p:spTgt spid="9">
                                            <p:txEl>
                                              <p:pRg st="4" end="4"/>
                                            </p:txEl>
                                          </p:spTgt>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9">
                                            <p:txEl>
                                              <p:pRg st="5" end="5"/>
                                            </p:txEl>
                                          </p:spTgt>
                                        </p:tgtEl>
                                        <p:attrNameLst>
                                          <p:attrName>style.visibility</p:attrName>
                                        </p:attrNameLst>
                                      </p:cBhvr>
                                      <p:to>
                                        <p:strVal val="visible"/>
                                      </p:to>
                                    </p:set>
                                    <p:animEffect transition="in" filter="fade">
                                      <p:cBhvr>
                                        <p:cTn id="38" dur="500"/>
                                        <p:tgtEl>
                                          <p:spTgt spid="9">
                                            <p:txEl>
                                              <p:pRg st="5" end="5"/>
                                            </p:txEl>
                                          </p:spTgt>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animEffect transition="in" filter="fade">
                                      <p:cBhvr>
                                        <p:cTn id="42" dur="500"/>
                                        <p:tgtEl>
                                          <p:spTgt spid="9">
                                            <p:txEl>
                                              <p:pRg st="6" end="6"/>
                                            </p:txEl>
                                          </p:spTgt>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9">
                                            <p:txEl>
                                              <p:pRg st="7" end="7"/>
                                            </p:txEl>
                                          </p:spTgt>
                                        </p:tgtEl>
                                        <p:attrNameLst>
                                          <p:attrName>style.visibility</p:attrName>
                                        </p:attrNameLst>
                                      </p:cBhvr>
                                      <p:to>
                                        <p:strVal val="visible"/>
                                      </p:to>
                                    </p:set>
                                    <p:animEffect transition="in" filter="fade">
                                      <p:cBhvr>
                                        <p:cTn id="46" dur="500"/>
                                        <p:tgtEl>
                                          <p:spTgt spid="9">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1000"/>
                                        <p:tgtEl>
                                          <p:spTgt spid="23"/>
                                        </p:tgtEl>
                                      </p:cBhvr>
                                    </p:animEffect>
                                    <p:anim calcmode="lin" valueType="num">
                                      <p:cBhvr>
                                        <p:cTn id="52" dur="1000" fill="hold"/>
                                        <p:tgtEl>
                                          <p:spTgt spid="23"/>
                                        </p:tgtEl>
                                        <p:attrNameLst>
                                          <p:attrName>ppt_x</p:attrName>
                                        </p:attrNameLst>
                                      </p:cBhvr>
                                      <p:tavLst>
                                        <p:tav tm="0">
                                          <p:val>
                                            <p:strVal val="#ppt_x"/>
                                          </p:val>
                                        </p:tav>
                                        <p:tav tm="100000">
                                          <p:val>
                                            <p:strVal val="#ppt_x"/>
                                          </p:val>
                                        </p:tav>
                                      </p:tavLst>
                                    </p:anim>
                                    <p:anim calcmode="lin" valueType="num">
                                      <p:cBhvr>
                                        <p:cTn id="53" dur="1000" fill="hold"/>
                                        <p:tgtEl>
                                          <p:spTgt spid="23"/>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anim calcmode="lin" valueType="num">
                                      <p:cBhvr>
                                        <p:cTn id="57" dur="1000" fill="hold"/>
                                        <p:tgtEl>
                                          <p:spTgt spid="18"/>
                                        </p:tgtEl>
                                        <p:attrNameLst>
                                          <p:attrName>ppt_x</p:attrName>
                                        </p:attrNameLst>
                                      </p:cBhvr>
                                      <p:tavLst>
                                        <p:tav tm="0">
                                          <p:val>
                                            <p:strVal val="#ppt_x"/>
                                          </p:val>
                                        </p:tav>
                                        <p:tav tm="100000">
                                          <p:val>
                                            <p:strVal val="#ppt_x"/>
                                          </p:val>
                                        </p:tav>
                                      </p:tavLst>
                                    </p:anim>
                                    <p:anim calcmode="lin" valueType="num">
                                      <p:cBhvr>
                                        <p:cTn id="58" dur="1000" fill="hold"/>
                                        <p:tgtEl>
                                          <p:spTgt spid="18"/>
                                        </p:tgtEl>
                                        <p:attrNameLst>
                                          <p:attrName>ppt_y</p:attrName>
                                        </p:attrNameLst>
                                      </p:cBhvr>
                                      <p:tavLst>
                                        <p:tav tm="0">
                                          <p:val>
                                            <p:strVal val="#ppt_y+.1"/>
                                          </p:val>
                                        </p:tav>
                                        <p:tav tm="100000">
                                          <p:val>
                                            <p:strVal val="#ppt_y"/>
                                          </p:val>
                                        </p:tav>
                                      </p:tavLst>
                                    </p:anim>
                                  </p:childTnLst>
                                </p:cTn>
                              </p:par>
                            </p:childTnLst>
                          </p:cTn>
                        </p:par>
                        <p:par>
                          <p:cTn id="59" fill="hold">
                            <p:stCondLst>
                              <p:cond delay="1000"/>
                            </p:stCondLst>
                            <p:childTnLst>
                              <p:par>
                                <p:cTn id="60" presetID="10" presetClass="entr" presetSubtype="0" fill="hold" nodeType="afterEffect">
                                  <p:stCondLst>
                                    <p:cond delay="0"/>
                                  </p:stCondLst>
                                  <p:childTnLst>
                                    <p:set>
                                      <p:cBhvr>
                                        <p:cTn id="61" dur="1" fill="hold">
                                          <p:stCondLst>
                                            <p:cond delay="0"/>
                                          </p:stCondLst>
                                        </p:cTn>
                                        <p:tgtEl>
                                          <p:spTgt spid="10">
                                            <p:txEl>
                                              <p:pRg st="0" end="0"/>
                                            </p:txEl>
                                          </p:spTgt>
                                        </p:tgtEl>
                                        <p:attrNameLst>
                                          <p:attrName>style.visibility</p:attrName>
                                        </p:attrNameLst>
                                      </p:cBhvr>
                                      <p:to>
                                        <p:strVal val="visible"/>
                                      </p:to>
                                    </p:set>
                                    <p:animEffect transition="in" filter="fade">
                                      <p:cBhvr>
                                        <p:cTn id="62" dur="500"/>
                                        <p:tgtEl>
                                          <p:spTgt spid="10">
                                            <p:txEl>
                                              <p:pRg st="0" end="0"/>
                                            </p:txEl>
                                          </p:spTgt>
                                        </p:tgtEl>
                                      </p:cBhvr>
                                    </p:animEffect>
                                  </p:childTnLst>
                                </p:cTn>
                              </p:par>
                            </p:childTnLst>
                          </p:cTn>
                        </p:par>
                        <p:par>
                          <p:cTn id="63" fill="hold">
                            <p:stCondLst>
                              <p:cond delay="1500"/>
                            </p:stCondLst>
                            <p:childTnLst>
                              <p:par>
                                <p:cTn id="64" presetID="10" presetClass="entr" presetSubtype="0" fill="hold" nodeType="afterEffect">
                                  <p:stCondLst>
                                    <p:cond delay="0"/>
                                  </p:stCondLst>
                                  <p:childTnLst>
                                    <p:set>
                                      <p:cBhvr>
                                        <p:cTn id="65" dur="1" fill="hold">
                                          <p:stCondLst>
                                            <p:cond delay="0"/>
                                          </p:stCondLst>
                                        </p:cTn>
                                        <p:tgtEl>
                                          <p:spTgt spid="10">
                                            <p:txEl>
                                              <p:pRg st="1" end="1"/>
                                            </p:txEl>
                                          </p:spTgt>
                                        </p:tgtEl>
                                        <p:attrNameLst>
                                          <p:attrName>style.visibility</p:attrName>
                                        </p:attrNameLst>
                                      </p:cBhvr>
                                      <p:to>
                                        <p:strVal val="visible"/>
                                      </p:to>
                                    </p:set>
                                    <p:animEffect transition="in" filter="fade">
                                      <p:cBhvr>
                                        <p:cTn id="66" dur="500"/>
                                        <p:tgtEl>
                                          <p:spTgt spid="10">
                                            <p:txEl>
                                              <p:pRg st="1" end="1"/>
                                            </p:txEl>
                                          </p:spTgt>
                                        </p:tgtEl>
                                      </p:cBhvr>
                                    </p:animEffect>
                                  </p:childTnLst>
                                </p:cTn>
                              </p:par>
                            </p:childTnLst>
                          </p:cTn>
                        </p:par>
                        <p:par>
                          <p:cTn id="67" fill="hold">
                            <p:stCondLst>
                              <p:cond delay="2000"/>
                            </p:stCondLst>
                            <p:childTnLst>
                              <p:par>
                                <p:cTn id="68" presetID="10" presetClass="entr" presetSubtype="0" fill="hold" nodeType="afterEffect">
                                  <p:stCondLst>
                                    <p:cond delay="0"/>
                                  </p:stCondLst>
                                  <p:childTnLst>
                                    <p:set>
                                      <p:cBhvr>
                                        <p:cTn id="69" dur="1" fill="hold">
                                          <p:stCondLst>
                                            <p:cond delay="0"/>
                                          </p:stCondLst>
                                        </p:cTn>
                                        <p:tgtEl>
                                          <p:spTgt spid="10">
                                            <p:txEl>
                                              <p:pRg st="2" end="2"/>
                                            </p:txEl>
                                          </p:spTgt>
                                        </p:tgtEl>
                                        <p:attrNameLst>
                                          <p:attrName>style.visibility</p:attrName>
                                        </p:attrNameLst>
                                      </p:cBhvr>
                                      <p:to>
                                        <p:strVal val="visible"/>
                                      </p:to>
                                    </p:set>
                                    <p:animEffect transition="in" filter="fade">
                                      <p:cBhvr>
                                        <p:cTn id="70" dur="500"/>
                                        <p:tgtEl>
                                          <p:spTgt spid="10">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1000"/>
                                        <p:tgtEl>
                                          <p:spTgt spid="14"/>
                                        </p:tgtEl>
                                      </p:cBhvr>
                                    </p:animEffect>
                                    <p:anim calcmode="lin" valueType="num">
                                      <p:cBhvr>
                                        <p:cTn id="76" dur="1000" fill="hold"/>
                                        <p:tgtEl>
                                          <p:spTgt spid="14"/>
                                        </p:tgtEl>
                                        <p:attrNameLst>
                                          <p:attrName>ppt_x</p:attrName>
                                        </p:attrNameLst>
                                      </p:cBhvr>
                                      <p:tavLst>
                                        <p:tav tm="0">
                                          <p:val>
                                            <p:strVal val="#ppt_x"/>
                                          </p:val>
                                        </p:tav>
                                        <p:tav tm="100000">
                                          <p:val>
                                            <p:strVal val="#ppt_x"/>
                                          </p:val>
                                        </p:tav>
                                      </p:tavLst>
                                    </p:anim>
                                    <p:anim calcmode="lin" valueType="num">
                                      <p:cBhvr>
                                        <p:cTn id="77" dur="1000" fill="hold"/>
                                        <p:tgtEl>
                                          <p:spTgt spid="14"/>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fade">
                                      <p:cBhvr>
                                        <p:cTn id="80" dur="1000"/>
                                        <p:tgtEl>
                                          <p:spTgt spid="20"/>
                                        </p:tgtEl>
                                      </p:cBhvr>
                                    </p:animEffect>
                                    <p:anim calcmode="lin" valueType="num">
                                      <p:cBhvr>
                                        <p:cTn id="81" dur="1000" fill="hold"/>
                                        <p:tgtEl>
                                          <p:spTgt spid="20"/>
                                        </p:tgtEl>
                                        <p:attrNameLst>
                                          <p:attrName>ppt_x</p:attrName>
                                        </p:attrNameLst>
                                      </p:cBhvr>
                                      <p:tavLst>
                                        <p:tav tm="0">
                                          <p:val>
                                            <p:strVal val="#ppt_x"/>
                                          </p:val>
                                        </p:tav>
                                        <p:tav tm="100000">
                                          <p:val>
                                            <p:strVal val="#ppt_x"/>
                                          </p:val>
                                        </p:tav>
                                      </p:tavLst>
                                    </p:anim>
                                    <p:anim calcmode="lin" valueType="num">
                                      <p:cBhvr>
                                        <p:cTn id="82" dur="1000" fill="hold"/>
                                        <p:tgtEl>
                                          <p:spTgt spid="20"/>
                                        </p:tgtEl>
                                        <p:attrNameLst>
                                          <p:attrName>ppt_y</p:attrName>
                                        </p:attrNameLst>
                                      </p:cBhvr>
                                      <p:tavLst>
                                        <p:tav tm="0">
                                          <p:val>
                                            <p:strVal val="#ppt_y+.1"/>
                                          </p:val>
                                        </p:tav>
                                        <p:tav tm="100000">
                                          <p:val>
                                            <p:strVal val="#ppt_y"/>
                                          </p:val>
                                        </p:tav>
                                      </p:tavLst>
                                    </p:anim>
                                  </p:childTnLst>
                                </p:cTn>
                              </p:par>
                            </p:childTnLst>
                          </p:cTn>
                        </p:par>
                        <p:par>
                          <p:cTn id="83" fill="hold">
                            <p:stCondLst>
                              <p:cond delay="1000"/>
                            </p:stCondLst>
                            <p:childTnLst>
                              <p:par>
                                <p:cTn id="84" presetID="10" presetClass="entr" presetSubtype="0" fill="hold" nodeType="afterEffect">
                                  <p:stCondLst>
                                    <p:cond delay="0"/>
                                  </p:stCondLst>
                                  <p:childTnLst>
                                    <p:set>
                                      <p:cBhvr>
                                        <p:cTn id="85" dur="1" fill="hold">
                                          <p:stCondLst>
                                            <p:cond delay="0"/>
                                          </p:stCondLst>
                                        </p:cTn>
                                        <p:tgtEl>
                                          <p:spTgt spid="11">
                                            <p:txEl>
                                              <p:pRg st="0" end="0"/>
                                            </p:txEl>
                                          </p:spTgt>
                                        </p:tgtEl>
                                        <p:attrNameLst>
                                          <p:attrName>style.visibility</p:attrName>
                                        </p:attrNameLst>
                                      </p:cBhvr>
                                      <p:to>
                                        <p:strVal val="visible"/>
                                      </p:to>
                                    </p:set>
                                    <p:animEffect transition="in" filter="fade">
                                      <p:cBhvr>
                                        <p:cTn id="86" dur="500"/>
                                        <p:tgtEl>
                                          <p:spTgt spid="11">
                                            <p:txEl>
                                              <p:pRg st="0" end="0"/>
                                            </p:txEl>
                                          </p:spTgt>
                                        </p:tgtEl>
                                      </p:cBhvr>
                                    </p:animEffect>
                                  </p:childTnLst>
                                </p:cTn>
                              </p:par>
                            </p:childTnLst>
                          </p:cTn>
                        </p:par>
                        <p:par>
                          <p:cTn id="87" fill="hold">
                            <p:stCondLst>
                              <p:cond delay="1500"/>
                            </p:stCondLst>
                            <p:childTnLst>
                              <p:par>
                                <p:cTn id="88" presetID="10" presetClass="entr" presetSubtype="0" fill="hold" nodeType="afterEffect">
                                  <p:stCondLst>
                                    <p:cond delay="0"/>
                                  </p:stCondLst>
                                  <p:childTnLst>
                                    <p:set>
                                      <p:cBhvr>
                                        <p:cTn id="89" dur="1" fill="hold">
                                          <p:stCondLst>
                                            <p:cond delay="0"/>
                                          </p:stCondLst>
                                        </p:cTn>
                                        <p:tgtEl>
                                          <p:spTgt spid="11">
                                            <p:txEl>
                                              <p:pRg st="1" end="1"/>
                                            </p:txEl>
                                          </p:spTgt>
                                        </p:tgtEl>
                                        <p:attrNameLst>
                                          <p:attrName>style.visibility</p:attrName>
                                        </p:attrNameLst>
                                      </p:cBhvr>
                                      <p:to>
                                        <p:strVal val="visible"/>
                                      </p:to>
                                    </p:set>
                                    <p:animEffect transition="in" filter="fade">
                                      <p:cBhvr>
                                        <p:cTn id="90" dur="500"/>
                                        <p:tgtEl>
                                          <p:spTgt spid="11">
                                            <p:txEl>
                                              <p:pRg st="1" end="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fade">
                                      <p:cBhvr>
                                        <p:cTn id="95" dur="1000"/>
                                        <p:tgtEl>
                                          <p:spTgt spid="13"/>
                                        </p:tgtEl>
                                      </p:cBhvr>
                                    </p:animEffect>
                                    <p:anim calcmode="lin" valueType="num">
                                      <p:cBhvr>
                                        <p:cTn id="96" dur="1000" fill="hold"/>
                                        <p:tgtEl>
                                          <p:spTgt spid="13"/>
                                        </p:tgtEl>
                                        <p:attrNameLst>
                                          <p:attrName>ppt_x</p:attrName>
                                        </p:attrNameLst>
                                      </p:cBhvr>
                                      <p:tavLst>
                                        <p:tav tm="0">
                                          <p:val>
                                            <p:strVal val="#ppt_x"/>
                                          </p:val>
                                        </p:tav>
                                        <p:tav tm="100000">
                                          <p:val>
                                            <p:strVal val="#ppt_x"/>
                                          </p:val>
                                        </p:tav>
                                      </p:tavLst>
                                    </p:anim>
                                    <p:anim calcmode="lin" valueType="num">
                                      <p:cBhvr>
                                        <p:cTn id="97" dur="1000" fill="hold"/>
                                        <p:tgtEl>
                                          <p:spTgt spid="13"/>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fade">
                                      <p:cBhvr>
                                        <p:cTn id="100" dur="1000"/>
                                        <p:tgtEl>
                                          <p:spTgt spid="16"/>
                                        </p:tgtEl>
                                      </p:cBhvr>
                                    </p:animEffect>
                                    <p:anim calcmode="lin" valueType="num">
                                      <p:cBhvr>
                                        <p:cTn id="101" dur="1000" fill="hold"/>
                                        <p:tgtEl>
                                          <p:spTgt spid="16"/>
                                        </p:tgtEl>
                                        <p:attrNameLst>
                                          <p:attrName>ppt_x</p:attrName>
                                        </p:attrNameLst>
                                      </p:cBhvr>
                                      <p:tavLst>
                                        <p:tav tm="0">
                                          <p:val>
                                            <p:strVal val="#ppt_x"/>
                                          </p:val>
                                        </p:tav>
                                        <p:tav tm="100000">
                                          <p:val>
                                            <p:strVal val="#ppt_x"/>
                                          </p:val>
                                        </p:tav>
                                      </p:tavLst>
                                    </p:anim>
                                    <p:anim calcmode="lin" valueType="num">
                                      <p:cBhvr>
                                        <p:cTn id="102" dur="1000" fill="hold"/>
                                        <p:tgtEl>
                                          <p:spTgt spid="16"/>
                                        </p:tgtEl>
                                        <p:attrNameLst>
                                          <p:attrName>ppt_y</p:attrName>
                                        </p:attrNameLst>
                                      </p:cBhvr>
                                      <p:tavLst>
                                        <p:tav tm="0">
                                          <p:val>
                                            <p:strVal val="#ppt_y+.1"/>
                                          </p:val>
                                        </p:tav>
                                        <p:tav tm="100000">
                                          <p:val>
                                            <p:strVal val="#ppt_y"/>
                                          </p:val>
                                        </p:tav>
                                      </p:tavLst>
                                    </p:anim>
                                  </p:childTnLst>
                                </p:cTn>
                              </p:par>
                            </p:childTnLst>
                          </p:cTn>
                        </p:par>
                        <p:par>
                          <p:cTn id="103" fill="hold">
                            <p:stCondLst>
                              <p:cond delay="1000"/>
                            </p:stCondLst>
                            <p:childTnLst>
                              <p:par>
                                <p:cTn id="104" presetID="10" presetClass="entr" presetSubtype="0" fill="hold" nodeType="afterEffect">
                                  <p:stCondLst>
                                    <p:cond delay="0"/>
                                  </p:stCondLst>
                                  <p:childTnLst>
                                    <p:set>
                                      <p:cBhvr>
                                        <p:cTn id="105" dur="1" fill="hold">
                                          <p:stCondLst>
                                            <p:cond delay="0"/>
                                          </p:stCondLst>
                                        </p:cTn>
                                        <p:tgtEl>
                                          <p:spTgt spid="12">
                                            <p:txEl>
                                              <p:pRg st="0" end="0"/>
                                            </p:txEl>
                                          </p:spTgt>
                                        </p:tgtEl>
                                        <p:attrNameLst>
                                          <p:attrName>style.visibility</p:attrName>
                                        </p:attrNameLst>
                                      </p:cBhvr>
                                      <p:to>
                                        <p:strVal val="visible"/>
                                      </p:to>
                                    </p:set>
                                    <p:animEffect transition="in" filter="fade">
                                      <p:cBhvr>
                                        <p:cTn id="106" dur="500"/>
                                        <p:tgtEl>
                                          <p:spTgt spid="12">
                                            <p:txEl>
                                              <p:pRg st="0" end="0"/>
                                            </p:txEl>
                                          </p:spTgt>
                                        </p:tgtEl>
                                      </p:cBhvr>
                                    </p:animEffect>
                                  </p:childTnLst>
                                </p:cTn>
                              </p:par>
                            </p:childTnLst>
                          </p:cTn>
                        </p:par>
                        <p:par>
                          <p:cTn id="107" fill="hold">
                            <p:stCondLst>
                              <p:cond delay="1500"/>
                            </p:stCondLst>
                            <p:childTnLst>
                              <p:par>
                                <p:cTn id="108" presetID="10" presetClass="entr" presetSubtype="0" fill="hold" nodeType="afterEffect">
                                  <p:stCondLst>
                                    <p:cond delay="0"/>
                                  </p:stCondLst>
                                  <p:childTnLst>
                                    <p:set>
                                      <p:cBhvr>
                                        <p:cTn id="109" dur="1" fill="hold">
                                          <p:stCondLst>
                                            <p:cond delay="0"/>
                                          </p:stCondLst>
                                        </p:cTn>
                                        <p:tgtEl>
                                          <p:spTgt spid="12">
                                            <p:txEl>
                                              <p:pRg st="1" end="1"/>
                                            </p:txEl>
                                          </p:spTgt>
                                        </p:tgtEl>
                                        <p:attrNameLst>
                                          <p:attrName>style.visibility</p:attrName>
                                        </p:attrNameLst>
                                      </p:cBhvr>
                                      <p:to>
                                        <p:strVal val="visible"/>
                                      </p:to>
                                    </p:set>
                                    <p:animEffect transition="in" filter="fade">
                                      <p:cBhvr>
                                        <p:cTn id="110"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4" grpId="0" animBg="1"/>
      <p:bldP spid="13" grpId="0" animBg="1"/>
      <p:bldP spid="15" grpId="0" animBg="1"/>
      <p:bldP spid="16" grpId="0"/>
      <p:bldP spid="18" grpId="0"/>
      <p:bldP spid="20" grpId="0"/>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Multimedia</a:t>
            </a:r>
          </a:p>
        </p:txBody>
      </p:sp>
      <p:sp>
        <p:nvSpPr>
          <p:cNvPr id="3" name="Text Placeholder 2"/>
          <p:cNvSpPr>
            <a:spLocks noGrp="1"/>
          </p:cNvSpPr>
          <p:nvPr>
            <p:ph type="body" sz="half" idx="2"/>
          </p:nvPr>
        </p:nvSpPr>
        <p:spPr>
          <a:xfrm>
            <a:off x="0" y="1524000"/>
            <a:ext cx="7269162" cy="4724400"/>
          </a:xfrm>
        </p:spPr>
        <p:txBody>
          <a:bodyPr>
            <a:normAutofit/>
          </a:bodyPr>
          <a:lstStyle/>
          <a:p>
            <a:pPr>
              <a:defRPr/>
            </a:pPr>
            <a:r>
              <a:rPr lang="en-US" dirty="0" smtClean="0"/>
              <a:t>&lt;</a:t>
            </a:r>
            <a:r>
              <a:rPr lang="en-US" dirty="0" smtClean="0">
                <a:hlinkClick r:id="rId2"/>
              </a:rPr>
              <a:t>audio</a:t>
            </a:r>
            <a:r>
              <a:rPr lang="en-US" dirty="0" smtClean="0"/>
              <a:t>&gt;</a:t>
            </a:r>
          </a:p>
          <a:p>
            <a:pPr indent="0">
              <a:buNone/>
              <a:defRPr/>
            </a:pPr>
            <a:r>
              <a:rPr lang="en-US" sz="1450" dirty="0">
                <a:solidFill>
                  <a:prstClr val="black">
                    <a:lumMod val="50000"/>
                    <a:lumOff val="50000"/>
                  </a:prstClr>
                </a:solidFill>
              </a:rPr>
              <a:t>&lt;audio controls&gt;</a:t>
            </a:r>
            <a:br>
              <a:rPr lang="en-US" sz="1450" dirty="0">
                <a:solidFill>
                  <a:prstClr val="black">
                    <a:lumMod val="50000"/>
                    <a:lumOff val="50000"/>
                  </a:prstClr>
                </a:solidFill>
              </a:rPr>
            </a:br>
            <a:r>
              <a:rPr lang="en-US" sz="1450" dirty="0">
                <a:solidFill>
                  <a:prstClr val="black">
                    <a:lumMod val="50000"/>
                    <a:lumOff val="50000"/>
                  </a:prstClr>
                </a:solidFill>
              </a:rPr>
              <a:t>	&lt;source </a:t>
            </a:r>
            <a:r>
              <a:rPr lang="en-US" sz="1450" dirty="0" err="1">
                <a:solidFill>
                  <a:prstClr val="black">
                    <a:lumMod val="50000"/>
                    <a:lumOff val="50000"/>
                  </a:prstClr>
                </a:solidFill>
              </a:rPr>
              <a:t>src</a:t>
            </a:r>
            <a:r>
              <a:rPr lang="en-US" sz="1450" dirty="0">
                <a:solidFill>
                  <a:prstClr val="black">
                    <a:lumMod val="50000"/>
                    <a:lumOff val="50000"/>
                  </a:prstClr>
                </a:solidFill>
              </a:rPr>
              <a:t>="horse.ogg" type="audio/</a:t>
            </a:r>
            <a:r>
              <a:rPr lang="en-US" sz="1450" dirty="0" err="1">
                <a:solidFill>
                  <a:prstClr val="black">
                    <a:lumMod val="50000"/>
                    <a:lumOff val="50000"/>
                  </a:prstClr>
                </a:solidFill>
              </a:rPr>
              <a:t>ogg</a:t>
            </a:r>
            <a:r>
              <a:rPr lang="en-US" sz="1450" dirty="0">
                <a:solidFill>
                  <a:prstClr val="black">
                    <a:lumMod val="50000"/>
                    <a:lumOff val="50000"/>
                  </a:prstClr>
                </a:solidFill>
              </a:rPr>
              <a:t>"&gt;</a:t>
            </a:r>
            <a:br>
              <a:rPr lang="en-US" sz="1450" dirty="0">
                <a:solidFill>
                  <a:prstClr val="black">
                    <a:lumMod val="50000"/>
                    <a:lumOff val="50000"/>
                  </a:prstClr>
                </a:solidFill>
              </a:rPr>
            </a:br>
            <a:r>
              <a:rPr lang="en-US" sz="1450" dirty="0">
                <a:solidFill>
                  <a:prstClr val="black">
                    <a:lumMod val="50000"/>
                    <a:lumOff val="50000"/>
                  </a:prstClr>
                </a:solidFill>
              </a:rPr>
              <a:t>	&lt;source </a:t>
            </a:r>
            <a:r>
              <a:rPr lang="en-US" sz="1450" dirty="0" err="1">
                <a:solidFill>
                  <a:prstClr val="black">
                    <a:lumMod val="50000"/>
                    <a:lumOff val="50000"/>
                  </a:prstClr>
                </a:solidFill>
              </a:rPr>
              <a:t>src</a:t>
            </a:r>
            <a:r>
              <a:rPr lang="en-US" sz="1450" dirty="0">
                <a:solidFill>
                  <a:prstClr val="black">
                    <a:lumMod val="50000"/>
                    <a:lumOff val="50000"/>
                  </a:prstClr>
                </a:solidFill>
              </a:rPr>
              <a:t>="horse.mp3" type="audio/mpeg"&gt;</a:t>
            </a:r>
            <a:br>
              <a:rPr lang="en-US" sz="1450" dirty="0">
                <a:solidFill>
                  <a:prstClr val="black">
                    <a:lumMod val="50000"/>
                    <a:lumOff val="50000"/>
                  </a:prstClr>
                </a:solidFill>
              </a:rPr>
            </a:br>
            <a:r>
              <a:rPr lang="en-US" sz="1450" dirty="0">
                <a:solidFill>
                  <a:prstClr val="black">
                    <a:lumMod val="50000"/>
                    <a:lumOff val="50000"/>
                  </a:prstClr>
                </a:solidFill>
              </a:rPr>
              <a:t>&lt;/audio&gt;</a:t>
            </a:r>
            <a:endParaRPr lang="en-US" sz="1450" dirty="0" smtClean="0">
              <a:solidFill>
                <a:prstClr val="black">
                  <a:lumMod val="50000"/>
                  <a:lumOff val="50000"/>
                </a:prstClr>
              </a:solidFill>
            </a:endParaRPr>
          </a:p>
          <a:p>
            <a:pPr indent="0">
              <a:buNone/>
              <a:defRPr/>
            </a:pPr>
            <a:endParaRPr lang="en-US" sz="1450" dirty="0">
              <a:solidFill>
                <a:prstClr val="black">
                  <a:lumMod val="50000"/>
                  <a:lumOff val="50000"/>
                </a:prstClr>
              </a:solidFill>
            </a:endParaRPr>
          </a:p>
          <a:p>
            <a:pPr>
              <a:defRPr/>
            </a:pPr>
            <a:endParaRPr lang="en-US" dirty="0" smtClean="0">
              <a:solidFill>
                <a:prstClr val="black">
                  <a:lumMod val="75000"/>
                  <a:lumOff val="25000"/>
                </a:prstClr>
              </a:solidFill>
            </a:endParaRPr>
          </a:p>
          <a:p>
            <a:pPr>
              <a:defRPr/>
            </a:pPr>
            <a:r>
              <a:rPr lang="en-US" dirty="0" smtClean="0">
                <a:solidFill>
                  <a:prstClr val="black">
                    <a:lumMod val="75000"/>
                    <a:lumOff val="25000"/>
                  </a:prstClr>
                </a:solidFill>
              </a:rPr>
              <a:t>&lt;</a:t>
            </a:r>
            <a:r>
              <a:rPr lang="en-US" dirty="0" smtClean="0">
                <a:solidFill>
                  <a:prstClr val="black">
                    <a:lumMod val="75000"/>
                    <a:lumOff val="25000"/>
                  </a:prstClr>
                </a:solidFill>
                <a:hlinkClick r:id="rId3"/>
              </a:rPr>
              <a:t>video</a:t>
            </a:r>
            <a:r>
              <a:rPr lang="en-US" dirty="0" smtClean="0">
                <a:solidFill>
                  <a:prstClr val="black">
                    <a:lumMod val="75000"/>
                    <a:lumOff val="25000"/>
                  </a:prstClr>
                </a:solidFill>
              </a:rPr>
              <a:t>&gt;</a:t>
            </a:r>
          </a:p>
          <a:p>
            <a:pPr indent="0">
              <a:buNone/>
              <a:defRPr/>
            </a:pPr>
            <a:r>
              <a:rPr lang="en-US" sz="1450" dirty="0">
                <a:solidFill>
                  <a:prstClr val="black">
                    <a:lumMod val="50000"/>
                    <a:lumOff val="50000"/>
                  </a:prstClr>
                </a:solidFill>
              </a:rPr>
              <a:t>&lt;video width="320" height="240" controls&gt;</a:t>
            </a:r>
            <a:br>
              <a:rPr lang="en-US" sz="1450" dirty="0">
                <a:solidFill>
                  <a:prstClr val="black">
                    <a:lumMod val="50000"/>
                    <a:lumOff val="50000"/>
                  </a:prstClr>
                </a:solidFill>
              </a:rPr>
            </a:br>
            <a:r>
              <a:rPr lang="en-US" sz="1450" dirty="0">
                <a:solidFill>
                  <a:prstClr val="black">
                    <a:lumMod val="50000"/>
                    <a:lumOff val="50000"/>
                  </a:prstClr>
                </a:solidFill>
              </a:rPr>
              <a:t>	&lt;source </a:t>
            </a:r>
            <a:r>
              <a:rPr lang="en-US" sz="1450" dirty="0" err="1">
                <a:solidFill>
                  <a:prstClr val="black">
                    <a:lumMod val="50000"/>
                    <a:lumOff val="50000"/>
                  </a:prstClr>
                </a:solidFill>
              </a:rPr>
              <a:t>src</a:t>
            </a:r>
            <a:r>
              <a:rPr lang="en-US" sz="1450" dirty="0">
                <a:solidFill>
                  <a:prstClr val="black">
                    <a:lumMod val="50000"/>
                    <a:lumOff val="50000"/>
                  </a:prstClr>
                </a:solidFill>
              </a:rPr>
              <a:t>="movie.mp4" type="video/mp4"&gt;</a:t>
            </a:r>
            <a:br>
              <a:rPr lang="en-US" sz="1450" dirty="0">
                <a:solidFill>
                  <a:prstClr val="black">
                    <a:lumMod val="50000"/>
                    <a:lumOff val="50000"/>
                  </a:prstClr>
                </a:solidFill>
              </a:rPr>
            </a:br>
            <a:r>
              <a:rPr lang="en-US" sz="1450" dirty="0">
                <a:solidFill>
                  <a:prstClr val="black">
                    <a:lumMod val="50000"/>
                    <a:lumOff val="50000"/>
                  </a:prstClr>
                </a:solidFill>
              </a:rPr>
              <a:t>	&lt;source </a:t>
            </a:r>
            <a:r>
              <a:rPr lang="en-US" sz="1450" dirty="0" err="1">
                <a:solidFill>
                  <a:prstClr val="black">
                    <a:lumMod val="50000"/>
                    <a:lumOff val="50000"/>
                  </a:prstClr>
                </a:solidFill>
              </a:rPr>
              <a:t>src</a:t>
            </a:r>
            <a:r>
              <a:rPr lang="en-US" sz="1450" dirty="0">
                <a:solidFill>
                  <a:prstClr val="black">
                    <a:lumMod val="50000"/>
                    <a:lumOff val="50000"/>
                  </a:prstClr>
                </a:solidFill>
              </a:rPr>
              <a:t>="movie.ogg" type="video/</a:t>
            </a:r>
            <a:r>
              <a:rPr lang="en-US" sz="1450" dirty="0" err="1">
                <a:solidFill>
                  <a:prstClr val="black">
                    <a:lumMod val="50000"/>
                    <a:lumOff val="50000"/>
                  </a:prstClr>
                </a:solidFill>
              </a:rPr>
              <a:t>ogg</a:t>
            </a:r>
            <a:r>
              <a:rPr lang="en-US" sz="1450" dirty="0">
                <a:solidFill>
                  <a:prstClr val="black">
                    <a:lumMod val="50000"/>
                    <a:lumOff val="50000"/>
                  </a:prstClr>
                </a:solidFill>
              </a:rPr>
              <a:t>"&gt;</a:t>
            </a:r>
            <a:br>
              <a:rPr lang="en-US" sz="1450" dirty="0">
                <a:solidFill>
                  <a:prstClr val="black">
                    <a:lumMod val="50000"/>
                    <a:lumOff val="50000"/>
                  </a:prstClr>
                </a:solidFill>
              </a:rPr>
            </a:br>
            <a:r>
              <a:rPr lang="en-US" sz="1450" dirty="0">
                <a:solidFill>
                  <a:prstClr val="black">
                    <a:lumMod val="50000"/>
                    <a:lumOff val="50000"/>
                  </a:prstClr>
                </a:solidFill>
              </a:rPr>
              <a:t>&lt;/video&gt;</a:t>
            </a:r>
          </a:p>
        </p:txBody>
      </p:sp>
      <p:sp>
        <p:nvSpPr>
          <p:cNvPr id="5" name="Shape 97"/>
          <p:cNvSpPr>
            <a:spLocks noChangeArrowheads="1"/>
          </p:cNvSpPr>
          <p:nvPr/>
        </p:nvSpPr>
        <p:spPr bwMode="auto">
          <a:xfrm>
            <a:off x="796038" y="815268"/>
            <a:ext cx="533400" cy="498629"/>
          </a:xfrm>
          <a:prstGeom prst="rect">
            <a:avLst/>
          </a:prstGeom>
          <a:blipFill dpi="0" rotWithShape="1">
            <a:blip r:embed="rId4"/>
            <a:srcRect/>
            <a:stretch>
              <a:fillRect/>
            </a:stretch>
          </a:blipFill>
          <a:ln w="9525">
            <a:noFill/>
            <a:miter lim="800000"/>
            <a:headEnd/>
            <a:tailEnd/>
          </a:ln>
        </p:spPr>
        <p:txBody>
          <a:bodyPr/>
          <a:lstStyle/>
          <a:p>
            <a:endParaRPr lang="en-US"/>
          </a:p>
        </p:txBody>
      </p:sp>
      <p:pic>
        <p:nvPicPr>
          <p:cNvPr id="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800600"/>
            <a:ext cx="282892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895600"/>
            <a:ext cx="2828925"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87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par>
                          <p:cTn id="21" fill="hold">
                            <p:stCondLst>
                              <p:cond delay="500"/>
                            </p:stCondLst>
                            <p:childTnLst>
                              <p:par>
                                <p:cTn id="22" presetID="10" presetClass="entr" presetSubtype="0" fill="hold" nodeType="afterEffect">
                                  <p:stCondLst>
                                    <p:cond delay="50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par>
                          <p:cTn id="25" fill="hold">
                            <p:stCondLst>
                              <p:cond delay="1500"/>
                            </p:stCondLst>
                            <p:childTnLst>
                              <p:par>
                                <p:cTn id="26" presetID="10" presetClass="entr" presetSubtype="0" fill="hold" nodeType="afterEffect">
                                  <p:stCondLst>
                                    <p:cond delay="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784860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2"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Multimedia</a:t>
            </a:r>
          </a:p>
        </p:txBody>
      </p:sp>
      <p:sp>
        <p:nvSpPr>
          <p:cNvPr id="3" name="Text Placeholder 2"/>
          <p:cNvSpPr>
            <a:spLocks noGrp="1"/>
          </p:cNvSpPr>
          <p:nvPr>
            <p:ph type="body" sz="half" idx="2"/>
          </p:nvPr>
        </p:nvSpPr>
        <p:spPr>
          <a:xfrm>
            <a:off x="0" y="1524000"/>
            <a:ext cx="7269162" cy="4724400"/>
          </a:xfrm>
        </p:spPr>
        <p:txBody>
          <a:bodyPr>
            <a:normAutofit/>
          </a:bodyPr>
          <a:lstStyle/>
          <a:p>
            <a:pPr>
              <a:defRPr/>
            </a:pPr>
            <a:r>
              <a:rPr lang="en-US" dirty="0"/>
              <a:t>Vendor Supports for </a:t>
            </a:r>
            <a:r>
              <a:rPr lang="en-US" dirty="0" smtClean="0"/>
              <a:t>audio</a:t>
            </a:r>
            <a:endParaRPr lang="en-US" sz="1450" dirty="0">
              <a:solidFill>
                <a:prstClr val="black">
                  <a:lumMod val="50000"/>
                  <a:lumOff val="50000"/>
                </a:prstClr>
              </a:solidFill>
            </a:endParaRPr>
          </a:p>
        </p:txBody>
      </p:sp>
      <p:sp>
        <p:nvSpPr>
          <p:cNvPr id="5" name="Shape 97"/>
          <p:cNvSpPr>
            <a:spLocks noChangeArrowheads="1"/>
          </p:cNvSpPr>
          <p:nvPr/>
        </p:nvSpPr>
        <p:spPr bwMode="auto">
          <a:xfrm>
            <a:off x="796038" y="815268"/>
            <a:ext cx="533400" cy="498629"/>
          </a:xfrm>
          <a:prstGeom prst="rect">
            <a:avLst/>
          </a:prstGeom>
          <a:blipFill dpi="0" rotWithShape="1">
            <a:blip r:embed="rId3"/>
            <a:srcRect/>
            <a:stretch>
              <a:fillRect/>
            </a:stretch>
          </a:blipFill>
          <a:ln w="9525">
            <a:noFill/>
            <a:miter lim="800000"/>
            <a:headEnd/>
            <a:tailEnd/>
          </a:ln>
        </p:spPr>
        <p:txBody>
          <a:bodyPr/>
          <a:lstStyle/>
          <a:p>
            <a:endParaRPr lang="en-US"/>
          </a:p>
        </p:txBody>
      </p:sp>
    </p:spTree>
    <p:extLst>
      <p:ext uri="{BB962C8B-B14F-4D97-AF65-F5344CB8AC3E}">
        <p14:creationId xmlns:p14="http://schemas.microsoft.com/office/powerpoint/2010/main" val="1498610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Multimedia</a:t>
            </a:r>
          </a:p>
        </p:txBody>
      </p:sp>
      <p:sp>
        <p:nvSpPr>
          <p:cNvPr id="3" name="Text Placeholder 2"/>
          <p:cNvSpPr>
            <a:spLocks noGrp="1"/>
          </p:cNvSpPr>
          <p:nvPr>
            <p:ph type="body" sz="half" idx="2"/>
          </p:nvPr>
        </p:nvSpPr>
        <p:spPr>
          <a:xfrm>
            <a:off x="0" y="1524000"/>
            <a:ext cx="7269162" cy="4724400"/>
          </a:xfrm>
        </p:spPr>
        <p:txBody>
          <a:bodyPr>
            <a:normAutofit/>
          </a:bodyPr>
          <a:lstStyle/>
          <a:p>
            <a:pPr>
              <a:defRPr/>
            </a:pPr>
            <a:r>
              <a:rPr lang="en-US" dirty="0"/>
              <a:t>Vendor Supports for </a:t>
            </a:r>
            <a:r>
              <a:rPr lang="en-US" dirty="0" smtClean="0"/>
              <a:t>video</a:t>
            </a:r>
            <a:endParaRPr lang="en-US" sz="1450" dirty="0">
              <a:solidFill>
                <a:prstClr val="black">
                  <a:lumMod val="50000"/>
                  <a:lumOff val="50000"/>
                </a:prstClr>
              </a:solidFill>
            </a:endParaRPr>
          </a:p>
        </p:txBody>
      </p:sp>
      <p:sp>
        <p:nvSpPr>
          <p:cNvPr id="5" name="Shape 97"/>
          <p:cNvSpPr>
            <a:spLocks noChangeArrowheads="1"/>
          </p:cNvSpPr>
          <p:nvPr/>
        </p:nvSpPr>
        <p:spPr bwMode="auto">
          <a:xfrm>
            <a:off x="796038" y="815268"/>
            <a:ext cx="533400" cy="498629"/>
          </a:xfrm>
          <a:prstGeom prst="rect">
            <a:avLst/>
          </a:prstGeom>
          <a:blipFill dpi="0" rotWithShape="1">
            <a:blip r:embed="rId2"/>
            <a:srcRect/>
            <a:stretch>
              <a:fillRect/>
            </a:stretch>
          </a:blipFill>
          <a:ln w="9525">
            <a:noFill/>
            <a:miter lim="800000"/>
            <a:headEnd/>
            <a:tailEnd/>
          </a:ln>
        </p:spPr>
        <p:txBody>
          <a:bodyPr/>
          <a:lstStyle/>
          <a:p>
            <a:endParaRPr lang="en-US"/>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976" y="1990078"/>
            <a:ext cx="7820025"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0601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1630716" y="808978"/>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Offline Storage</a:t>
            </a:r>
          </a:p>
        </p:txBody>
      </p:sp>
      <p:sp>
        <p:nvSpPr>
          <p:cNvPr id="3" name="Text Placeholder 2"/>
          <p:cNvSpPr>
            <a:spLocks noGrp="1"/>
          </p:cNvSpPr>
          <p:nvPr>
            <p:ph type="body" sz="half" idx="2"/>
          </p:nvPr>
        </p:nvSpPr>
        <p:spPr>
          <a:xfrm>
            <a:off x="6903" y="1749888"/>
            <a:ext cx="7269162" cy="4724400"/>
          </a:xfrm>
        </p:spPr>
        <p:txBody>
          <a:bodyPr/>
          <a:lstStyle/>
          <a:p>
            <a:pPr>
              <a:defRPr/>
            </a:pPr>
            <a:r>
              <a:rPr lang="en-US" dirty="0" smtClean="0"/>
              <a:t>In HTML5</a:t>
            </a:r>
            <a:r>
              <a:rPr lang="en-US" dirty="0"/>
              <a:t>, web pages can store data locally within the user's browser.</a:t>
            </a:r>
          </a:p>
          <a:p>
            <a:pPr>
              <a:defRPr/>
            </a:pPr>
            <a:r>
              <a:rPr lang="en-US" dirty="0">
                <a:solidFill>
                  <a:prstClr val="black">
                    <a:lumMod val="75000"/>
                    <a:lumOff val="25000"/>
                  </a:prstClr>
                </a:solidFill>
              </a:rPr>
              <a:t>Earlier, this was done with cookies. However, Web Storage is more secure and faster. The data is not included with every server request, but used ONLY when asked for. It is also possible to store large amounts of data, without affecting the website's performance.</a:t>
            </a:r>
            <a:endParaRPr lang="en-US" dirty="0" smtClean="0">
              <a:solidFill>
                <a:prstClr val="black">
                  <a:lumMod val="75000"/>
                  <a:lumOff val="25000"/>
                </a:prstClr>
              </a:solidFill>
            </a:endParaRPr>
          </a:p>
          <a:p>
            <a:pPr>
              <a:defRPr/>
            </a:pPr>
            <a:r>
              <a:rPr lang="en-US" dirty="0">
                <a:solidFill>
                  <a:prstClr val="black">
                    <a:lumMod val="75000"/>
                    <a:lumOff val="25000"/>
                  </a:prstClr>
                </a:solidFill>
              </a:rPr>
              <a:t>The data is stored in key/value pairs, and a web page can only access data stored by itself</a:t>
            </a:r>
            <a:r>
              <a:rPr lang="en-US" dirty="0" smtClean="0">
                <a:solidFill>
                  <a:prstClr val="black">
                    <a:lumMod val="75000"/>
                    <a:lumOff val="25000"/>
                  </a:prstClr>
                </a:solidFill>
              </a:rPr>
              <a:t>.</a:t>
            </a:r>
          </a:p>
          <a:p>
            <a:pPr>
              <a:defRPr/>
            </a:pPr>
            <a:r>
              <a:rPr lang="en-US" dirty="0">
                <a:solidFill>
                  <a:prstClr val="black">
                    <a:lumMod val="75000"/>
                    <a:lumOff val="25000"/>
                  </a:prstClr>
                </a:solidFill>
              </a:rPr>
              <a:t>HTML5 Web Storage defines two types of key-value storage types.</a:t>
            </a:r>
          </a:p>
          <a:p>
            <a:pPr>
              <a:defRPr/>
            </a:pPr>
            <a:endParaRPr lang="en-US" dirty="0">
              <a:solidFill>
                <a:prstClr val="black">
                  <a:lumMod val="75000"/>
                  <a:lumOff val="25000"/>
                </a:prstClr>
              </a:solidFill>
            </a:endParaRPr>
          </a:p>
          <a:p>
            <a:pPr marL="228600" indent="0" eaLnBrk="1" hangingPunct="1">
              <a:buNone/>
              <a:defRPr/>
            </a:pPr>
            <a:endParaRPr lang="en-US" dirty="0" smtClean="0"/>
          </a:p>
        </p:txBody>
      </p:sp>
      <p:sp>
        <p:nvSpPr>
          <p:cNvPr id="5" name="Shape 93"/>
          <p:cNvSpPr>
            <a:spLocks noChangeArrowheads="1"/>
          </p:cNvSpPr>
          <p:nvPr/>
        </p:nvSpPr>
        <p:spPr bwMode="auto">
          <a:xfrm>
            <a:off x="841710" y="833024"/>
            <a:ext cx="436853" cy="479425"/>
          </a:xfrm>
          <a:prstGeom prst="rect">
            <a:avLst/>
          </a:prstGeom>
          <a:blipFill dpi="0" rotWithShape="1">
            <a:blip r:embed="rId2"/>
            <a:srcRect/>
            <a:stretch>
              <a:fillRect/>
            </a:stretch>
          </a:blipFill>
          <a:ln w="9525">
            <a:noFill/>
            <a:miter lim="800000"/>
            <a:headEnd/>
            <a:tailEnd/>
          </a:ln>
        </p:spPr>
        <p:txBody>
          <a:bodyPr/>
          <a:lstStyle/>
          <a:p>
            <a:endParaRPr lang="en-US"/>
          </a:p>
        </p:txBody>
      </p:sp>
    </p:spTree>
    <p:extLst>
      <p:ext uri="{BB962C8B-B14F-4D97-AF65-F5344CB8AC3E}">
        <p14:creationId xmlns:p14="http://schemas.microsoft.com/office/powerpoint/2010/main" val="139849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2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3500"/>
                            </p:stCondLst>
                            <p:childTnLst>
                              <p:par>
                                <p:cTn id="13" presetID="10" presetClass="entr" presetSubtype="0" fill="hold" nodeType="afterEffect">
                                  <p:stCondLst>
                                    <p:cond delay="8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2500"/>
                            </p:stCondLst>
                            <p:childTnLst>
                              <p:par>
                                <p:cTn id="17" presetID="10" presetClass="entr" presetSubtype="0" fill="hold" nodeType="afterEffect">
                                  <p:stCondLst>
                                    <p:cond delay="3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0" y="1524000"/>
            <a:ext cx="7269162" cy="4724400"/>
          </a:xfrm>
        </p:spPr>
        <p:txBody>
          <a:bodyPr>
            <a:normAutofit/>
          </a:bodyPr>
          <a:lstStyle/>
          <a:p>
            <a:pPr>
              <a:defRPr/>
            </a:pPr>
            <a:r>
              <a:rPr lang="en-US" dirty="0" smtClean="0">
                <a:hlinkClick r:id="rId2"/>
              </a:rPr>
              <a:t>Local </a:t>
            </a:r>
            <a:r>
              <a:rPr lang="en-US" dirty="0">
                <a:hlinkClick r:id="rId2"/>
              </a:rPr>
              <a:t>Storage</a:t>
            </a:r>
            <a:endParaRPr lang="en-US" dirty="0" smtClean="0"/>
          </a:p>
          <a:p>
            <a:pPr marL="630238" indent="-173038">
              <a:defRPr/>
            </a:pPr>
            <a:r>
              <a:rPr lang="en-US" sz="1450" dirty="0">
                <a:solidFill>
                  <a:prstClr val="black">
                    <a:lumMod val="50000"/>
                    <a:lumOff val="50000"/>
                  </a:prstClr>
                </a:solidFill>
              </a:rPr>
              <a:t>Stores data with no expiration date.</a:t>
            </a:r>
          </a:p>
          <a:p>
            <a:pPr marL="630238" indent="-173038">
              <a:defRPr/>
            </a:pPr>
            <a:r>
              <a:rPr lang="en-US" sz="1450" dirty="0">
                <a:solidFill>
                  <a:prstClr val="black">
                    <a:lumMod val="50000"/>
                    <a:lumOff val="50000"/>
                  </a:prstClr>
                </a:solidFill>
              </a:rPr>
              <a:t>The data will not be deleted when the browser is closed, and will be available the next day, week, or year.</a:t>
            </a:r>
          </a:p>
          <a:p>
            <a:pPr marL="630238" indent="-173038">
              <a:defRPr/>
            </a:pPr>
            <a:r>
              <a:rPr lang="en-US" sz="1450" dirty="0">
                <a:solidFill>
                  <a:prstClr val="black">
                    <a:lumMod val="50000"/>
                    <a:lumOff val="50000"/>
                  </a:prstClr>
                </a:solidFill>
              </a:rPr>
              <a:t>5MB per app per browser. According to the HTML5 spec, this limit can be increased by the user when </a:t>
            </a:r>
            <a:r>
              <a:rPr lang="en-US" sz="1450" dirty="0" smtClean="0">
                <a:solidFill>
                  <a:prstClr val="black">
                    <a:lumMod val="50000"/>
                    <a:lumOff val="50000"/>
                  </a:prstClr>
                </a:solidFill>
              </a:rPr>
              <a:t>needed.</a:t>
            </a:r>
          </a:p>
          <a:p>
            <a:pPr marL="630238" indent="-173038">
              <a:defRPr/>
            </a:pPr>
            <a:r>
              <a:rPr lang="en-US" sz="1450" dirty="0" err="1">
                <a:solidFill>
                  <a:prstClr val="black">
                    <a:lumMod val="50000"/>
                    <a:lumOff val="50000"/>
                  </a:prstClr>
                </a:solidFill>
              </a:rPr>
              <a:t>localStorage.clickcount</a:t>
            </a:r>
            <a:r>
              <a:rPr lang="en-US" sz="1450" dirty="0">
                <a:solidFill>
                  <a:prstClr val="black">
                    <a:lumMod val="50000"/>
                    <a:lumOff val="50000"/>
                  </a:prstClr>
                </a:solidFill>
              </a:rPr>
              <a:t>=Number(</a:t>
            </a:r>
            <a:r>
              <a:rPr lang="en-US" sz="1450" dirty="0" err="1">
                <a:solidFill>
                  <a:prstClr val="black">
                    <a:lumMod val="50000"/>
                    <a:lumOff val="50000"/>
                  </a:prstClr>
                </a:solidFill>
              </a:rPr>
              <a:t>localStorage.clickcount</a:t>
            </a:r>
            <a:r>
              <a:rPr lang="en-US" sz="1450" dirty="0">
                <a:solidFill>
                  <a:prstClr val="black">
                    <a:lumMod val="50000"/>
                    <a:lumOff val="50000"/>
                  </a:prstClr>
                </a:solidFill>
              </a:rPr>
              <a:t>)+1</a:t>
            </a:r>
            <a:r>
              <a:rPr lang="en-US" sz="1450" dirty="0" smtClean="0">
                <a:solidFill>
                  <a:prstClr val="black">
                    <a:lumMod val="50000"/>
                    <a:lumOff val="50000"/>
                  </a:prstClr>
                </a:solidFill>
              </a:rPr>
              <a:t>;</a:t>
            </a:r>
          </a:p>
          <a:p>
            <a:pPr indent="0">
              <a:buNone/>
              <a:defRPr/>
            </a:pPr>
            <a:endParaRPr lang="en-US" sz="1450" dirty="0">
              <a:solidFill>
                <a:prstClr val="black">
                  <a:lumMod val="50000"/>
                  <a:lumOff val="50000"/>
                </a:prstClr>
              </a:solidFill>
            </a:endParaRPr>
          </a:p>
          <a:p>
            <a:pPr>
              <a:defRPr/>
            </a:pPr>
            <a:r>
              <a:rPr lang="en-US" dirty="0">
                <a:solidFill>
                  <a:prstClr val="black">
                    <a:lumMod val="75000"/>
                    <a:lumOff val="25000"/>
                  </a:prstClr>
                </a:solidFill>
              </a:rPr>
              <a:t>Session </a:t>
            </a:r>
            <a:r>
              <a:rPr lang="en-US" dirty="0" smtClean="0">
                <a:solidFill>
                  <a:prstClr val="black">
                    <a:lumMod val="75000"/>
                    <a:lumOff val="25000"/>
                  </a:prstClr>
                </a:solidFill>
              </a:rPr>
              <a:t>Storage</a:t>
            </a:r>
          </a:p>
          <a:p>
            <a:pPr marL="630238" indent="-173038">
              <a:defRPr/>
            </a:pPr>
            <a:r>
              <a:rPr lang="en-US" sz="1450" dirty="0">
                <a:solidFill>
                  <a:prstClr val="black">
                    <a:lumMod val="50000"/>
                    <a:lumOff val="50000"/>
                  </a:prstClr>
                </a:solidFill>
              </a:rPr>
              <a:t>Stores data for one session</a:t>
            </a:r>
            <a:r>
              <a:rPr lang="en-US" sz="1450" dirty="0" smtClean="0">
                <a:solidFill>
                  <a:prstClr val="black">
                    <a:lumMod val="50000"/>
                    <a:lumOff val="50000"/>
                  </a:prstClr>
                </a:solidFill>
              </a:rPr>
              <a:t>.</a:t>
            </a:r>
          </a:p>
          <a:p>
            <a:pPr marL="630238" indent="-173038">
              <a:defRPr/>
            </a:pPr>
            <a:r>
              <a:rPr lang="en-US" sz="1450" dirty="0">
                <a:solidFill>
                  <a:prstClr val="black">
                    <a:lumMod val="50000"/>
                    <a:lumOff val="50000"/>
                  </a:prstClr>
                </a:solidFill>
              </a:rPr>
              <a:t>Session storage is per-page-per-window and is limited to the lifetime of </a:t>
            </a:r>
            <a:r>
              <a:rPr lang="en-US" sz="1450" dirty="0" smtClean="0">
                <a:solidFill>
                  <a:prstClr val="black">
                    <a:lumMod val="50000"/>
                    <a:lumOff val="50000"/>
                  </a:prstClr>
                </a:solidFill>
              </a:rPr>
              <a:t>the </a:t>
            </a:r>
            <a:r>
              <a:rPr lang="en-US" sz="1450" dirty="0">
                <a:solidFill>
                  <a:prstClr val="black">
                    <a:lumMod val="50000"/>
                    <a:lumOff val="50000"/>
                  </a:prstClr>
                </a:solidFill>
              </a:rPr>
              <a:t>window. The data is deleted when the user closes the browser window</a:t>
            </a:r>
            <a:endParaRPr lang="en-US" sz="1450" dirty="0" smtClean="0">
              <a:solidFill>
                <a:prstClr val="black">
                  <a:lumMod val="50000"/>
                  <a:lumOff val="50000"/>
                </a:prstClr>
              </a:solidFill>
            </a:endParaRPr>
          </a:p>
          <a:p>
            <a:pPr marL="630238" indent="-173038">
              <a:defRPr/>
            </a:pPr>
            <a:r>
              <a:rPr lang="en-US" sz="1450" dirty="0">
                <a:solidFill>
                  <a:prstClr val="black">
                    <a:lumMod val="50000"/>
                    <a:lumOff val="50000"/>
                  </a:prstClr>
                </a:solidFill>
              </a:rPr>
              <a:t>The </a:t>
            </a:r>
            <a:r>
              <a:rPr lang="en-US" sz="1450" dirty="0" err="1">
                <a:solidFill>
                  <a:prstClr val="black">
                    <a:lumMod val="50000"/>
                    <a:lumOff val="50000"/>
                  </a:prstClr>
                </a:solidFill>
              </a:rPr>
              <a:t>sessionStorage</a:t>
            </a:r>
            <a:r>
              <a:rPr lang="en-US" sz="1450" dirty="0">
                <a:solidFill>
                  <a:prstClr val="black">
                    <a:lumMod val="50000"/>
                    <a:lumOff val="50000"/>
                  </a:prstClr>
                </a:solidFill>
              </a:rPr>
              <a:t> object is equal to the </a:t>
            </a:r>
            <a:r>
              <a:rPr lang="en-US" sz="1450" dirty="0" err="1">
                <a:solidFill>
                  <a:prstClr val="black">
                    <a:lumMod val="50000"/>
                    <a:lumOff val="50000"/>
                  </a:prstClr>
                </a:solidFill>
              </a:rPr>
              <a:t>localStorage</a:t>
            </a:r>
            <a:r>
              <a:rPr lang="en-US" sz="1450" dirty="0">
                <a:solidFill>
                  <a:prstClr val="black">
                    <a:lumMod val="50000"/>
                    <a:lumOff val="50000"/>
                  </a:prstClr>
                </a:solidFill>
              </a:rPr>
              <a:t> object, </a:t>
            </a:r>
            <a:r>
              <a:rPr lang="en-US" sz="1450" dirty="0" smtClean="0">
                <a:solidFill>
                  <a:prstClr val="black">
                    <a:lumMod val="50000"/>
                    <a:lumOff val="50000"/>
                  </a:prstClr>
                </a:solidFill>
              </a:rPr>
              <a:t>except that </a:t>
            </a:r>
            <a:r>
              <a:rPr lang="en-US" sz="1450" dirty="0">
                <a:solidFill>
                  <a:prstClr val="black">
                    <a:lumMod val="50000"/>
                    <a:lumOff val="50000"/>
                  </a:prstClr>
                </a:solidFill>
              </a:rPr>
              <a:t>it stores the data for only one session</a:t>
            </a:r>
            <a:r>
              <a:rPr lang="en-US" sz="1450" dirty="0" smtClean="0">
                <a:solidFill>
                  <a:prstClr val="black">
                    <a:lumMod val="50000"/>
                    <a:lumOff val="50000"/>
                  </a:prstClr>
                </a:solidFill>
              </a:rPr>
              <a:t>.</a:t>
            </a:r>
          </a:p>
          <a:p>
            <a:pPr marL="630238" indent="-173038">
              <a:defRPr/>
            </a:pPr>
            <a:r>
              <a:rPr lang="en-US" sz="1450" dirty="0" err="1">
                <a:solidFill>
                  <a:prstClr val="black">
                    <a:lumMod val="50000"/>
                    <a:lumOff val="50000"/>
                  </a:prstClr>
                </a:solidFill>
              </a:rPr>
              <a:t>sessionStorage.clickcount</a:t>
            </a:r>
            <a:r>
              <a:rPr lang="en-US" sz="1450" dirty="0">
                <a:solidFill>
                  <a:prstClr val="black">
                    <a:lumMod val="50000"/>
                    <a:lumOff val="50000"/>
                  </a:prstClr>
                </a:solidFill>
              </a:rPr>
              <a:t>=1;</a:t>
            </a:r>
            <a:endParaRPr lang="en-US" sz="1450" dirty="0" smtClean="0">
              <a:solidFill>
                <a:prstClr val="black">
                  <a:lumMod val="50000"/>
                  <a:lumOff val="50000"/>
                </a:prstClr>
              </a:solidFill>
            </a:endParaRPr>
          </a:p>
        </p:txBody>
      </p:sp>
      <p:sp>
        <p:nvSpPr>
          <p:cNvPr id="6" name="Title 1"/>
          <p:cNvSpPr txBox="1">
            <a:spLocks/>
          </p:cNvSpPr>
          <p:nvPr/>
        </p:nvSpPr>
        <p:spPr bwMode="auto">
          <a:xfrm>
            <a:off x="1627756" y="806390"/>
            <a:ext cx="7258050" cy="5667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spcBef>
                <a:spcPct val="0"/>
              </a:spcBef>
              <a:buNone/>
              <a:defRPr sz="2500" kern="1200" baseline="0">
                <a:solidFill>
                  <a:schemeClr val="bg1"/>
                </a:solidFill>
                <a:latin typeface="Segoe UI" pitchFamily="34" charset="0"/>
                <a:ea typeface="Segoe UI" pitchFamily="34" charset="0"/>
                <a:cs typeface="Segoe UI" pitchFamily="34" charset="0"/>
              </a:defRPr>
            </a:lvl1pPr>
          </a:lstStyle>
          <a:p>
            <a:r>
              <a:rPr lang="en-US" dirty="0" smtClean="0"/>
              <a:t>Offline Storage</a:t>
            </a:r>
          </a:p>
        </p:txBody>
      </p:sp>
      <p:sp>
        <p:nvSpPr>
          <p:cNvPr id="9" name="Shape 93"/>
          <p:cNvSpPr>
            <a:spLocks noChangeArrowheads="1"/>
          </p:cNvSpPr>
          <p:nvPr/>
        </p:nvSpPr>
        <p:spPr bwMode="auto">
          <a:xfrm>
            <a:off x="841710" y="833024"/>
            <a:ext cx="436853" cy="479425"/>
          </a:xfrm>
          <a:prstGeom prst="rect">
            <a:avLst/>
          </a:prstGeom>
          <a:blipFill dpi="0" rotWithShape="1">
            <a:blip r:embed="rId3"/>
            <a:srcRect/>
            <a:stretch>
              <a:fillRect/>
            </a:stretch>
          </a:blipFill>
          <a:ln w="9525">
            <a:noFill/>
            <a:miter lim="800000"/>
            <a:headEnd/>
            <a:tailEnd/>
          </a:ln>
        </p:spPr>
        <p:txBody>
          <a:bodyPr/>
          <a:lstStyle/>
          <a:p>
            <a:endParaRPr lang="en-US"/>
          </a:p>
        </p:txBody>
      </p:sp>
    </p:spTree>
    <p:extLst>
      <p:ext uri="{BB962C8B-B14F-4D97-AF65-F5344CB8AC3E}">
        <p14:creationId xmlns:p14="http://schemas.microsoft.com/office/powerpoint/2010/main" val="97396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1000"/>
                                        <p:tgtEl>
                                          <p:spTgt spid="3">
                                            <p:txEl>
                                              <p:pRg st="6" end="6"/>
                                            </p:txEl>
                                          </p:spTgt>
                                        </p:tgtEl>
                                      </p:cBhvr>
                                    </p:animEffect>
                                    <p:anim calcmode="lin" valueType="num">
                                      <p:cBhvr>
                                        <p:cTn id="1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16" fill="hold">
                            <p:stCondLst>
                              <p:cond delay="2500"/>
                            </p:stCondLst>
                            <p:childTnLst>
                              <p:par>
                                <p:cTn id="17" presetID="10" presetClass="entr" presetSubtype="0" fill="hold" nodeType="afterEffect">
                                  <p:stCondLst>
                                    <p:cond delay="100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par>
                          <p:cTn id="20" fill="hold">
                            <p:stCondLst>
                              <p:cond delay="4000"/>
                            </p:stCondLst>
                            <p:childTnLst>
                              <p:par>
                                <p:cTn id="21" presetID="10" presetClass="entr" presetSubtype="0" fill="hold" nodeType="afterEffect">
                                  <p:stCondLst>
                                    <p:cond delay="150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par>
                          <p:cTn id="24" fill="hold">
                            <p:stCondLst>
                              <p:cond delay="6000"/>
                            </p:stCondLst>
                            <p:childTnLst>
                              <p:par>
                                <p:cTn id="25" presetID="10" presetClass="entr" presetSubtype="0" fill="hold" nodeType="afterEffect">
                                  <p:stCondLst>
                                    <p:cond delay="200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par>
                          <p:cTn id="28" fill="hold">
                            <p:stCondLst>
                              <p:cond delay="8500"/>
                            </p:stCondLst>
                            <p:childTnLst>
                              <p:par>
                                <p:cTn id="29" presetID="10" presetClass="entr" presetSubtype="0" fill="hold" nodeType="afterEffect">
                                  <p:stCondLst>
                                    <p:cond delay="250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par>
                          <p:cTn id="32" fill="hold">
                            <p:stCondLst>
                              <p:cond delay="11500"/>
                            </p:stCondLst>
                            <p:childTnLst>
                              <p:par>
                                <p:cTn id="33" presetID="10" presetClass="entr" presetSubtype="0" fill="hold" nodeType="afterEffect">
                                  <p:stCondLst>
                                    <p:cond delay="350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par>
                          <p:cTn id="36" fill="hold">
                            <p:stCondLst>
                              <p:cond delay="15500"/>
                            </p:stCondLst>
                            <p:childTnLst>
                              <p:par>
                                <p:cTn id="37" presetID="10" presetClass="entr" presetSubtype="0" fill="hold" nodeType="afterEffect">
                                  <p:stCondLst>
                                    <p:cond delay="250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par>
                          <p:cTn id="40" fill="hold">
                            <p:stCondLst>
                              <p:cond delay="18500"/>
                            </p:stCondLst>
                            <p:childTnLst>
                              <p:par>
                                <p:cTn id="41" presetID="10" presetClass="entr" presetSubtype="0" fill="hold" nodeType="afterEffect">
                                  <p:stCondLst>
                                    <p:cond delay="250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500"/>
                                        <p:tgtEl>
                                          <p:spTgt spid="3">
                                            <p:txEl>
                                              <p:pRg st="4" end="4"/>
                                            </p:txEl>
                                          </p:spTgt>
                                        </p:tgtEl>
                                      </p:cBhvr>
                                    </p:animEffect>
                                  </p:childTnLst>
                                </p:cTn>
                              </p:par>
                            </p:childTnLst>
                          </p:cTn>
                        </p:par>
                        <p:par>
                          <p:cTn id="44" fill="hold">
                            <p:stCondLst>
                              <p:cond delay="21500"/>
                            </p:stCondLst>
                            <p:childTnLst>
                              <p:par>
                                <p:cTn id="45" presetID="10" presetClass="entr" presetSubtype="0" fill="hold" nodeType="afterEffect">
                                  <p:stCondLst>
                                    <p:cond delay="250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10"/>
          </p:nvPr>
        </p:nvSpPr>
        <p:spPr>
          <a:xfrm>
            <a:off x="6349040" y="2590800"/>
            <a:ext cx="2057400" cy="3611563"/>
          </a:xfrm>
        </p:spPr>
        <p:txBody>
          <a:bodyPr/>
          <a:lstStyle/>
          <a:p>
            <a:pPr marL="514350" indent="-285750">
              <a:buFont typeface="Wingdings" panose="05000000000000000000" pitchFamily="2" charset="2"/>
              <a:buChar char="ü"/>
              <a:defRPr/>
            </a:pPr>
            <a:r>
              <a:rPr lang="en-US" sz="1800" dirty="0"/>
              <a:t>&lt;header&gt;</a:t>
            </a:r>
          </a:p>
          <a:p>
            <a:pPr marL="514350" indent="-285750">
              <a:buFont typeface="Wingdings" panose="05000000000000000000" pitchFamily="2" charset="2"/>
              <a:buChar char="ü"/>
              <a:defRPr/>
            </a:pPr>
            <a:r>
              <a:rPr lang="en-US" sz="1800" dirty="0"/>
              <a:t>&lt;</a:t>
            </a:r>
            <a:r>
              <a:rPr lang="en-US" sz="1800" dirty="0" err="1"/>
              <a:t>nav</a:t>
            </a:r>
            <a:r>
              <a:rPr lang="en-US" sz="1800" dirty="0"/>
              <a:t>&gt;</a:t>
            </a:r>
          </a:p>
          <a:p>
            <a:pPr marL="514350" indent="-285750">
              <a:buFont typeface="Wingdings" panose="05000000000000000000" pitchFamily="2" charset="2"/>
              <a:buChar char="ü"/>
              <a:defRPr/>
            </a:pPr>
            <a:r>
              <a:rPr lang="en-US" sz="1800" dirty="0"/>
              <a:t>&lt;section&gt;</a:t>
            </a:r>
          </a:p>
          <a:p>
            <a:pPr marL="514350" indent="-285750">
              <a:buFont typeface="Wingdings" panose="05000000000000000000" pitchFamily="2" charset="2"/>
              <a:buChar char="ü"/>
              <a:defRPr/>
            </a:pPr>
            <a:r>
              <a:rPr lang="en-US" sz="1800" dirty="0"/>
              <a:t>&lt;article&gt;</a:t>
            </a:r>
          </a:p>
          <a:p>
            <a:pPr marL="514350" indent="-285750">
              <a:buFont typeface="Wingdings" panose="05000000000000000000" pitchFamily="2" charset="2"/>
              <a:buChar char="ü"/>
              <a:defRPr/>
            </a:pPr>
            <a:r>
              <a:rPr lang="en-US" sz="1800" dirty="0"/>
              <a:t>&lt;aside&gt;</a:t>
            </a:r>
          </a:p>
          <a:p>
            <a:pPr marL="514350" indent="-285750">
              <a:buFont typeface="Wingdings" panose="05000000000000000000" pitchFamily="2" charset="2"/>
              <a:buChar char="ü"/>
              <a:defRPr/>
            </a:pPr>
            <a:r>
              <a:rPr lang="en-US" sz="1800" dirty="0"/>
              <a:t>&lt;</a:t>
            </a:r>
            <a:r>
              <a:rPr lang="en-US" sz="1800" dirty="0" err="1"/>
              <a:t>figcaption</a:t>
            </a:r>
            <a:r>
              <a:rPr lang="en-US" sz="1800" dirty="0"/>
              <a:t>&gt;</a:t>
            </a:r>
          </a:p>
          <a:p>
            <a:pPr marL="514350" indent="-285750">
              <a:buFont typeface="Wingdings" panose="05000000000000000000" pitchFamily="2" charset="2"/>
              <a:buChar char="ü"/>
              <a:defRPr/>
            </a:pPr>
            <a:r>
              <a:rPr lang="en-US" sz="1800" dirty="0"/>
              <a:t>&lt;figure&gt;</a:t>
            </a:r>
          </a:p>
          <a:p>
            <a:pPr marL="514350" indent="-285750">
              <a:buFont typeface="Wingdings" panose="05000000000000000000" pitchFamily="2" charset="2"/>
              <a:buChar char="ü"/>
              <a:defRPr/>
            </a:pPr>
            <a:r>
              <a:rPr lang="en-US" sz="1800" dirty="0"/>
              <a:t>&lt;footer&gt;</a:t>
            </a:r>
            <a:endParaRPr lang="en-US" sz="1800" dirty="0" smtClean="0"/>
          </a:p>
        </p:txBody>
      </p:sp>
      <p:sp>
        <p:nvSpPr>
          <p:cNvPr id="33797" name="Title 2"/>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Semantic</a:t>
            </a:r>
          </a:p>
        </p:txBody>
      </p:sp>
      <p:pic>
        <p:nvPicPr>
          <p:cNvPr id="8" name="Picture 2" descr="C:\Users\Dhepthi\Desktop\PPT\html5_stru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438" y="2392536"/>
            <a:ext cx="5029200" cy="359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17380" y="1646808"/>
            <a:ext cx="8217020" cy="646331"/>
          </a:xfrm>
          <a:prstGeom prst="rect">
            <a:avLst/>
          </a:prstGeom>
          <a:noFill/>
        </p:spPr>
        <p:txBody>
          <a:bodyPr wrap="square" rtlCol="0">
            <a:spAutoFit/>
          </a:bodyPr>
          <a:lstStyle/>
          <a:p>
            <a:pPr marL="342900" indent="-342900">
              <a:spcBef>
                <a:spcPts val="600"/>
              </a:spcBef>
              <a:buClr>
                <a:srgbClr val="000000"/>
              </a:buClr>
              <a:buSzPct val="61111"/>
              <a:defRPr/>
            </a:pPr>
            <a:r>
              <a:rPr lang="en-US" dirty="0" smtClean="0"/>
              <a:t>HTML5 </a:t>
            </a:r>
            <a:r>
              <a:rPr lang="en-US" dirty="0">
                <a:sym typeface="Arial"/>
              </a:rPr>
              <a:t>offers new semantic elements to clearly define different parts of a web </a:t>
            </a:r>
            <a:r>
              <a:rPr lang="en-US" dirty="0" smtClean="0">
                <a:sym typeface="Arial"/>
              </a:rPr>
              <a:t>page</a:t>
            </a:r>
            <a:endParaRPr lang="en-US" sz="3000" dirty="0">
              <a:sym typeface="Arial"/>
            </a:endParaRPr>
          </a:p>
          <a:p>
            <a:endParaRPr lang="en-US" dirty="0"/>
          </a:p>
        </p:txBody>
      </p:sp>
      <p:sp>
        <p:nvSpPr>
          <p:cNvPr id="10" name="Shape 95"/>
          <p:cNvSpPr>
            <a:spLocks noChangeArrowheads="1"/>
          </p:cNvSpPr>
          <p:nvPr/>
        </p:nvSpPr>
        <p:spPr bwMode="auto">
          <a:xfrm>
            <a:off x="838200" y="861132"/>
            <a:ext cx="368300" cy="383710"/>
          </a:xfrm>
          <a:prstGeom prst="rect">
            <a:avLst/>
          </a:prstGeom>
          <a:blipFill dpi="0" rotWithShape="1">
            <a:blip r:embed="rId3"/>
            <a:srcRect/>
            <a:stretch>
              <a:fillRect/>
            </a:stretch>
          </a:blipFill>
          <a:ln w="9525">
            <a:noFill/>
            <a:miter lim="800000"/>
            <a:headEnd/>
            <a:tailEnd/>
          </a:ln>
        </p:spPr>
        <p:txBody>
          <a:bodyPr/>
          <a:lstStyle/>
          <a:p>
            <a:endParaRPr lang="en-US"/>
          </a:p>
        </p:txBody>
      </p:sp>
    </p:spTree>
    <p:extLst>
      <p:ext uri="{BB962C8B-B14F-4D97-AF65-F5344CB8AC3E}">
        <p14:creationId xmlns:p14="http://schemas.microsoft.com/office/powerpoint/2010/main" val="216821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fill="hold" nodeType="after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 presetClass="entr" presetSubtype="4"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 calcmode="lin" valueType="num">
                                      <p:cBhvr additive="base">
                                        <p:cTn id="1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2" presetClass="entr" presetSubtype="4" fill="hold" grpId="0" nodeType="after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 calcmode="lin" valueType="num">
                                      <p:cBhvr additive="base">
                                        <p:cTn id="2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500"/>
                            </p:stCondLst>
                            <p:childTnLst>
                              <p:par>
                                <p:cTn id="24" presetID="2" presetClass="entr" presetSubtype="4" fill="hold" grpId="0" nodeType="after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 calcmode="lin" valueType="num">
                                      <p:cBhvr additive="base">
                                        <p:cTn id="3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2" presetClass="entr" presetSubtype="4" fill="hold" grpId="0" nodeType="after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 calcmode="lin" valueType="num">
                                      <p:cBhvr additive="base">
                                        <p:cTn id="4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43" fill="hold">
                            <p:stCondLst>
                              <p:cond delay="4500"/>
                            </p:stCondLst>
                            <p:childTnLst>
                              <p:par>
                                <p:cTn id="44" presetID="2" presetClass="entr" presetSubtype="4" fill="hold" grpId="0" nodeType="afterEffect">
                                  <p:stCondLst>
                                    <p:cond delay="0"/>
                                  </p:stCondLst>
                                  <p:childTnLst>
                                    <p:set>
                                      <p:cBhvr>
                                        <p:cTn id="45" dur="1" fill="hold">
                                          <p:stCondLst>
                                            <p:cond delay="0"/>
                                          </p:stCondLst>
                                        </p:cTn>
                                        <p:tgtEl>
                                          <p:spTgt spid="4">
                                            <p:txEl>
                                              <p:pRg st="6" end="6"/>
                                            </p:txEl>
                                          </p:spTgt>
                                        </p:tgtEl>
                                        <p:attrNameLst>
                                          <p:attrName>style.visibility</p:attrName>
                                        </p:attrNameLst>
                                      </p:cBhvr>
                                      <p:to>
                                        <p:strVal val="visible"/>
                                      </p:to>
                                    </p:set>
                                    <p:anim calcmode="lin" valueType="num">
                                      <p:cBhvr additive="base">
                                        <p:cTn id="46"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00"/>
                            </p:stCondLst>
                            <p:childTnLst>
                              <p:par>
                                <p:cTn id="49" presetID="2" presetClass="entr" presetSubtype="4" fill="hold" grpId="0" nodeType="after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anim calcmode="lin" valueType="num">
                                      <p:cBhvr additive="base">
                                        <p:cTn id="5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483</Words>
  <Application>Microsoft Office PowerPoint</Application>
  <PresentationFormat>On-screen Show (4:3)</PresentationFormat>
  <Paragraphs>108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HTML5 </vt:lpstr>
      <vt:lpstr>Agenda</vt:lpstr>
      <vt:lpstr>Features of HTML5</vt:lpstr>
      <vt:lpstr>Multimedia</vt:lpstr>
      <vt:lpstr>Multimedia</vt:lpstr>
      <vt:lpstr>Multimedia</vt:lpstr>
      <vt:lpstr>Offline Storage</vt:lpstr>
      <vt:lpstr>PowerPoint Presentation</vt:lpstr>
      <vt:lpstr>Semantic</vt:lpstr>
      <vt:lpstr>Semantic</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dc:title>
  <dc:creator>Janak Shah</dc:creator>
  <cp:lastModifiedBy>Janak Shah</cp:lastModifiedBy>
  <cp:revision>1</cp:revision>
  <dcterms:created xsi:type="dcterms:W3CDTF">2015-08-14T05:03:48Z</dcterms:created>
  <dcterms:modified xsi:type="dcterms:W3CDTF">2015-08-14T05:06:33Z</dcterms:modified>
</cp:coreProperties>
</file>