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6" r:id="rId13"/>
    <p:sldId id="276" r:id="rId14"/>
    <p:sldId id="267" r:id="rId15"/>
    <p:sldId id="268" r:id="rId16"/>
    <p:sldId id="270" r:id="rId17"/>
    <p:sldId id="272" r:id="rId18"/>
    <p:sldId id="271" r:id="rId19"/>
    <p:sldId id="273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9" autoAdjust="0"/>
  </p:normalViewPr>
  <p:slideViewPr>
    <p:cSldViewPr>
      <p:cViewPr>
        <p:scale>
          <a:sx n="75" d="100"/>
          <a:sy n="75" d="100"/>
        </p:scale>
        <p:origin x="-1014" y="-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C7A6D6-0C54-45CD-889E-7EB8D8C44383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175AFC6-511B-47AC-91B8-BC9DCEF172B2}">
      <dgm:prSet/>
      <dgm:spPr/>
      <dgm:t>
        <a:bodyPr/>
        <a:lstStyle/>
        <a:p>
          <a:pPr rtl="0"/>
          <a:r>
            <a:rPr lang="en-US" dirty="0" smtClean="0"/>
            <a:t>Element</a:t>
          </a:r>
          <a:endParaRPr lang="en-US" dirty="0"/>
        </a:p>
      </dgm:t>
    </dgm:pt>
    <dgm:pt modelId="{A09BB094-D602-441A-BD87-F8FF99FC45F5}" type="parTrans" cxnId="{989E7BEF-9752-4EAF-A9BB-CD108E8F782A}">
      <dgm:prSet/>
      <dgm:spPr/>
      <dgm:t>
        <a:bodyPr/>
        <a:lstStyle/>
        <a:p>
          <a:endParaRPr lang="en-US"/>
        </a:p>
      </dgm:t>
    </dgm:pt>
    <dgm:pt modelId="{DEC2B450-8855-4233-B927-7956BF9B95FD}" type="sibTrans" cxnId="{989E7BEF-9752-4EAF-A9BB-CD108E8F782A}">
      <dgm:prSet/>
      <dgm:spPr/>
      <dgm:t>
        <a:bodyPr/>
        <a:lstStyle/>
        <a:p>
          <a:endParaRPr lang="en-US"/>
        </a:p>
      </dgm:t>
    </dgm:pt>
    <dgm:pt modelId="{6CD05153-1431-4347-B4DC-6288B0743DE0}">
      <dgm:prSet/>
      <dgm:spPr/>
      <dgm:t>
        <a:bodyPr/>
        <a:lstStyle/>
        <a:p>
          <a:pPr rtl="0"/>
          <a:r>
            <a:rPr lang="en-US" dirty="0" smtClean="0"/>
            <a:t>Code : E</a:t>
          </a:r>
          <a:endParaRPr lang="en-US" dirty="0"/>
        </a:p>
      </dgm:t>
    </dgm:pt>
    <dgm:pt modelId="{1F7EA4F6-1417-43DA-AE03-4D094146FE25}" type="parTrans" cxnId="{47CFE3AB-1391-40AB-BC42-CA4C5BEAFC8D}">
      <dgm:prSet/>
      <dgm:spPr/>
      <dgm:t>
        <a:bodyPr/>
        <a:lstStyle/>
        <a:p>
          <a:endParaRPr lang="en-US"/>
        </a:p>
      </dgm:t>
    </dgm:pt>
    <dgm:pt modelId="{6B49CDC5-71AA-4572-BE58-FABA7A0E2F46}" type="sibTrans" cxnId="{47CFE3AB-1391-40AB-BC42-CA4C5BEAFC8D}">
      <dgm:prSet/>
      <dgm:spPr/>
      <dgm:t>
        <a:bodyPr/>
        <a:lstStyle/>
        <a:p>
          <a:endParaRPr lang="en-US"/>
        </a:p>
      </dgm:t>
    </dgm:pt>
    <dgm:pt modelId="{60C1139D-7CD7-4CAE-BBC5-26E3CF72C9AD}">
      <dgm:prSet/>
      <dgm:spPr/>
      <dgm:t>
        <a:bodyPr/>
        <a:lstStyle/>
        <a:p>
          <a:pPr rtl="0"/>
          <a:r>
            <a:rPr lang="en-US" dirty="0" err="1" smtClean="0"/>
            <a:t>Div,P,button</a:t>
          </a:r>
          <a:endParaRPr lang="en-US" dirty="0"/>
        </a:p>
      </dgm:t>
    </dgm:pt>
    <dgm:pt modelId="{055BC3C0-329F-47C6-8F39-CD578FE66C62}" type="parTrans" cxnId="{22655FF9-ED31-4F9C-9048-74F472E178AC}">
      <dgm:prSet/>
      <dgm:spPr/>
      <dgm:t>
        <a:bodyPr/>
        <a:lstStyle/>
        <a:p>
          <a:endParaRPr lang="en-US"/>
        </a:p>
      </dgm:t>
    </dgm:pt>
    <dgm:pt modelId="{CCC092B4-6E51-4E0C-AB81-44FB6D463F0C}" type="sibTrans" cxnId="{22655FF9-ED31-4F9C-9048-74F472E178AC}">
      <dgm:prSet/>
      <dgm:spPr/>
      <dgm:t>
        <a:bodyPr/>
        <a:lstStyle/>
        <a:p>
          <a:endParaRPr lang="en-US"/>
        </a:p>
      </dgm:t>
    </dgm:pt>
    <dgm:pt modelId="{A67A2139-30C3-4759-A503-6FEADA866737}" type="pres">
      <dgm:prSet presAssocID="{6DC7A6D6-0C54-45CD-889E-7EB8D8C4438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E63381-4C22-4FD7-84CC-37477FED580D}" type="pres">
      <dgm:prSet presAssocID="{F175AFC6-511B-47AC-91B8-BC9DCEF172B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31D92-C27A-4C45-8C95-4E0DA1B6D05A}" type="pres">
      <dgm:prSet presAssocID="{DEC2B450-8855-4233-B927-7956BF9B95F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CD440C7-3E9A-4938-A640-47938C6D39CD}" type="pres">
      <dgm:prSet presAssocID="{DEC2B450-8855-4233-B927-7956BF9B95FD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1E77882-F315-42A0-B7AB-E5A278000CCB}" type="pres">
      <dgm:prSet presAssocID="{6CD05153-1431-4347-B4DC-6288B0743D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16AD0-48B0-47A6-8572-849F42561077}" type="pres">
      <dgm:prSet presAssocID="{6B49CDC5-71AA-4572-BE58-FABA7A0E2F4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B9910D06-0EDB-49B2-AA02-39F77E95F6B6}" type="pres">
      <dgm:prSet presAssocID="{6B49CDC5-71AA-4572-BE58-FABA7A0E2F4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F6901D0-F232-4C39-885C-332ED31CF685}" type="pres">
      <dgm:prSet presAssocID="{60C1139D-7CD7-4CAE-BBC5-26E3CF72C9A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BD3ACD-6DE7-4585-B249-49ECFE762EFC}" type="presOf" srcId="{DEC2B450-8855-4233-B927-7956BF9B95FD}" destId="{20D31D92-C27A-4C45-8C95-4E0DA1B6D05A}" srcOrd="0" destOrd="0" presId="urn:microsoft.com/office/officeart/2005/8/layout/process1"/>
    <dgm:cxn modelId="{7D9241D4-48EE-4227-8562-01A59AF4AC82}" type="presOf" srcId="{6B49CDC5-71AA-4572-BE58-FABA7A0E2F46}" destId="{B9910D06-0EDB-49B2-AA02-39F77E95F6B6}" srcOrd="1" destOrd="0" presId="urn:microsoft.com/office/officeart/2005/8/layout/process1"/>
    <dgm:cxn modelId="{989E7BEF-9752-4EAF-A9BB-CD108E8F782A}" srcId="{6DC7A6D6-0C54-45CD-889E-7EB8D8C44383}" destId="{F175AFC6-511B-47AC-91B8-BC9DCEF172B2}" srcOrd="0" destOrd="0" parTransId="{A09BB094-D602-441A-BD87-F8FF99FC45F5}" sibTransId="{DEC2B450-8855-4233-B927-7956BF9B95FD}"/>
    <dgm:cxn modelId="{DF31E75A-5111-4A81-B29C-6EFCF703D285}" type="presOf" srcId="{DEC2B450-8855-4233-B927-7956BF9B95FD}" destId="{ACD440C7-3E9A-4938-A640-47938C6D39CD}" srcOrd="1" destOrd="0" presId="urn:microsoft.com/office/officeart/2005/8/layout/process1"/>
    <dgm:cxn modelId="{22655FF9-ED31-4F9C-9048-74F472E178AC}" srcId="{6DC7A6D6-0C54-45CD-889E-7EB8D8C44383}" destId="{60C1139D-7CD7-4CAE-BBC5-26E3CF72C9AD}" srcOrd="2" destOrd="0" parTransId="{055BC3C0-329F-47C6-8F39-CD578FE66C62}" sibTransId="{CCC092B4-6E51-4E0C-AB81-44FB6D463F0C}"/>
    <dgm:cxn modelId="{47CFE3AB-1391-40AB-BC42-CA4C5BEAFC8D}" srcId="{6DC7A6D6-0C54-45CD-889E-7EB8D8C44383}" destId="{6CD05153-1431-4347-B4DC-6288B0743DE0}" srcOrd="1" destOrd="0" parTransId="{1F7EA4F6-1417-43DA-AE03-4D094146FE25}" sibTransId="{6B49CDC5-71AA-4572-BE58-FABA7A0E2F46}"/>
    <dgm:cxn modelId="{9AE4C4D9-1101-4D86-93CA-18E9D0527213}" type="presOf" srcId="{F175AFC6-511B-47AC-91B8-BC9DCEF172B2}" destId="{22E63381-4C22-4FD7-84CC-37477FED580D}" srcOrd="0" destOrd="0" presId="urn:microsoft.com/office/officeart/2005/8/layout/process1"/>
    <dgm:cxn modelId="{A6302BD6-4132-4207-B04B-19AA680F67EE}" type="presOf" srcId="{60C1139D-7CD7-4CAE-BBC5-26E3CF72C9AD}" destId="{AF6901D0-F232-4C39-885C-332ED31CF685}" srcOrd="0" destOrd="0" presId="urn:microsoft.com/office/officeart/2005/8/layout/process1"/>
    <dgm:cxn modelId="{9B36A70C-038C-49CF-8793-56F617621286}" type="presOf" srcId="{6DC7A6D6-0C54-45CD-889E-7EB8D8C44383}" destId="{A67A2139-30C3-4759-A503-6FEADA866737}" srcOrd="0" destOrd="0" presId="urn:microsoft.com/office/officeart/2005/8/layout/process1"/>
    <dgm:cxn modelId="{DB434CD2-8A7C-4239-80ED-8A1DA60B0F3A}" type="presOf" srcId="{6B49CDC5-71AA-4572-BE58-FABA7A0E2F46}" destId="{D5516AD0-48B0-47A6-8572-849F42561077}" srcOrd="0" destOrd="0" presId="urn:microsoft.com/office/officeart/2005/8/layout/process1"/>
    <dgm:cxn modelId="{0106F47A-8BF0-4E3C-A30C-C45A7247AD4E}" type="presOf" srcId="{6CD05153-1431-4347-B4DC-6288B0743DE0}" destId="{C1E77882-F315-42A0-B7AB-E5A278000CCB}" srcOrd="0" destOrd="0" presId="urn:microsoft.com/office/officeart/2005/8/layout/process1"/>
    <dgm:cxn modelId="{557E78C5-7DD3-41B3-A437-727EC91AB3A4}" type="presParOf" srcId="{A67A2139-30C3-4759-A503-6FEADA866737}" destId="{22E63381-4C22-4FD7-84CC-37477FED580D}" srcOrd="0" destOrd="0" presId="urn:microsoft.com/office/officeart/2005/8/layout/process1"/>
    <dgm:cxn modelId="{30D7CDF7-D415-4CF5-91D3-1FA5AE0003B8}" type="presParOf" srcId="{A67A2139-30C3-4759-A503-6FEADA866737}" destId="{20D31D92-C27A-4C45-8C95-4E0DA1B6D05A}" srcOrd="1" destOrd="0" presId="urn:microsoft.com/office/officeart/2005/8/layout/process1"/>
    <dgm:cxn modelId="{B3BF2B2B-E88D-4D90-A816-A8A4CEA9AD1C}" type="presParOf" srcId="{20D31D92-C27A-4C45-8C95-4E0DA1B6D05A}" destId="{ACD440C7-3E9A-4938-A640-47938C6D39CD}" srcOrd="0" destOrd="0" presId="urn:microsoft.com/office/officeart/2005/8/layout/process1"/>
    <dgm:cxn modelId="{27914F81-CE73-40E2-A1B8-6D80C397DA64}" type="presParOf" srcId="{A67A2139-30C3-4759-A503-6FEADA866737}" destId="{C1E77882-F315-42A0-B7AB-E5A278000CCB}" srcOrd="2" destOrd="0" presId="urn:microsoft.com/office/officeart/2005/8/layout/process1"/>
    <dgm:cxn modelId="{D15F854F-85CD-4D9D-AD6F-0EFCDCCC7406}" type="presParOf" srcId="{A67A2139-30C3-4759-A503-6FEADA866737}" destId="{D5516AD0-48B0-47A6-8572-849F42561077}" srcOrd="3" destOrd="0" presId="urn:microsoft.com/office/officeart/2005/8/layout/process1"/>
    <dgm:cxn modelId="{E195682B-DFA9-4F08-AC48-D91EEE073C6A}" type="presParOf" srcId="{D5516AD0-48B0-47A6-8572-849F42561077}" destId="{B9910D06-0EDB-49B2-AA02-39F77E95F6B6}" srcOrd="0" destOrd="0" presId="urn:microsoft.com/office/officeart/2005/8/layout/process1"/>
    <dgm:cxn modelId="{FC9BE78F-F0A6-4191-93FE-3E1E1823B106}" type="presParOf" srcId="{A67A2139-30C3-4759-A503-6FEADA866737}" destId="{AF6901D0-F232-4C39-885C-332ED31CF68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7A6D6-0C54-45CD-889E-7EB8D8C44383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175AFC6-511B-47AC-91B8-BC9DCEF172B2}">
      <dgm:prSet/>
      <dgm:spPr/>
      <dgm:t>
        <a:bodyPr/>
        <a:lstStyle/>
        <a:p>
          <a:pPr rtl="0"/>
          <a:r>
            <a:rPr lang="en-US" b="0" i="0" dirty="0" smtClean="0"/>
            <a:t>ID</a:t>
          </a:r>
          <a:endParaRPr lang="en-US" dirty="0"/>
        </a:p>
      </dgm:t>
    </dgm:pt>
    <dgm:pt modelId="{A09BB094-D602-441A-BD87-F8FF99FC45F5}" type="parTrans" cxnId="{989E7BEF-9752-4EAF-A9BB-CD108E8F782A}">
      <dgm:prSet/>
      <dgm:spPr/>
      <dgm:t>
        <a:bodyPr/>
        <a:lstStyle/>
        <a:p>
          <a:endParaRPr lang="en-US"/>
        </a:p>
      </dgm:t>
    </dgm:pt>
    <dgm:pt modelId="{DEC2B450-8855-4233-B927-7956BF9B95FD}" type="sibTrans" cxnId="{989E7BEF-9752-4EAF-A9BB-CD108E8F782A}">
      <dgm:prSet/>
      <dgm:spPr/>
      <dgm:t>
        <a:bodyPr/>
        <a:lstStyle/>
        <a:p>
          <a:endParaRPr lang="en-US"/>
        </a:p>
      </dgm:t>
    </dgm:pt>
    <dgm:pt modelId="{6CD05153-1431-4347-B4DC-6288B0743DE0}">
      <dgm:prSet/>
      <dgm:spPr/>
      <dgm:t>
        <a:bodyPr/>
        <a:lstStyle/>
        <a:p>
          <a:pPr rtl="0"/>
          <a:r>
            <a:rPr lang="en-US" dirty="0" smtClean="0"/>
            <a:t>Code </a:t>
          </a:r>
          <a:r>
            <a:rPr lang="en-US" smtClean="0"/>
            <a:t>: E#Id</a:t>
          </a:r>
          <a:endParaRPr lang="en-US" dirty="0"/>
        </a:p>
      </dgm:t>
    </dgm:pt>
    <dgm:pt modelId="{1F7EA4F6-1417-43DA-AE03-4D094146FE25}" type="parTrans" cxnId="{47CFE3AB-1391-40AB-BC42-CA4C5BEAFC8D}">
      <dgm:prSet/>
      <dgm:spPr/>
      <dgm:t>
        <a:bodyPr/>
        <a:lstStyle/>
        <a:p>
          <a:endParaRPr lang="en-US"/>
        </a:p>
      </dgm:t>
    </dgm:pt>
    <dgm:pt modelId="{6B49CDC5-71AA-4572-BE58-FABA7A0E2F46}" type="sibTrans" cxnId="{47CFE3AB-1391-40AB-BC42-CA4C5BEAFC8D}">
      <dgm:prSet/>
      <dgm:spPr/>
      <dgm:t>
        <a:bodyPr/>
        <a:lstStyle/>
        <a:p>
          <a:endParaRPr lang="en-US"/>
        </a:p>
      </dgm:t>
    </dgm:pt>
    <dgm:pt modelId="{60C1139D-7CD7-4CAE-BBC5-26E3CF72C9AD}">
      <dgm:prSet/>
      <dgm:spPr/>
      <dgm:t>
        <a:bodyPr/>
        <a:lstStyle/>
        <a:p>
          <a:pPr rtl="0"/>
          <a:r>
            <a:rPr lang="en-US" dirty="0" smtClean="0"/>
            <a:t>Div#D1,</a:t>
          </a:r>
        </a:p>
        <a:p>
          <a:pPr rtl="0"/>
          <a:r>
            <a:rPr lang="en-US" dirty="0" smtClean="0"/>
            <a:t>p#P1,</a:t>
          </a:r>
        </a:p>
        <a:p>
          <a:pPr rtl="0"/>
          <a:r>
            <a:rPr lang="en-US" dirty="0" smtClean="0"/>
            <a:t>button#Btn1</a:t>
          </a:r>
          <a:endParaRPr lang="en-US" dirty="0"/>
        </a:p>
      </dgm:t>
    </dgm:pt>
    <dgm:pt modelId="{055BC3C0-329F-47C6-8F39-CD578FE66C62}" type="parTrans" cxnId="{22655FF9-ED31-4F9C-9048-74F472E178AC}">
      <dgm:prSet/>
      <dgm:spPr/>
      <dgm:t>
        <a:bodyPr/>
        <a:lstStyle/>
        <a:p>
          <a:endParaRPr lang="en-US"/>
        </a:p>
      </dgm:t>
    </dgm:pt>
    <dgm:pt modelId="{CCC092B4-6E51-4E0C-AB81-44FB6D463F0C}" type="sibTrans" cxnId="{22655FF9-ED31-4F9C-9048-74F472E178AC}">
      <dgm:prSet/>
      <dgm:spPr/>
      <dgm:t>
        <a:bodyPr/>
        <a:lstStyle/>
        <a:p>
          <a:endParaRPr lang="en-US"/>
        </a:p>
      </dgm:t>
    </dgm:pt>
    <dgm:pt modelId="{A67A2139-30C3-4759-A503-6FEADA866737}" type="pres">
      <dgm:prSet presAssocID="{6DC7A6D6-0C54-45CD-889E-7EB8D8C4438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E63381-4C22-4FD7-84CC-37477FED580D}" type="pres">
      <dgm:prSet presAssocID="{F175AFC6-511B-47AC-91B8-BC9DCEF172B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31D92-C27A-4C45-8C95-4E0DA1B6D05A}" type="pres">
      <dgm:prSet presAssocID="{DEC2B450-8855-4233-B927-7956BF9B95F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CD440C7-3E9A-4938-A640-47938C6D39CD}" type="pres">
      <dgm:prSet presAssocID="{DEC2B450-8855-4233-B927-7956BF9B95FD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1E77882-F315-42A0-B7AB-E5A278000CCB}" type="pres">
      <dgm:prSet presAssocID="{6CD05153-1431-4347-B4DC-6288B0743D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16AD0-48B0-47A6-8572-849F42561077}" type="pres">
      <dgm:prSet presAssocID="{6B49CDC5-71AA-4572-BE58-FABA7A0E2F4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B9910D06-0EDB-49B2-AA02-39F77E95F6B6}" type="pres">
      <dgm:prSet presAssocID="{6B49CDC5-71AA-4572-BE58-FABA7A0E2F4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F6901D0-F232-4C39-885C-332ED31CF685}" type="pres">
      <dgm:prSet presAssocID="{60C1139D-7CD7-4CAE-BBC5-26E3CF72C9A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1E8BA9-CEC9-443D-A62F-264C53CD1143}" type="presOf" srcId="{DEC2B450-8855-4233-B927-7956BF9B95FD}" destId="{ACD440C7-3E9A-4938-A640-47938C6D39CD}" srcOrd="1" destOrd="0" presId="urn:microsoft.com/office/officeart/2005/8/layout/process1"/>
    <dgm:cxn modelId="{989E7BEF-9752-4EAF-A9BB-CD108E8F782A}" srcId="{6DC7A6D6-0C54-45CD-889E-7EB8D8C44383}" destId="{F175AFC6-511B-47AC-91B8-BC9DCEF172B2}" srcOrd="0" destOrd="0" parTransId="{A09BB094-D602-441A-BD87-F8FF99FC45F5}" sibTransId="{DEC2B450-8855-4233-B927-7956BF9B95FD}"/>
    <dgm:cxn modelId="{181FDD91-70E8-4E5B-AFFF-AAD942EBF259}" type="presOf" srcId="{60C1139D-7CD7-4CAE-BBC5-26E3CF72C9AD}" destId="{AF6901D0-F232-4C39-885C-332ED31CF685}" srcOrd="0" destOrd="0" presId="urn:microsoft.com/office/officeart/2005/8/layout/process1"/>
    <dgm:cxn modelId="{47CFE3AB-1391-40AB-BC42-CA4C5BEAFC8D}" srcId="{6DC7A6D6-0C54-45CD-889E-7EB8D8C44383}" destId="{6CD05153-1431-4347-B4DC-6288B0743DE0}" srcOrd="1" destOrd="0" parTransId="{1F7EA4F6-1417-43DA-AE03-4D094146FE25}" sibTransId="{6B49CDC5-71AA-4572-BE58-FABA7A0E2F46}"/>
    <dgm:cxn modelId="{25D55F0E-EE33-4320-9598-A5ACA091C6D8}" type="presOf" srcId="{DEC2B450-8855-4233-B927-7956BF9B95FD}" destId="{20D31D92-C27A-4C45-8C95-4E0DA1B6D05A}" srcOrd="0" destOrd="0" presId="urn:microsoft.com/office/officeart/2005/8/layout/process1"/>
    <dgm:cxn modelId="{CBFBCCD2-0B38-4BC3-A613-7EA3A8E77420}" type="presOf" srcId="{6B49CDC5-71AA-4572-BE58-FABA7A0E2F46}" destId="{D5516AD0-48B0-47A6-8572-849F42561077}" srcOrd="0" destOrd="0" presId="urn:microsoft.com/office/officeart/2005/8/layout/process1"/>
    <dgm:cxn modelId="{E49573DF-7207-4C74-BA39-F40603FA9917}" type="presOf" srcId="{6DC7A6D6-0C54-45CD-889E-7EB8D8C44383}" destId="{A67A2139-30C3-4759-A503-6FEADA866737}" srcOrd="0" destOrd="0" presId="urn:microsoft.com/office/officeart/2005/8/layout/process1"/>
    <dgm:cxn modelId="{1915B78B-2677-4EE8-B134-782FAE5260C5}" type="presOf" srcId="{6CD05153-1431-4347-B4DC-6288B0743DE0}" destId="{C1E77882-F315-42A0-B7AB-E5A278000CCB}" srcOrd="0" destOrd="0" presId="urn:microsoft.com/office/officeart/2005/8/layout/process1"/>
    <dgm:cxn modelId="{8194BF03-DA97-4423-98D4-64E35252BD64}" type="presOf" srcId="{6B49CDC5-71AA-4572-BE58-FABA7A0E2F46}" destId="{B9910D06-0EDB-49B2-AA02-39F77E95F6B6}" srcOrd="1" destOrd="0" presId="urn:microsoft.com/office/officeart/2005/8/layout/process1"/>
    <dgm:cxn modelId="{22655FF9-ED31-4F9C-9048-74F472E178AC}" srcId="{6DC7A6D6-0C54-45CD-889E-7EB8D8C44383}" destId="{60C1139D-7CD7-4CAE-BBC5-26E3CF72C9AD}" srcOrd="2" destOrd="0" parTransId="{055BC3C0-329F-47C6-8F39-CD578FE66C62}" sibTransId="{CCC092B4-6E51-4E0C-AB81-44FB6D463F0C}"/>
    <dgm:cxn modelId="{1ED09201-E721-46FB-A63C-30B4F266FE80}" type="presOf" srcId="{F175AFC6-511B-47AC-91B8-BC9DCEF172B2}" destId="{22E63381-4C22-4FD7-84CC-37477FED580D}" srcOrd="0" destOrd="0" presId="urn:microsoft.com/office/officeart/2005/8/layout/process1"/>
    <dgm:cxn modelId="{8C500E7F-F6A9-4346-BF3B-3D126C17B57E}" type="presParOf" srcId="{A67A2139-30C3-4759-A503-6FEADA866737}" destId="{22E63381-4C22-4FD7-84CC-37477FED580D}" srcOrd="0" destOrd="0" presId="urn:microsoft.com/office/officeart/2005/8/layout/process1"/>
    <dgm:cxn modelId="{BD69C0A1-7787-469A-925C-B4614565CE71}" type="presParOf" srcId="{A67A2139-30C3-4759-A503-6FEADA866737}" destId="{20D31D92-C27A-4C45-8C95-4E0DA1B6D05A}" srcOrd="1" destOrd="0" presId="urn:microsoft.com/office/officeart/2005/8/layout/process1"/>
    <dgm:cxn modelId="{4A16DA88-0C11-4556-9867-9372108E8724}" type="presParOf" srcId="{20D31D92-C27A-4C45-8C95-4E0DA1B6D05A}" destId="{ACD440C7-3E9A-4938-A640-47938C6D39CD}" srcOrd="0" destOrd="0" presId="urn:microsoft.com/office/officeart/2005/8/layout/process1"/>
    <dgm:cxn modelId="{D592BADD-4630-4469-A40B-42661EC27C27}" type="presParOf" srcId="{A67A2139-30C3-4759-A503-6FEADA866737}" destId="{C1E77882-F315-42A0-B7AB-E5A278000CCB}" srcOrd="2" destOrd="0" presId="urn:microsoft.com/office/officeart/2005/8/layout/process1"/>
    <dgm:cxn modelId="{827131A6-5BDE-4869-AC2D-54E168197AF6}" type="presParOf" srcId="{A67A2139-30C3-4759-A503-6FEADA866737}" destId="{D5516AD0-48B0-47A6-8572-849F42561077}" srcOrd="3" destOrd="0" presId="urn:microsoft.com/office/officeart/2005/8/layout/process1"/>
    <dgm:cxn modelId="{C903F9BE-6345-483A-AEF3-BE741C1D0253}" type="presParOf" srcId="{D5516AD0-48B0-47A6-8572-849F42561077}" destId="{B9910D06-0EDB-49B2-AA02-39F77E95F6B6}" srcOrd="0" destOrd="0" presId="urn:microsoft.com/office/officeart/2005/8/layout/process1"/>
    <dgm:cxn modelId="{B9DF69EA-9B5D-49C9-A8D6-66C3DBC7E520}" type="presParOf" srcId="{A67A2139-30C3-4759-A503-6FEADA866737}" destId="{AF6901D0-F232-4C39-885C-332ED31CF68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C7A6D6-0C54-45CD-889E-7EB8D8C44383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175AFC6-511B-47AC-91B8-BC9DCEF172B2}">
      <dgm:prSet/>
      <dgm:spPr/>
      <dgm:t>
        <a:bodyPr/>
        <a:lstStyle/>
        <a:p>
          <a:pPr rtl="0"/>
          <a:r>
            <a:rPr lang="en-US" b="0" i="0" dirty="0" smtClean="0"/>
            <a:t>Class</a:t>
          </a:r>
          <a:endParaRPr lang="en-US" dirty="0"/>
        </a:p>
      </dgm:t>
    </dgm:pt>
    <dgm:pt modelId="{A09BB094-D602-441A-BD87-F8FF99FC45F5}" type="parTrans" cxnId="{989E7BEF-9752-4EAF-A9BB-CD108E8F782A}">
      <dgm:prSet/>
      <dgm:spPr/>
      <dgm:t>
        <a:bodyPr/>
        <a:lstStyle/>
        <a:p>
          <a:endParaRPr lang="en-US"/>
        </a:p>
      </dgm:t>
    </dgm:pt>
    <dgm:pt modelId="{DEC2B450-8855-4233-B927-7956BF9B95FD}" type="sibTrans" cxnId="{989E7BEF-9752-4EAF-A9BB-CD108E8F782A}">
      <dgm:prSet/>
      <dgm:spPr/>
      <dgm:t>
        <a:bodyPr/>
        <a:lstStyle/>
        <a:p>
          <a:endParaRPr lang="en-US"/>
        </a:p>
      </dgm:t>
    </dgm:pt>
    <dgm:pt modelId="{6CD05153-1431-4347-B4DC-6288B0743DE0}">
      <dgm:prSet/>
      <dgm:spPr/>
      <dgm:t>
        <a:bodyPr/>
        <a:lstStyle/>
        <a:p>
          <a:pPr rtl="0"/>
          <a:r>
            <a:rPr lang="en-US" dirty="0" smtClean="0"/>
            <a:t>Code : </a:t>
          </a:r>
          <a:r>
            <a:rPr lang="en-US" dirty="0" err="1" smtClean="0"/>
            <a:t>E.Id</a:t>
          </a:r>
          <a:endParaRPr lang="en-US" dirty="0"/>
        </a:p>
      </dgm:t>
    </dgm:pt>
    <dgm:pt modelId="{1F7EA4F6-1417-43DA-AE03-4D094146FE25}" type="parTrans" cxnId="{47CFE3AB-1391-40AB-BC42-CA4C5BEAFC8D}">
      <dgm:prSet/>
      <dgm:spPr/>
      <dgm:t>
        <a:bodyPr/>
        <a:lstStyle/>
        <a:p>
          <a:endParaRPr lang="en-US"/>
        </a:p>
      </dgm:t>
    </dgm:pt>
    <dgm:pt modelId="{6B49CDC5-71AA-4572-BE58-FABA7A0E2F46}" type="sibTrans" cxnId="{47CFE3AB-1391-40AB-BC42-CA4C5BEAFC8D}">
      <dgm:prSet/>
      <dgm:spPr/>
      <dgm:t>
        <a:bodyPr/>
        <a:lstStyle/>
        <a:p>
          <a:endParaRPr lang="en-US"/>
        </a:p>
      </dgm:t>
    </dgm:pt>
    <dgm:pt modelId="{60C1139D-7CD7-4CAE-BBC5-26E3CF72C9AD}">
      <dgm:prSet/>
      <dgm:spPr/>
      <dgm:t>
        <a:bodyPr/>
        <a:lstStyle/>
        <a:p>
          <a:pPr rtl="0"/>
          <a:r>
            <a:rPr lang="en-US" dirty="0" smtClean="0"/>
            <a:t>Div.d1,</a:t>
          </a:r>
        </a:p>
        <a:p>
          <a:pPr rtl="0"/>
          <a:r>
            <a:rPr lang="en-US" dirty="0" smtClean="0"/>
            <a:t>P.p1,</a:t>
          </a:r>
        </a:p>
        <a:p>
          <a:pPr rtl="0"/>
          <a:r>
            <a:rPr lang="en-US" dirty="0" smtClean="0"/>
            <a:t>Button.b1</a:t>
          </a:r>
          <a:endParaRPr lang="en-US" dirty="0"/>
        </a:p>
      </dgm:t>
    </dgm:pt>
    <dgm:pt modelId="{055BC3C0-329F-47C6-8F39-CD578FE66C62}" type="parTrans" cxnId="{22655FF9-ED31-4F9C-9048-74F472E178AC}">
      <dgm:prSet/>
      <dgm:spPr/>
      <dgm:t>
        <a:bodyPr/>
        <a:lstStyle/>
        <a:p>
          <a:endParaRPr lang="en-US"/>
        </a:p>
      </dgm:t>
    </dgm:pt>
    <dgm:pt modelId="{CCC092B4-6E51-4E0C-AB81-44FB6D463F0C}" type="sibTrans" cxnId="{22655FF9-ED31-4F9C-9048-74F472E178AC}">
      <dgm:prSet/>
      <dgm:spPr/>
      <dgm:t>
        <a:bodyPr/>
        <a:lstStyle/>
        <a:p>
          <a:endParaRPr lang="en-US"/>
        </a:p>
      </dgm:t>
    </dgm:pt>
    <dgm:pt modelId="{A67A2139-30C3-4759-A503-6FEADA866737}" type="pres">
      <dgm:prSet presAssocID="{6DC7A6D6-0C54-45CD-889E-7EB8D8C4438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E63381-4C22-4FD7-84CC-37477FED580D}" type="pres">
      <dgm:prSet presAssocID="{F175AFC6-511B-47AC-91B8-BC9DCEF172B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31D92-C27A-4C45-8C95-4E0DA1B6D05A}" type="pres">
      <dgm:prSet presAssocID="{DEC2B450-8855-4233-B927-7956BF9B95F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CD440C7-3E9A-4938-A640-47938C6D39CD}" type="pres">
      <dgm:prSet presAssocID="{DEC2B450-8855-4233-B927-7956BF9B95FD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1E77882-F315-42A0-B7AB-E5A278000CCB}" type="pres">
      <dgm:prSet presAssocID="{6CD05153-1431-4347-B4DC-6288B0743D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16AD0-48B0-47A6-8572-849F42561077}" type="pres">
      <dgm:prSet presAssocID="{6B49CDC5-71AA-4572-BE58-FABA7A0E2F4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B9910D06-0EDB-49B2-AA02-39F77E95F6B6}" type="pres">
      <dgm:prSet presAssocID="{6B49CDC5-71AA-4572-BE58-FABA7A0E2F4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F6901D0-F232-4C39-885C-332ED31CF685}" type="pres">
      <dgm:prSet presAssocID="{60C1139D-7CD7-4CAE-BBC5-26E3CF72C9A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1529DF-2AC6-44A8-8DAE-699A644BFB79}" type="presOf" srcId="{6CD05153-1431-4347-B4DC-6288B0743DE0}" destId="{C1E77882-F315-42A0-B7AB-E5A278000CCB}" srcOrd="0" destOrd="0" presId="urn:microsoft.com/office/officeart/2005/8/layout/process1"/>
    <dgm:cxn modelId="{9C6E01C5-AE29-4505-9E71-F5318897805B}" type="presOf" srcId="{DEC2B450-8855-4233-B927-7956BF9B95FD}" destId="{ACD440C7-3E9A-4938-A640-47938C6D39CD}" srcOrd="1" destOrd="0" presId="urn:microsoft.com/office/officeart/2005/8/layout/process1"/>
    <dgm:cxn modelId="{989E7BEF-9752-4EAF-A9BB-CD108E8F782A}" srcId="{6DC7A6D6-0C54-45CD-889E-7EB8D8C44383}" destId="{F175AFC6-511B-47AC-91B8-BC9DCEF172B2}" srcOrd="0" destOrd="0" parTransId="{A09BB094-D602-441A-BD87-F8FF99FC45F5}" sibTransId="{DEC2B450-8855-4233-B927-7956BF9B95FD}"/>
    <dgm:cxn modelId="{0F8C925D-92D4-4218-B5A6-2E1C8A09112E}" type="presOf" srcId="{DEC2B450-8855-4233-B927-7956BF9B95FD}" destId="{20D31D92-C27A-4C45-8C95-4E0DA1B6D05A}" srcOrd="0" destOrd="0" presId="urn:microsoft.com/office/officeart/2005/8/layout/process1"/>
    <dgm:cxn modelId="{47CFE3AB-1391-40AB-BC42-CA4C5BEAFC8D}" srcId="{6DC7A6D6-0C54-45CD-889E-7EB8D8C44383}" destId="{6CD05153-1431-4347-B4DC-6288B0743DE0}" srcOrd="1" destOrd="0" parTransId="{1F7EA4F6-1417-43DA-AE03-4D094146FE25}" sibTransId="{6B49CDC5-71AA-4572-BE58-FABA7A0E2F46}"/>
    <dgm:cxn modelId="{63B46E1A-DA9F-44F7-B566-EB41F06CDD8A}" type="presOf" srcId="{6B49CDC5-71AA-4572-BE58-FABA7A0E2F46}" destId="{D5516AD0-48B0-47A6-8572-849F42561077}" srcOrd="0" destOrd="0" presId="urn:microsoft.com/office/officeart/2005/8/layout/process1"/>
    <dgm:cxn modelId="{00E14666-EF6E-4DE7-9B48-919CD38D35DE}" type="presOf" srcId="{60C1139D-7CD7-4CAE-BBC5-26E3CF72C9AD}" destId="{AF6901D0-F232-4C39-885C-332ED31CF685}" srcOrd="0" destOrd="0" presId="urn:microsoft.com/office/officeart/2005/8/layout/process1"/>
    <dgm:cxn modelId="{3DADACB0-4FA4-4EDF-A8F0-A694AD6F2341}" type="presOf" srcId="{F175AFC6-511B-47AC-91B8-BC9DCEF172B2}" destId="{22E63381-4C22-4FD7-84CC-37477FED580D}" srcOrd="0" destOrd="0" presId="urn:microsoft.com/office/officeart/2005/8/layout/process1"/>
    <dgm:cxn modelId="{7E0185E3-436F-474A-95B7-1042353D9E45}" type="presOf" srcId="{6DC7A6D6-0C54-45CD-889E-7EB8D8C44383}" destId="{A67A2139-30C3-4759-A503-6FEADA866737}" srcOrd="0" destOrd="0" presId="urn:microsoft.com/office/officeart/2005/8/layout/process1"/>
    <dgm:cxn modelId="{22655FF9-ED31-4F9C-9048-74F472E178AC}" srcId="{6DC7A6D6-0C54-45CD-889E-7EB8D8C44383}" destId="{60C1139D-7CD7-4CAE-BBC5-26E3CF72C9AD}" srcOrd="2" destOrd="0" parTransId="{055BC3C0-329F-47C6-8F39-CD578FE66C62}" sibTransId="{CCC092B4-6E51-4E0C-AB81-44FB6D463F0C}"/>
    <dgm:cxn modelId="{E69AB277-5190-4EB2-977F-AA4EF348D2C5}" type="presOf" srcId="{6B49CDC5-71AA-4572-BE58-FABA7A0E2F46}" destId="{B9910D06-0EDB-49B2-AA02-39F77E95F6B6}" srcOrd="1" destOrd="0" presId="urn:microsoft.com/office/officeart/2005/8/layout/process1"/>
    <dgm:cxn modelId="{51B4DCA7-4BC9-44DC-A6CD-C3432053FCA5}" type="presParOf" srcId="{A67A2139-30C3-4759-A503-6FEADA866737}" destId="{22E63381-4C22-4FD7-84CC-37477FED580D}" srcOrd="0" destOrd="0" presId="urn:microsoft.com/office/officeart/2005/8/layout/process1"/>
    <dgm:cxn modelId="{BEDB2D23-30D5-4E30-AE7D-92623A88F75F}" type="presParOf" srcId="{A67A2139-30C3-4759-A503-6FEADA866737}" destId="{20D31D92-C27A-4C45-8C95-4E0DA1B6D05A}" srcOrd="1" destOrd="0" presId="urn:microsoft.com/office/officeart/2005/8/layout/process1"/>
    <dgm:cxn modelId="{1B62C486-D943-416A-B20E-5585EA9EC467}" type="presParOf" srcId="{20D31D92-C27A-4C45-8C95-4E0DA1B6D05A}" destId="{ACD440C7-3E9A-4938-A640-47938C6D39CD}" srcOrd="0" destOrd="0" presId="urn:microsoft.com/office/officeart/2005/8/layout/process1"/>
    <dgm:cxn modelId="{B704EFE2-45BF-463F-910F-419A69D207DD}" type="presParOf" srcId="{A67A2139-30C3-4759-A503-6FEADA866737}" destId="{C1E77882-F315-42A0-B7AB-E5A278000CCB}" srcOrd="2" destOrd="0" presId="urn:microsoft.com/office/officeart/2005/8/layout/process1"/>
    <dgm:cxn modelId="{8FB3AEC3-E8E8-409D-B69F-5A8C6FB2A44F}" type="presParOf" srcId="{A67A2139-30C3-4759-A503-6FEADA866737}" destId="{D5516AD0-48B0-47A6-8572-849F42561077}" srcOrd="3" destOrd="0" presId="urn:microsoft.com/office/officeart/2005/8/layout/process1"/>
    <dgm:cxn modelId="{39B625E6-AEFD-4A79-A10E-7A12CA0E6631}" type="presParOf" srcId="{D5516AD0-48B0-47A6-8572-849F42561077}" destId="{B9910D06-0EDB-49B2-AA02-39F77E95F6B6}" srcOrd="0" destOrd="0" presId="urn:microsoft.com/office/officeart/2005/8/layout/process1"/>
    <dgm:cxn modelId="{2045EAB2-7AD9-49C9-998E-671D5AE5E74A}" type="presParOf" srcId="{A67A2139-30C3-4759-A503-6FEADA866737}" destId="{AF6901D0-F232-4C39-885C-332ED31CF68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C7A6D6-0C54-45CD-889E-7EB8D8C44383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175AFC6-511B-47AC-91B8-BC9DCEF172B2}">
      <dgm:prSet/>
      <dgm:spPr/>
      <dgm:t>
        <a:bodyPr/>
        <a:lstStyle/>
        <a:p>
          <a:pPr rtl="0"/>
          <a:r>
            <a:rPr lang="en-US" b="0" i="0" dirty="0" smtClean="0"/>
            <a:t>Nesting</a:t>
          </a:r>
          <a:endParaRPr lang="en-US" dirty="0"/>
        </a:p>
      </dgm:t>
    </dgm:pt>
    <dgm:pt modelId="{A09BB094-D602-441A-BD87-F8FF99FC45F5}" type="parTrans" cxnId="{989E7BEF-9752-4EAF-A9BB-CD108E8F782A}">
      <dgm:prSet/>
      <dgm:spPr/>
      <dgm:t>
        <a:bodyPr/>
        <a:lstStyle/>
        <a:p>
          <a:endParaRPr lang="en-US"/>
        </a:p>
      </dgm:t>
    </dgm:pt>
    <dgm:pt modelId="{DEC2B450-8855-4233-B927-7956BF9B95FD}" type="sibTrans" cxnId="{989E7BEF-9752-4EAF-A9BB-CD108E8F782A}">
      <dgm:prSet/>
      <dgm:spPr/>
      <dgm:t>
        <a:bodyPr/>
        <a:lstStyle/>
        <a:p>
          <a:endParaRPr lang="en-US"/>
        </a:p>
      </dgm:t>
    </dgm:pt>
    <dgm:pt modelId="{6CD05153-1431-4347-B4DC-6288B0743DE0}">
      <dgm:prSet/>
      <dgm:spPr/>
      <dgm:t>
        <a:bodyPr/>
        <a:lstStyle/>
        <a:p>
          <a:pPr rtl="0"/>
          <a:r>
            <a:rPr lang="en-US" dirty="0" smtClean="0"/>
            <a:t>Code : E&gt;E</a:t>
          </a:r>
          <a:endParaRPr lang="en-US" dirty="0"/>
        </a:p>
      </dgm:t>
    </dgm:pt>
    <dgm:pt modelId="{1F7EA4F6-1417-43DA-AE03-4D094146FE25}" type="parTrans" cxnId="{47CFE3AB-1391-40AB-BC42-CA4C5BEAFC8D}">
      <dgm:prSet/>
      <dgm:spPr/>
      <dgm:t>
        <a:bodyPr/>
        <a:lstStyle/>
        <a:p>
          <a:endParaRPr lang="en-US"/>
        </a:p>
      </dgm:t>
    </dgm:pt>
    <dgm:pt modelId="{6B49CDC5-71AA-4572-BE58-FABA7A0E2F46}" type="sibTrans" cxnId="{47CFE3AB-1391-40AB-BC42-CA4C5BEAFC8D}">
      <dgm:prSet/>
      <dgm:spPr/>
      <dgm:t>
        <a:bodyPr/>
        <a:lstStyle/>
        <a:p>
          <a:endParaRPr lang="en-US"/>
        </a:p>
      </dgm:t>
    </dgm:pt>
    <dgm:pt modelId="{60C1139D-7CD7-4CAE-BBC5-26E3CF72C9AD}">
      <dgm:prSet/>
      <dgm:spPr/>
      <dgm:t>
        <a:bodyPr/>
        <a:lstStyle/>
        <a:p>
          <a:pPr rtl="0"/>
          <a:r>
            <a:rPr lang="en-US" dirty="0" smtClean="0"/>
            <a:t>Div&gt;span,</a:t>
          </a:r>
        </a:p>
        <a:p>
          <a:pPr rtl="0"/>
          <a:r>
            <a:rPr lang="en-US" dirty="0" smtClean="0"/>
            <a:t>p&gt;b,</a:t>
          </a:r>
        </a:p>
        <a:p>
          <a:pPr rtl="0"/>
          <a:r>
            <a:rPr lang="en-US" dirty="0" err="1" smtClean="0"/>
            <a:t>tr</a:t>
          </a:r>
          <a:r>
            <a:rPr lang="en-US" dirty="0" smtClean="0"/>
            <a:t>&gt;td</a:t>
          </a:r>
          <a:endParaRPr lang="en-US" dirty="0"/>
        </a:p>
      </dgm:t>
    </dgm:pt>
    <dgm:pt modelId="{055BC3C0-329F-47C6-8F39-CD578FE66C62}" type="parTrans" cxnId="{22655FF9-ED31-4F9C-9048-74F472E178AC}">
      <dgm:prSet/>
      <dgm:spPr/>
      <dgm:t>
        <a:bodyPr/>
        <a:lstStyle/>
        <a:p>
          <a:endParaRPr lang="en-US"/>
        </a:p>
      </dgm:t>
    </dgm:pt>
    <dgm:pt modelId="{CCC092B4-6E51-4E0C-AB81-44FB6D463F0C}" type="sibTrans" cxnId="{22655FF9-ED31-4F9C-9048-74F472E178AC}">
      <dgm:prSet/>
      <dgm:spPr/>
      <dgm:t>
        <a:bodyPr/>
        <a:lstStyle/>
        <a:p>
          <a:endParaRPr lang="en-US"/>
        </a:p>
      </dgm:t>
    </dgm:pt>
    <dgm:pt modelId="{A67A2139-30C3-4759-A503-6FEADA866737}" type="pres">
      <dgm:prSet presAssocID="{6DC7A6D6-0C54-45CD-889E-7EB8D8C4438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E63381-4C22-4FD7-84CC-37477FED580D}" type="pres">
      <dgm:prSet presAssocID="{F175AFC6-511B-47AC-91B8-BC9DCEF172B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31D92-C27A-4C45-8C95-4E0DA1B6D05A}" type="pres">
      <dgm:prSet presAssocID="{DEC2B450-8855-4233-B927-7956BF9B95F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CD440C7-3E9A-4938-A640-47938C6D39CD}" type="pres">
      <dgm:prSet presAssocID="{DEC2B450-8855-4233-B927-7956BF9B95FD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1E77882-F315-42A0-B7AB-E5A278000CCB}" type="pres">
      <dgm:prSet presAssocID="{6CD05153-1431-4347-B4DC-6288B0743D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16AD0-48B0-47A6-8572-849F42561077}" type="pres">
      <dgm:prSet presAssocID="{6B49CDC5-71AA-4572-BE58-FABA7A0E2F4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B9910D06-0EDB-49B2-AA02-39F77E95F6B6}" type="pres">
      <dgm:prSet presAssocID="{6B49CDC5-71AA-4572-BE58-FABA7A0E2F4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F6901D0-F232-4C39-885C-332ED31CF685}" type="pres">
      <dgm:prSet presAssocID="{60C1139D-7CD7-4CAE-BBC5-26E3CF72C9A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4E3E27-2339-4A8C-8EDD-4AD76DC18146}" type="presOf" srcId="{6DC7A6D6-0C54-45CD-889E-7EB8D8C44383}" destId="{A67A2139-30C3-4759-A503-6FEADA866737}" srcOrd="0" destOrd="0" presId="urn:microsoft.com/office/officeart/2005/8/layout/process1"/>
    <dgm:cxn modelId="{A3B5D415-32A2-49D2-8731-C69D375A4F1E}" type="presOf" srcId="{DEC2B450-8855-4233-B927-7956BF9B95FD}" destId="{ACD440C7-3E9A-4938-A640-47938C6D39CD}" srcOrd="1" destOrd="0" presId="urn:microsoft.com/office/officeart/2005/8/layout/process1"/>
    <dgm:cxn modelId="{989E7BEF-9752-4EAF-A9BB-CD108E8F782A}" srcId="{6DC7A6D6-0C54-45CD-889E-7EB8D8C44383}" destId="{F175AFC6-511B-47AC-91B8-BC9DCEF172B2}" srcOrd="0" destOrd="0" parTransId="{A09BB094-D602-441A-BD87-F8FF99FC45F5}" sibTransId="{DEC2B450-8855-4233-B927-7956BF9B95FD}"/>
    <dgm:cxn modelId="{FBCC8029-11A0-4DCE-A1F1-4C860E879D5D}" type="presOf" srcId="{6B49CDC5-71AA-4572-BE58-FABA7A0E2F46}" destId="{D5516AD0-48B0-47A6-8572-849F42561077}" srcOrd="0" destOrd="0" presId="urn:microsoft.com/office/officeart/2005/8/layout/process1"/>
    <dgm:cxn modelId="{676D1AC4-A108-4E3D-9FA5-BCEE846A4E0A}" type="presOf" srcId="{60C1139D-7CD7-4CAE-BBC5-26E3CF72C9AD}" destId="{AF6901D0-F232-4C39-885C-332ED31CF685}" srcOrd="0" destOrd="0" presId="urn:microsoft.com/office/officeart/2005/8/layout/process1"/>
    <dgm:cxn modelId="{22655FF9-ED31-4F9C-9048-74F472E178AC}" srcId="{6DC7A6D6-0C54-45CD-889E-7EB8D8C44383}" destId="{60C1139D-7CD7-4CAE-BBC5-26E3CF72C9AD}" srcOrd="2" destOrd="0" parTransId="{055BC3C0-329F-47C6-8F39-CD578FE66C62}" sibTransId="{CCC092B4-6E51-4E0C-AB81-44FB6D463F0C}"/>
    <dgm:cxn modelId="{47CFE3AB-1391-40AB-BC42-CA4C5BEAFC8D}" srcId="{6DC7A6D6-0C54-45CD-889E-7EB8D8C44383}" destId="{6CD05153-1431-4347-B4DC-6288B0743DE0}" srcOrd="1" destOrd="0" parTransId="{1F7EA4F6-1417-43DA-AE03-4D094146FE25}" sibTransId="{6B49CDC5-71AA-4572-BE58-FABA7A0E2F46}"/>
    <dgm:cxn modelId="{0EB2AC99-AA03-4995-809B-237218490C95}" type="presOf" srcId="{6CD05153-1431-4347-B4DC-6288B0743DE0}" destId="{C1E77882-F315-42A0-B7AB-E5A278000CCB}" srcOrd="0" destOrd="0" presId="urn:microsoft.com/office/officeart/2005/8/layout/process1"/>
    <dgm:cxn modelId="{6E88C91E-392C-49A3-BD98-EDD27514AE62}" type="presOf" srcId="{6B49CDC5-71AA-4572-BE58-FABA7A0E2F46}" destId="{B9910D06-0EDB-49B2-AA02-39F77E95F6B6}" srcOrd="1" destOrd="0" presId="urn:microsoft.com/office/officeart/2005/8/layout/process1"/>
    <dgm:cxn modelId="{E773DBB3-D237-4FB1-8DAB-B302606767B0}" type="presOf" srcId="{DEC2B450-8855-4233-B927-7956BF9B95FD}" destId="{20D31D92-C27A-4C45-8C95-4E0DA1B6D05A}" srcOrd="0" destOrd="0" presId="urn:microsoft.com/office/officeart/2005/8/layout/process1"/>
    <dgm:cxn modelId="{1A630B81-FC6C-4158-9E1F-CF0EA8FC9BEC}" type="presOf" srcId="{F175AFC6-511B-47AC-91B8-BC9DCEF172B2}" destId="{22E63381-4C22-4FD7-84CC-37477FED580D}" srcOrd="0" destOrd="0" presId="urn:microsoft.com/office/officeart/2005/8/layout/process1"/>
    <dgm:cxn modelId="{428974D0-E046-40D5-BA14-E032E77EE180}" type="presParOf" srcId="{A67A2139-30C3-4759-A503-6FEADA866737}" destId="{22E63381-4C22-4FD7-84CC-37477FED580D}" srcOrd="0" destOrd="0" presId="urn:microsoft.com/office/officeart/2005/8/layout/process1"/>
    <dgm:cxn modelId="{EB3D7BF1-34D0-4B2C-A342-52B5CBEEA417}" type="presParOf" srcId="{A67A2139-30C3-4759-A503-6FEADA866737}" destId="{20D31D92-C27A-4C45-8C95-4E0DA1B6D05A}" srcOrd="1" destOrd="0" presId="urn:microsoft.com/office/officeart/2005/8/layout/process1"/>
    <dgm:cxn modelId="{5750487F-4B50-4C4F-BBD2-F31E26D13B85}" type="presParOf" srcId="{20D31D92-C27A-4C45-8C95-4E0DA1B6D05A}" destId="{ACD440C7-3E9A-4938-A640-47938C6D39CD}" srcOrd="0" destOrd="0" presId="urn:microsoft.com/office/officeart/2005/8/layout/process1"/>
    <dgm:cxn modelId="{B28881B3-4E76-41E5-88D9-0C479FB27183}" type="presParOf" srcId="{A67A2139-30C3-4759-A503-6FEADA866737}" destId="{C1E77882-F315-42A0-B7AB-E5A278000CCB}" srcOrd="2" destOrd="0" presId="urn:microsoft.com/office/officeart/2005/8/layout/process1"/>
    <dgm:cxn modelId="{851BAA63-7471-48E7-8444-DEB4800116F6}" type="presParOf" srcId="{A67A2139-30C3-4759-A503-6FEADA866737}" destId="{D5516AD0-48B0-47A6-8572-849F42561077}" srcOrd="3" destOrd="0" presId="urn:microsoft.com/office/officeart/2005/8/layout/process1"/>
    <dgm:cxn modelId="{BE3C2AEB-8EE7-4FC3-B572-081A1938E8A9}" type="presParOf" srcId="{D5516AD0-48B0-47A6-8572-849F42561077}" destId="{B9910D06-0EDB-49B2-AA02-39F77E95F6B6}" srcOrd="0" destOrd="0" presId="urn:microsoft.com/office/officeart/2005/8/layout/process1"/>
    <dgm:cxn modelId="{2D45A209-9983-4652-8A77-ABD127DDAB98}" type="presParOf" srcId="{A67A2139-30C3-4759-A503-6FEADA866737}" destId="{AF6901D0-F232-4C39-885C-332ED31CF68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C7A6D6-0C54-45CD-889E-7EB8D8C44383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175AFC6-511B-47AC-91B8-BC9DCEF172B2}">
      <dgm:prSet/>
      <dgm:spPr/>
      <dgm:t>
        <a:bodyPr/>
        <a:lstStyle/>
        <a:p>
          <a:pPr rtl="0"/>
          <a:r>
            <a:rPr lang="en-US" b="0" i="0" dirty="0" smtClean="0"/>
            <a:t>Brotherhood</a:t>
          </a:r>
          <a:endParaRPr lang="en-US" dirty="0"/>
        </a:p>
      </dgm:t>
    </dgm:pt>
    <dgm:pt modelId="{A09BB094-D602-441A-BD87-F8FF99FC45F5}" type="parTrans" cxnId="{989E7BEF-9752-4EAF-A9BB-CD108E8F782A}">
      <dgm:prSet/>
      <dgm:spPr/>
      <dgm:t>
        <a:bodyPr/>
        <a:lstStyle/>
        <a:p>
          <a:endParaRPr lang="en-US"/>
        </a:p>
      </dgm:t>
    </dgm:pt>
    <dgm:pt modelId="{DEC2B450-8855-4233-B927-7956BF9B95FD}" type="sibTrans" cxnId="{989E7BEF-9752-4EAF-A9BB-CD108E8F782A}">
      <dgm:prSet/>
      <dgm:spPr/>
      <dgm:t>
        <a:bodyPr/>
        <a:lstStyle/>
        <a:p>
          <a:endParaRPr lang="en-US"/>
        </a:p>
      </dgm:t>
    </dgm:pt>
    <dgm:pt modelId="{6CD05153-1431-4347-B4DC-6288B0743DE0}">
      <dgm:prSet/>
      <dgm:spPr/>
      <dgm:t>
        <a:bodyPr/>
        <a:lstStyle/>
        <a:p>
          <a:pPr rtl="0"/>
          <a:r>
            <a:rPr lang="en-US" dirty="0" smtClean="0"/>
            <a:t>Code : E+E</a:t>
          </a:r>
          <a:endParaRPr lang="en-US" dirty="0"/>
        </a:p>
      </dgm:t>
    </dgm:pt>
    <dgm:pt modelId="{1F7EA4F6-1417-43DA-AE03-4D094146FE25}" type="parTrans" cxnId="{47CFE3AB-1391-40AB-BC42-CA4C5BEAFC8D}">
      <dgm:prSet/>
      <dgm:spPr/>
      <dgm:t>
        <a:bodyPr/>
        <a:lstStyle/>
        <a:p>
          <a:endParaRPr lang="en-US"/>
        </a:p>
      </dgm:t>
    </dgm:pt>
    <dgm:pt modelId="{6B49CDC5-71AA-4572-BE58-FABA7A0E2F46}" type="sibTrans" cxnId="{47CFE3AB-1391-40AB-BC42-CA4C5BEAFC8D}">
      <dgm:prSet/>
      <dgm:spPr/>
      <dgm:t>
        <a:bodyPr/>
        <a:lstStyle/>
        <a:p>
          <a:endParaRPr lang="en-US"/>
        </a:p>
      </dgm:t>
    </dgm:pt>
    <dgm:pt modelId="{60C1139D-7CD7-4CAE-BBC5-26E3CF72C9AD}">
      <dgm:prSet/>
      <dgm:spPr/>
      <dgm:t>
        <a:bodyPr/>
        <a:lstStyle/>
        <a:p>
          <a:pPr rtl="0"/>
          <a:r>
            <a:rPr lang="en-US" dirty="0" err="1" smtClean="0"/>
            <a:t>div+span</a:t>
          </a:r>
          <a:r>
            <a:rPr lang="en-US" dirty="0" smtClean="0"/>
            <a:t>,</a:t>
          </a:r>
        </a:p>
        <a:p>
          <a:pPr rtl="0"/>
          <a:r>
            <a:rPr lang="en-US" dirty="0" err="1" smtClean="0"/>
            <a:t>p+b</a:t>
          </a:r>
          <a:r>
            <a:rPr lang="en-US" dirty="0" smtClean="0"/>
            <a:t>,</a:t>
          </a:r>
        </a:p>
        <a:p>
          <a:pPr rtl="0"/>
          <a:r>
            <a:rPr lang="en-US" dirty="0" err="1" smtClean="0"/>
            <a:t>tr+td</a:t>
          </a:r>
          <a:endParaRPr lang="en-US" dirty="0"/>
        </a:p>
      </dgm:t>
    </dgm:pt>
    <dgm:pt modelId="{055BC3C0-329F-47C6-8F39-CD578FE66C62}" type="parTrans" cxnId="{22655FF9-ED31-4F9C-9048-74F472E178AC}">
      <dgm:prSet/>
      <dgm:spPr/>
      <dgm:t>
        <a:bodyPr/>
        <a:lstStyle/>
        <a:p>
          <a:endParaRPr lang="en-US"/>
        </a:p>
      </dgm:t>
    </dgm:pt>
    <dgm:pt modelId="{CCC092B4-6E51-4E0C-AB81-44FB6D463F0C}" type="sibTrans" cxnId="{22655FF9-ED31-4F9C-9048-74F472E178AC}">
      <dgm:prSet/>
      <dgm:spPr/>
      <dgm:t>
        <a:bodyPr/>
        <a:lstStyle/>
        <a:p>
          <a:endParaRPr lang="en-US"/>
        </a:p>
      </dgm:t>
    </dgm:pt>
    <dgm:pt modelId="{A67A2139-30C3-4759-A503-6FEADA866737}" type="pres">
      <dgm:prSet presAssocID="{6DC7A6D6-0C54-45CD-889E-7EB8D8C4438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E63381-4C22-4FD7-84CC-37477FED580D}" type="pres">
      <dgm:prSet presAssocID="{F175AFC6-511B-47AC-91B8-BC9DCEF172B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31D92-C27A-4C45-8C95-4E0DA1B6D05A}" type="pres">
      <dgm:prSet presAssocID="{DEC2B450-8855-4233-B927-7956BF9B95F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CD440C7-3E9A-4938-A640-47938C6D39CD}" type="pres">
      <dgm:prSet presAssocID="{DEC2B450-8855-4233-B927-7956BF9B95FD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1E77882-F315-42A0-B7AB-E5A278000CCB}" type="pres">
      <dgm:prSet presAssocID="{6CD05153-1431-4347-B4DC-6288B0743D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16AD0-48B0-47A6-8572-849F42561077}" type="pres">
      <dgm:prSet presAssocID="{6B49CDC5-71AA-4572-BE58-FABA7A0E2F4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B9910D06-0EDB-49B2-AA02-39F77E95F6B6}" type="pres">
      <dgm:prSet presAssocID="{6B49CDC5-71AA-4572-BE58-FABA7A0E2F4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F6901D0-F232-4C39-885C-332ED31CF685}" type="pres">
      <dgm:prSet presAssocID="{60C1139D-7CD7-4CAE-BBC5-26E3CF72C9A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649074-02B4-4D22-B675-6FAD0EE7C824}" type="presOf" srcId="{6CD05153-1431-4347-B4DC-6288B0743DE0}" destId="{C1E77882-F315-42A0-B7AB-E5A278000CCB}" srcOrd="0" destOrd="0" presId="urn:microsoft.com/office/officeart/2005/8/layout/process1"/>
    <dgm:cxn modelId="{18C4F51D-AA17-4762-BB27-CD42449A1B11}" type="presOf" srcId="{6DC7A6D6-0C54-45CD-889E-7EB8D8C44383}" destId="{A67A2139-30C3-4759-A503-6FEADA866737}" srcOrd="0" destOrd="0" presId="urn:microsoft.com/office/officeart/2005/8/layout/process1"/>
    <dgm:cxn modelId="{6718DEBD-ED1C-4C6C-BA08-7F2BD0202F26}" type="presOf" srcId="{6B49CDC5-71AA-4572-BE58-FABA7A0E2F46}" destId="{B9910D06-0EDB-49B2-AA02-39F77E95F6B6}" srcOrd="1" destOrd="0" presId="urn:microsoft.com/office/officeart/2005/8/layout/process1"/>
    <dgm:cxn modelId="{BB2AB79D-7ABA-4D7E-AF85-C0F39BBCF0D5}" type="presOf" srcId="{F175AFC6-511B-47AC-91B8-BC9DCEF172B2}" destId="{22E63381-4C22-4FD7-84CC-37477FED580D}" srcOrd="0" destOrd="0" presId="urn:microsoft.com/office/officeart/2005/8/layout/process1"/>
    <dgm:cxn modelId="{DED55F07-08DF-461D-845C-DE875EFAF33F}" type="presOf" srcId="{DEC2B450-8855-4233-B927-7956BF9B95FD}" destId="{20D31D92-C27A-4C45-8C95-4E0DA1B6D05A}" srcOrd="0" destOrd="0" presId="urn:microsoft.com/office/officeart/2005/8/layout/process1"/>
    <dgm:cxn modelId="{989E7BEF-9752-4EAF-A9BB-CD108E8F782A}" srcId="{6DC7A6D6-0C54-45CD-889E-7EB8D8C44383}" destId="{F175AFC6-511B-47AC-91B8-BC9DCEF172B2}" srcOrd="0" destOrd="0" parTransId="{A09BB094-D602-441A-BD87-F8FF99FC45F5}" sibTransId="{DEC2B450-8855-4233-B927-7956BF9B95FD}"/>
    <dgm:cxn modelId="{456F7639-0C79-4F60-B667-1450EC054D96}" type="presOf" srcId="{6B49CDC5-71AA-4572-BE58-FABA7A0E2F46}" destId="{D5516AD0-48B0-47A6-8572-849F42561077}" srcOrd="0" destOrd="0" presId="urn:microsoft.com/office/officeart/2005/8/layout/process1"/>
    <dgm:cxn modelId="{22655FF9-ED31-4F9C-9048-74F472E178AC}" srcId="{6DC7A6D6-0C54-45CD-889E-7EB8D8C44383}" destId="{60C1139D-7CD7-4CAE-BBC5-26E3CF72C9AD}" srcOrd="2" destOrd="0" parTransId="{055BC3C0-329F-47C6-8F39-CD578FE66C62}" sibTransId="{CCC092B4-6E51-4E0C-AB81-44FB6D463F0C}"/>
    <dgm:cxn modelId="{47CFE3AB-1391-40AB-BC42-CA4C5BEAFC8D}" srcId="{6DC7A6D6-0C54-45CD-889E-7EB8D8C44383}" destId="{6CD05153-1431-4347-B4DC-6288B0743DE0}" srcOrd="1" destOrd="0" parTransId="{1F7EA4F6-1417-43DA-AE03-4D094146FE25}" sibTransId="{6B49CDC5-71AA-4572-BE58-FABA7A0E2F46}"/>
    <dgm:cxn modelId="{FCBF149C-3A50-41FB-90D4-626B0E3F0E1D}" type="presOf" srcId="{60C1139D-7CD7-4CAE-BBC5-26E3CF72C9AD}" destId="{AF6901D0-F232-4C39-885C-332ED31CF685}" srcOrd="0" destOrd="0" presId="urn:microsoft.com/office/officeart/2005/8/layout/process1"/>
    <dgm:cxn modelId="{04251C92-6ED0-4393-A88B-708898B1F617}" type="presOf" srcId="{DEC2B450-8855-4233-B927-7956BF9B95FD}" destId="{ACD440C7-3E9A-4938-A640-47938C6D39CD}" srcOrd="1" destOrd="0" presId="urn:microsoft.com/office/officeart/2005/8/layout/process1"/>
    <dgm:cxn modelId="{6CF8A424-D7A3-4FB2-8918-2E3D1071A558}" type="presParOf" srcId="{A67A2139-30C3-4759-A503-6FEADA866737}" destId="{22E63381-4C22-4FD7-84CC-37477FED580D}" srcOrd="0" destOrd="0" presId="urn:microsoft.com/office/officeart/2005/8/layout/process1"/>
    <dgm:cxn modelId="{0EE9E38D-5BFD-4B79-9548-550248A89680}" type="presParOf" srcId="{A67A2139-30C3-4759-A503-6FEADA866737}" destId="{20D31D92-C27A-4C45-8C95-4E0DA1B6D05A}" srcOrd="1" destOrd="0" presId="urn:microsoft.com/office/officeart/2005/8/layout/process1"/>
    <dgm:cxn modelId="{AA71B0B2-AE12-4812-82C5-C1C098C0C7EE}" type="presParOf" srcId="{20D31D92-C27A-4C45-8C95-4E0DA1B6D05A}" destId="{ACD440C7-3E9A-4938-A640-47938C6D39CD}" srcOrd="0" destOrd="0" presId="urn:microsoft.com/office/officeart/2005/8/layout/process1"/>
    <dgm:cxn modelId="{423068AB-EDCF-4F20-805E-BEF5AAE44411}" type="presParOf" srcId="{A67A2139-30C3-4759-A503-6FEADA866737}" destId="{C1E77882-F315-42A0-B7AB-E5A278000CCB}" srcOrd="2" destOrd="0" presId="urn:microsoft.com/office/officeart/2005/8/layout/process1"/>
    <dgm:cxn modelId="{E67F4EE0-60C8-4C40-A0C9-68ACD8BF5D8C}" type="presParOf" srcId="{A67A2139-30C3-4759-A503-6FEADA866737}" destId="{D5516AD0-48B0-47A6-8572-849F42561077}" srcOrd="3" destOrd="0" presId="urn:microsoft.com/office/officeart/2005/8/layout/process1"/>
    <dgm:cxn modelId="{388474A2-4829-45EB-8D8E-ABACFD648FA3}" type="presParOf" srcId="{D5516AD0-48B0-47A6-8572-849F42561077}" destId="{B9910D06-0EDB-49B2-AA02-39F77E95F6B6}" srcOrd="0" destOrd="0" presId="urn:microsoft.com/office/officeart/2005/8/layout/process1"/>
    <dgm:cxn modelId="{9139ED3F-C8B2-41C7-B58E-8B9ABB693740}" type="presParOf" srcId="{A67A2139-30C3-4759-A503-6FEADA866737}" destId="{AF6901D0-F232-4C39-885C-332ED31CF68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C7A6D6-0C54-45CD-889E-7EB8D8C44383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175AFC6-511B-47AC-91B8-BC9DCEF172B2}">
      <dgm:prSet/>
      <dgm:spPr/>
      <dgm:t>
        <a:bodyPr/>
        <a:lstStyle/>
        <a:p>
          <a:pPr rtl="0"/>
          <a:r>
            <a:rPr lang="en-US" b="0" i="0" dirty="0" smtClean="0"/>
            <a:t>Repetition</a:t>
          </a:r>
          <a:endParaRPr lang="en-US" dirty="0"/>
        </a:p>
      </dgm:t>
    </dgm:pt>
    <dgm:pt modelId="{A09BB094-D602-441A-BD87-F8FF99FC45F5}" type="parTrans" cxnId="{989E7BEF-9752-4EAF-A9BB-CD108E8F782A}">
      <dgm:prSet/>
      <dgm:spPr/>
      <dgm:t>
        <a:bodyPr/>
        <a:lstStyle/>
        <a:p>
          <a:endParaRPr lang="en-US"/>
        </a:p>
      </dgm:t>
    </dgm:pt>
    <dgm:pt modelId="{DEC2B450-8855-4233-B927-7956BF9B95FD}" type="sibTrans" cxnId="{989E7BEF-9752-4EAF-A9BB-CD108E8F782A}">
      <dgm:prSet/>
      <dgm:spPr/>
      <dgm:t>
        <a:bodyPr/>
        <a:lstStyle/>
        <a:p>
          <a:endParaRPr lang="en-US"/>
        </a:p>
      </dgm:t>
    </dgm:pt>
    <dgm:pt modelId="{6CD05153-1431-4347-B4DC-6288B0743DE0}">
      <dgm:prSet/>
      <dgm:spPr/>
      <dgm:t>
        <a:bodyPr/>
        <a:lstStyle/>
        <a:p>
          <a:pPr rtl="0"/>
          <a:r>
            <a:rPr lang="en-US" dirty="0" smtClean="0"/>
            <a:t>Code : E*Number</a:t>
          </a:r>
          <a:endParaRPr lang="en-US" dirty="0"/>
        </a:p>
      </dgm:t>
    </dgm:pt>
    <dgm:pt modelId="{1F7EA4F6-1417-43DA-AE03-4D094146FE25}" type="parTrans" cxnId="{47CFE3AB-1391-40AB-BC42-CA4C5BEAFC8D}">
      <dgm:prSet/>
      <dgm:spPr/>
      <dgm:t>
        <a:bodyPr/>
        <a:lstStyle/>
        <a:p>
          <a:endParaRPr lang="en-US"/>
        </a:p>
      </dgm:t>
    </dgm:pt>
    <dgm:pt modelId="{6B49CDC5-71AA-4572-BE58-FABA7A0E2F46}" type="sibTrans" cxnId="{47CFE3AB-1391-40AB-BC42-CA4C5BEAFC8D}">
      <dgm:prSet/>
      <dgm:spPr/>
      <dgm:t>
        <a:bodyPr/>
        <a:lstStyle/>
        <a:p>
          <a:endParaRPr lang="en-US"/>
        </a:p>
      </dgm:t>
    </dgm:pt>
    <dgm:pt modelId="{60C1139D-7CD7-4CAE-BBC5-26E3CF72C9AD}">
      <dgm:prSet/>
      <dgm:spPr/>
      <dgm:t>
        <a:bodyPr/>
        <a:lstStyle/>
        <a:p>
          <a:pPr rtl="0"/>
          <a:r>
            <a:rPr lang="en-US" dirty="0" smtClean="0"/>
            <a:t>div*5,</a:t>
          </a:r>
        </a:p>
        <a:p>
          <a:pPr rtl="0"/>
          <a:r>
            <a:rPr lang="en-US" dirty="0" smtClean="0"/>
            <a:t>P*2,</a:t>
          </a:r>
        </a:p>
        <a:p>
          <a:pPr rtl="0"/>
          <a:r>
            <a:rPr lang="en-US" dirty="0" smtClean="0"/>
            <a:t>td*10</a:t>
          </a:r>
          <a:endParaRPr lang="en-US" dirty="0"/>
        </a:p>
      </dgm:t>
    </dgm:pt>
    <dgm:pt modelId="{055BC3C0-329F-47C6-8F39-CD578FE66C62}" type="parTrans" cxnId="{22655FF9-ED31-4F9C-9048-74F472E178AC}">
      <dgm:prSet/>
      <dgm:spPr/>
      <dgm:t>
        <a:bodyPr/>
        <a:lstStyle/>
        <a:p>
          <a:endParaRPr lang="en-US"/>
        </a:p>
      </dgm:t>
    </dgm:pt>
    <dgm:pt modelId="{CCC092B4-6E51-4E0C-AB81-44FB6D463F0C}" type="sibTrans" cxnId="{22655FF9-ED31-4F9C-9048-74F472E178AC}">
      <dgm:prSet/>
      <dgm:spPr/>
      <dgm:t>
        <a:bodyPr/>
        <a:lstStyle/>
        <a:p>
          <a:endParaRPr lang="en-US"/>
        </a:p>
      </dgm:t>
    </dgm:pt>
    <dgm:pt modelId="{A67A2139-30C3-4759-A503-6FEADA866737}" type="pres">
      <dgm:prSet presAssocID="{6DC7A6D6-0C54-45CD-889E-7EB8D8C4438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E63381-4C22-4FD7-84CC-37477FED580D}" type="pres">
      <dgm:prSet presAssocID="{F175AFC6-511B-47AC-91B8-BC9DCEF172B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31D92-C27A-4C45-8C95-4E0DA1B6D05A}" type="pres">
      <dgm:prSet presAssocID="{DEC2B450-8855-4233-B927-7956BF9B95F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CD440C7-3E9A-4938-A640-47938C6D39CD}" type="pres">
      <dgm:prSet presAssocID="{DEC2B450-8855-4233-B927-7956BF9B95FD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1E77882-F315-42A0-B7AB-E5A278000CCB}" type="pres">
      <dgm:prSet presAssocID="{6CD05153-1431-4347-B4DC-6288B0743D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16AD0-48B0-47A6-8572-849F42561077}" type="pres">
      <dgm:prSet presAssocID="{6B49CDC5-71AA-4572-BE58-FABA7A0E2F4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B9910D06-0EDB-49B2-AA02-39F77E95F6B6}" type="pres">
      <dgm:prSet presAssocID="{6B49CDC5-71AA-4572-BE58-FABA7A0E2F4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F6901D0-F232-4C39-885C-332ED31CF685}" type="pres">
      <dgm:prSet presAssocID="{60C1139D-7CD7-4CAE-BBC5-26E3CF72C9A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FDF8CF-805B-4229-8BEE-16645D5662A6}" type="presOf" srcId="{6B49CDC5-71AA-4572-BE58-FABA7A0E2F46}" destId="{D5516AD0-48B0-47A6-8572-849F42561077}" srcOrd="0" destOrd="0" presId="urn:microsoft.com/office/officeart/2005/8/layout/process1"/>
    <dgm:cxn modelId="{989E7BEF-9752-4EAF-A9BB-CD108E8F782A}" srcId="{6DC7A6D6-0C54-45CD-889E-7EB8D8C44383}" destId="{F175AFC6-511B-47AC-91B8-BC9DCEF172B2}" srcOrd="0" destOrd="0" parTransId="{A09BB094-D602-441A-BD87-F8FF99FC45F5}" sibTransId="{DEC2B450-8855-4233-B927-7956BF9B95FD}"/>
    <dgm:cxn modelId="{C76A3658-499B-4C1C-9260-D1A6423D427F}" type="presOf" srcId="{6DC7A6D6-0C54-45CD-889E-7EB8D8C44383}" destId="{A67A2139-30C3-4759-A503-6FEADA866737}" srcOrd="0" destOrd="0" presId="urn:microsoft.com/office/officeart/2005/8/layout/process1"/>
    <dgm:cxn modelId="{516E2B8C-016F-4AE3-B46F-FCBD0A8FEF5D}" type="presOf" srcId="{F175AFC6-511B-47AC-91B8-BC9DCEF172B2}" destId="{22E63381-4C22-4FD7-84CC-37477FED580D}" srcOrd="0" destOrd="0" presId="urn:microsoft.com/office/officeart/2005/8/layout/process1"/>
    <dgm:cxn modelId="{22655FF9-ED31-4F9C-9048-74F472E178AC}" srcId="{6DC7A6D6-0C54-45CD-889E-7EB8D8C44383}" destId="{60C1139D-7CD7-4CAE-BBC5-26E3CF72C9AD}" srcOrd="2" destOrd="0" parTransId="{055BC3C0-329F-47C6-8F39-CD578FE66C62}" sibTransId="{CCC092B4-6E51-4E0C-AB81-44FB6D463F0C}"/>
    <dgm:cxn modelId="{47CFE3AB-1391-40AB-BC42-CA4C5BEAFC8D}" srcId="{6DC7A6D6-0C54-45CD-889E-7EB8D8C44383}" destId="{6CD05153-1431-4347-B4DC-6288B0743DE0}" srcOrd="1" destOrd="0" parTransId="{1F7EA4F6-1417-43DA-AE03-4D094146FE25}" sibTransId="{6B49CDC5-71AA-4572-BE58-FABA7A0E2F46}"/>
    <dgm:cxn modelId="{AE387B3F-8450-46D2-8219-417086A53846}" type="presOf" srcId="{6B49CDC5-71AA-4572-BE58-FABA7A0E2F46}" destId="{B9910D06-0EDB-49B2-AA02-39F77E95F6B6}" srcOrd="1" destOrd="0" presId="urn:microsoft.com/office/officeart/2005/8/layout/process1"/>
    <dgm:cxn modelId="{112DB604-9E76-4FFF-A392-35222947D403}" type="presOf" srcId="{DEC2B450-8855-4233-B927-7956BF9B95FD}" destId="{20D31D92-C27A-4C45-8C95-4E0DA1B6D05A}" srcOrd="0" destOrd="0" presId="urn:microsoft.com/office/officeart/2005/8/layout/process1"/>
    <dgm:cxn modelId="{B3C4D6F4-7AE4-451A-8319-1C4625FDAC52}" type="presOf" srcId="{DEC2B450-8855-4233-B927-7956BF9B95FD}" destId="{ACD440C7-3E9A-4938-A640-47938C6D39CD}" srcOrd="1" destOrd="0" presId="urn:microsoft.com/office/officeart/2005/8/layout/process1"/>
    <dgm:cxn modelId="{971E9986-47A1-45F8-994A-1C27A57F71BE}" type="presOf" srcId="{60C1139D-7CD7-4CAE-BBC5-26E3CF72C9AD}" destId="{AF6901D0-F232-4C39-885C-332ED31CF685}" srcOrd="0" destOrd="0" presId="urn:microsoft.com/office/officeart/2005/8/layout/process1"/>
    <dgm:cxn modelId="{779517B1-215F-467E-A420-57D18B9AE645}" type="presOf" srcId="{6CD05153-1431-4347-B4DC-6288B0743DE0}" destId="{C1E77882-F315-42A0-B7AB-E5A278000CCB}" srcOrd="0" destOrd="0" presId="urn:microsoft.com/office/officeart/2005/8/layout/process1"/>
    <dgm:cxn modelId="{D78E3B5B-535A-415C-9DC9-FBC7BD336836}" type="presParOf" srcId="{A67A2139-30C3-4759-A503-6FEADA866737}" destId="{22E63381-4C22-4FD7-84CC-37477FED580D}" srcOrd="0" destOrd="0" presId="urn:microsoft.com/office/officeart/2005/8/layout/process1"/>
    <dgm:cxn modelId="{E5010DC0-247D-428B-A7F6-5ADFB54B703F}" type="presParOf" srcId="{A67A2139-30C3-4759-A503-6FEADA866737}" destId="{20D31D92-C27A-4C45-8C95-4E0DA1B6D05A}" srcOrd="1" destOrd="0" presId="urn:microsoft.com/office/officeart/2005/8/layout/process1"/>
    <dgm:cxn modelId="{FD1C5BDB-2510-4285-B0A8-C9BDC841262E}" type="presParOf" srcId="{20D31D92-C27A-4C45-8C95-4E0DA1B6D05A}" destId="{ACD440C7-3E9A-4938-A640-47938C6D39CD}" srcOrd="0" destOrd="0" presId="urn:microsoft.com/office/officeart/2005/8/layout/process1"/>
    <dgm:cxn modelId="{0633AC26-0167-4E48-86CE-669B12F943D2}" type="presParOf" srcId="{A67A2139-30C3-4759-A503-6FEADA866737}" destId="{C1E77882-F315-42A0-B7AB-E5A278000CCB}" srcOrd="2" destOrd="0" presId="urn:microsoft.com/office/officeart/2005/8/layout/process1"/>
    <dgm:cxn modelId="{30F90CC3-53A8-44C0-81AC-B4EE6BDD6406}" type="presParOf" srcId="{A67A2139-30C3-4759-A503-6FEADA866737}" destId="{D5516AD0-48B0-47A6-8572-849F42561077}" srcOrd="3" destOrd="0" presId="urn:microsoft.com/office/officeart/2005/8/layout/process1"/>
    <dgm:cxn modelId="{E12B86AC-73E9-408E-8923-4837BE4668B4}" type="presParOf" srcId="{D5516AD0-48B0-47A6-8572-849F42561077}" destId="{B9910D06-0EDB-49B2-AA02-39F77E95F6B6}" srcOrd="0" destOrd="0" presId="urn:microsoft.com/office/officeart/2005/8/layout/process1"/>
    <dgm:cxn modelId="{D906B68F-F856-4EEF-8A22-C5E5E77A3C3E}" type="presParOf" srcId="{A67A2139-30C3-4759-A503-6FEADA866737}" destId="{AF6901D0-F232-4C39-885C-332ED31CF68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C7A6D6-0C54-45CD-889E-7EB8D8C44383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175AFC6-511B-47AC-91B8-BC9DCEF172B2}">
      <dgm:prSet/>
      <dgm:spPr/>
      <dgm:t>
        <a:bodyPr/>
        <a:lstStyle/>
        <a:p>
          <a:pPr rtl="0"/>
          <a:r>
            <a:rPr lang="en-US" b="0" i="0" dirty="0" smtClean="0"/>
            <a:t>Numbering</a:t>
          </a:r>
          <a:endParaRPr lang="en-US" dirty="0"/>
        </a:p>
      </dgm:t>
    </dgm:pt>
    <dgm:pt modelId="{A09BB094-D602-441A-BD87-F8FF99FC45F5}" type="parTrans" cxnId="{989E7BEF-9752-4EAF-A9BB-CD108E8F782A}">
      <dgm:prSet/>
      <dgm:spPr/>
      <dgm:t>
        <a:bodyPr/>
        <a:lstStyle/>
        <a:p>
          <a:endParaRPr lang="en-US"/>
        </a:p>
      </dgm:t>
    </dgm:pt>
    <dgm:pt modelId="{DEC2B450-8855-4233-B927-7956BF9B95FD}" type="sibTrans" cxnId="{989E7BEF-9752-4EAF-A9BB-CD108E8F782A}">
      <dgm:prSet/>
      <dgm:spPr/>
      <dgm:t>
        <a:bodyPr/>
        <a:lstStyle/>
        <a:p>
          <a:endParaRPr lang="en-US"/>
        </a:p>
      </dgm:t>
    </dgm:pt>
    <dgm:pt modelId="{6CD05153-1431-4347-B4DC-6288B0743DE0}">
      <dgm:prSet/>
      <dgm:spPr/>
      <dgm:t>
        <a:bodyPr/>
        <a:lstStyle/>
        <a:p>
          <a:pPr rtl="0"/>
          <a:r>
            <a:rPr lang="en-US" smtClean="0"/>
            <a:t>Code : E</a:t>
          </a:r>
          <a:r>
            <a:rPr lang="en-US" b="1" smtClean="0"/>
            <a:t>$</a:t>
          </a:r>
          <a:r>
            <a:rPr lang="en-US" smtClean="0"/>
            <a:t>*Number</a:t>
          </a:r>
          <a:endParaRPr lang="en-US" dirty="0"/>
        </a:p>
      </dgm:t>
    </dgm:pt>
    <dgm:pt modelId="{1F7EA4F6-1417-43DA-AE03-4D094146FE25}" type="parTrans" cxnId="{47CFE3AB-1391-40AB-BC42-CA4C5BEAFC8D}">
      <dgm:prSet/>
      <dgm:spPr/>
      <dgm:t>
        <a:bodyPr/>
        <a:lstStyle/>
        <a:p>
          <a:endParaRPr lang="en-US"/>
        </a:p>
      </dgm:t>
    </dgm:pt>
    <dgm:pt modelId="{6B49CDC5-71AA-4572-BE58-FABA7A0E2F46}" type="sibTrans" cxnId="{47CFE3AB-1391-40AB-BC42-CA4C5BEAFC8D}">
      <dgm:prSet/>
      <dgm:spPr/>
      <dgm:t>
        <a:bodyPr/>
        <a:lstStyle/>
        <a:p>
          <a:endParaRPr lang="en-US"/>
        </a:p>
      </dgm:t>
    </dgm:pt>
    <dgm:pt modelId="{60C1139D-7CD7-4CAE-BBC5-26E3CF72C9AD}">
      <dgm:prSet/>
      <dgm:spPr/>
      <dgm:t>
        <a:bodyPr/>
        <a:lstStyle/>
        <a:p>
          <a:pPr rtl="0"/>
          <a:r>
            <a:rPr lang="en-US" dirty="0" err="1" smtClean="0"/>
            <a:t>Div#D</a:t>
          </a:r>
          <a:r>
            <a:rPr lang="en-US" dirty="0" smtClean="0"/>
            <a:t>$*5,</a:t>
          </a:r>
        </a:p>
        <a:p>
          <a:pPr rtl="0"/>
          <a:r>
            <a:rPr lang="en-US" dirty="0" err="1" smtClean="0"/>
            <a:t>P#p</a:t>
          </a:r>
          <a:r>
            <a:rPr lang="en-US" dirty="0" smtClean="0"/>
            <a:t>$*2,</a:t>
          </a:r>
        </a:p>
        <a:p>
          <a:pPr rtl="0"/>
          <a:r>
            <a:rPr lang="en-US" dirty="0" smtClean="0"/>
            <a:t>Td#$*10</a:t>
          </a:r>
          <a:endParaRPr lang="en-US" dirty="0"/>
        </a:p>
      </dgm:t>
    </dgm:pt>
    <dgm:pt modelId="{055BC3C0-329F-47C6-8F39-CD578FE66C62}" type="parTrans" cxnId="{22655FF9-ED31-4F9C-9048-74F472E178AC}">
      <dgm:prSet/>
      <dgm:spPr/>
      <dgm:t>
        <a:bodyPr/>
        <a:lstStyle/>
        <a:p>
          <a:endParaRPr lang="en-US"/>
        </a:p>
      </dgm:t>
    </dgm:pt>
    <dgm:pt modelId="{CCC092B4-6E51-4E0C-AB81-44FB6D463F0C}" type="sibTrans" cxnId="{22655FF9-ED31-4F9C-9048-74F472E178AC}">
      <dgm:prSet/>
      <dgm:spPr/>
      <dgm:t>
        <a:bodyPr/>
        <a:lstStyle/>
        <a:p>
          <a:endParaRPr lang="en-US"/>
        </a:p>
      </dgm:t>
    </dgm:pt>
    <dgm:pt modelId="{A67A2139-30C3-4759-A503-6FEADA866737}" type="pres">
      <dgm:prSet presAssocID="{6DC7A6D6-0C54-45CD-889E-7EB8D8C4438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E63381-4C22-4FD7-84CC-37477FED580D}" type="pres">
      <dgm:prSet presAssocID="{F175AFC6-511B-47AC-91B8-BC9DCEF172B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31D92-C27A-4C45-8C95-4E0DA1B6D05A}" type="pres">
      <dgm:prSet presAssocID="{DEC2B450-8855-4233-B927-7956BF9B95F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CD440C7-3E9A-4938-A640-47938C6D39CD}" type="pres">
      <dgm:prSet presAssocID="{DEC2B450-8855-4233-B927-7956BF9B95FD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1E77882-F315-42A0-B7AB-E5A278000CCB}" type="pres">
      <dgm:prSet presAssocID="{6CD05153-1431-4347-B4DC-6288B0743D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16AD0-48B0-47A6-8572-849F42561077}" type="pres">
      <dgm:prSet presAssocID="{6B49CDC5-71AA-4572-BE58-FABA7A0E2F4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B9910D06-0EDB-49B2-AA02-39F77E95F6B6}" type="pres">
      <dgm:prSet presAssocID="{6B49CDC5-71AA-4572-BE58-FABA7A0E2F4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F6901D0-F232-4C39-885C-332ED31CF685}" type="pres">
      <dgm:prSet presAssocID="{60C1139D-7CD7-4CAE-BBC5-26E3CF72C9A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D7C877-05F9-4EBA-91E4-10A08EB1BF26}" type="presOf" srcId="{6CD05153-1431-4347-B4DC-6288B0743DE0}" destId="{C1E77882-F315-42A0-B7AB-E5A278000CCB}" srcOrd="0" destOrd="0" presId="urn:microsoft.com/office/officeart/2005/8/layout/process1"/>
    <dgm:cxn modelId="{D2ECE223-BE36-409E-978C-46EE202C6408}" type="presOf" srcId="{6B49CDC5-71AA-4572-BE58-FABA7A0E2F46}" destId="{D5516AD0-48B0-47A6-8572-849F42561077}" srcOrd="0" destOrd="0" presId="urn:microsoft.com/office/officeart/2005/8/layout/process1"/>
    <dgm:cxn modelId="{F7E8AAED-6CCE-4EC6-B859-2BB52DBD17F6}" type="presOf" srcId="{6DC7A6D6-0C54-45CD-889E-7EB8D8C44383}" destId="{A67A2139-30C3-4759-A503-6FEADA866737}" srcOrd="0" destOrd="0" presId="urn:microsoft.com/office/officeart/2005/8/layout/process1"/>
    <dgm:cxn modelId="{989E7BEF-9752-4EAF-A9BB-CD108E8F782A}" srcId="{6DC7A6D6-0C54-45CD-889E-7EB8D8C44383}" destId="{F175AFC6-511B-47AC-91B8-BC9DCEF172B2}" srcOrd="0" destOrd="0" parTransId="{A09BB094-D602-441A-BD87-F8FF99FC45F5}" sibTransId="{DEC2B450-8855-4233-B927-7956BF9B95FD}"/>
    <dgm:cxn modelId="{9DF78471-C048-44DC-933F-715F5DFF8ABF}" type="presOf" srcId="{6B49CDC5-71AA-4572-BE58-FABA7A0E2F46}" destId="{B9910D06-0EDB-49B2-AA02-39F77E95F6B6}" srcOrd="1" destOrd="0" presId="urn:microsoft.com/office/officeart/2005/8/layout/process1"/>
    <dgm:cxn modelId="{22655FF9-ED31-4F9C-9048-74F472E178AC}" srcId="{6DC7A6D6-0C54-45CD-889E-7EB8D8C44383}" destId="{60C1139D-7CD7-4CAE-BBC5-26E3CF72C9AD}" srcOrd="2" destOrd="0" parTransId="{055BC3C0-329F-47C6-8F39-CD578FE66C62}" sibTransId="{CCC092B4-6E51-4E0C-AB81-44FB6D463F0C}"/>
    <dgm:cxn modelId="{47CFE3AB-1391-40AB-BC42-CA4C5BEAFC8D}" srcId="{6DC7A6D6-0C54-45CD-889E-7EB8D8C44383}" destId="{6CD05153-1431-4347-B4DC-6288B0743DE0}" srcOrd="1" destOrd="0" parTransId="{1F7EA4F6-1417-43DA-AE03-4D094146FE25}" sibTransId="{6B49CDC5-71AA-4572-BE58-FABA7A0E2F46}"/>
    <dgm:cxn modelId="{8F765200-1CFC-4222-B098-9BEC08373C6B}" type="presOf" srcId="{60C1139D-7CD7-4CAE-BBC5-26E3CF72C9AD}" destId="{AF6901D0-F232-4C39-885C-332ED31CF685}" srcOrd="0" destOrd="0" presId="urn:microsoft.com/office/officeart/2005/8/layout/process1"/>
    <dgm:cxn modelId="{F076550A-721D-40F9-A166-E081CB1D3689}" type="presOf" srcId="{DEC2B450-8855-4233-B927-7956BF9B95FD}" destId="{20D31D92-C27A-4C45-8C95-4E0DA1B6D05A}" srcOrd="0" destOrd="0" presId="urn:microsoft.com/office/officeart/2005/8/layout/process1"/>
    <dgm:cxn modelId="{A935CF04-25D8-48E8-B62D-ABBA377D75C2}" type="presOf" srcId="{F175AFC6-511B-47AC-91B8-BC9DCEF172B2}" destId="{22E63381-4C22-4FD7-84CC-37477FED580D}" srcOrd="0" destOrd="0" presId="urn:microsoft.com/office/officeart/2005/8/layout/process1"/>
    <dgm:cxn modelId="{4F011BD0-DE14-4BF4-9EC3-30A5B8F05A1C}" type="presOf" srcId="{DEC2B450-8855-4233-B927-7956BF9B95FD}" destId="{ACD440C7-3E9A-4938-A640-47938C6D39CD}" srcOrd="1" destOrd="0" presId="urn:microsoft.com/office/officeart/2005/8/layout/process1"/>
    <dgm:cxn modelId="{B76EAD1A-F578-4819-8F2B-CD7387CD55F8}" type="presParOf" srcId="{A67A2139-30C3-4759-A503-6FEADA866737}" destId="{22E63381-4C22-4FD7-84CC-37477FED580D}" srcOrd="0" destOrd="0" presId="urn:microsoft.com/office/officeart/2005/8/layout/process1"/>
    <dgm:cxn modelId="{1211791C-EBF8-432B-83AA-1795C5D552C2}" type="presParOf" srcId="{A67A2139-30C3-4759-A503-6FEADA866737}" destId="{20D31D92-C27A-4C45-8C95-4E0DA1B6D05A}" srcOrd="1" destOrd="0" presId="urn:microsoft.com/office/officeart/2005/8/layout/process1"/>
    <dgm:cxn modelId="{9CCE2545-924A-4CFB-AB9A-A6B41A258FD4}" type="presParOf" srcId="{20D31D92-C27A-4C45-8C95-4E0DA1B6D05A}" destId="{ACD440C7-3E9A-4938-A640-47938C6D39CD}" srcOrd="0" destOrd="0" presId="urn:microsoft.com/office/officeart/2005/8/layout/process1"/>
    <dgm:cxn modelId="{2BB07C2E-F315-4DCF-A2F4-81FE319544A1}" type="presParOf" srcId="{A67A2139-30C3-4759-A503-6FEADA866737}" destId="{C1E77882-F315-42A0-B7AB-E5A278000CCB}" srcOrd="2" destOrd="0" presId="urn:microsoft.com/office/officeart/2005/8/layout/process1"/>
    <dgm:cxn modelId="{A67EF675-4991-4F3C-B09A-1954309E995E}" type="presParOf" srcId="{A67A2139-30C3-4759-A503-6FEADA866737}" destId="{D5516AD0-48B0-47A6-8572-849F42561077}" srcOrd="3" destOrd="0" presId="urn:microsoft.com/office/officeart/2005/8/layout/process1"/>
    <dgm:cxn modelId="{3C443706-D74B-4D34-A7FC-27061E4258FD}" type="presParOf" srcId="{D5516AD0-48B0-47A6-8572-849F42561077}" destId="{B9910D06-0EDB-49B2-AA02-39F77E95F6B6}" srcOrd="0" destOrd="0" presId="urn:microsoft.com/office/officeart/2005/8/layout/process1"/>
    <dgm:cxn modelId="{CCA1A2FB-A7E5-40B7-B705-00EC7A407C6A}" type="presParOf" srcId="{A67A2139-30C3-4759-A503-6FEADA866737}" destId="{AF6901D0-F232-4C39-885C-332ED31CF68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63381-4C22-4FD7-84CC-37477FED580D}">
      <dsp:nvSpPr>
        <dsp:cNvPr id="0" name=""/>
        <dsp:cNvSpPr/>
      </dsp:nvSpPr>
      <dsp:spPr>
        <a:xfrm>
          <a:off x="6898" y="0"/>
          <a:ext cx="2061790" cy="10668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Element</a:t>
          </a:r>
          <a:endParaRPr lang="en-US" sz="2400" kern="1200" dirty="0"/>
        </a:p>
      </dsp:txBody>
      <dsp:txXfrm>
        <a:off x="38144" y="31246"/>
        <a:ext cx="1999298" cy="1004308"/>
      </dsp:txXfrm>
    </dsp:sp>
    <dsp:sp modelId="{20D31D92-C27A-4C45-8C95-4E0DA1B6D05A}">
      <dsp:nvSpPr>
        <dsp:cNvPr id="0" name=""/>
        <dsp:cNvSpPr/>
      </dsp:nvSpPr>
      <dsp:spPr>
        <a:xfrm>
          <a:off x="2274867" y="277737"/>
          <a:ext cx="437099" cy="51132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274867" y="380002"/>
        <a:ext cx="305969" cy="306794"/>
      </dsp:txXfrm>
    </dsp:sp>
    <dsp:sp modelId="{C1E77882-F315-42A0-B7AB-E5A278000CCB}">
      <dsp:nvSpPr>
        <dsp:cNvPr id="0" name=""/>
        <dsp:cNvSpPr/>
      </dsp:nvSpPr>
      <dsp:spPr>
        <a:xfrm>
          <a:off x="2893404" y="0"/>
          <a:ext cx="2061790" cy="10668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Code : E</a:t>
          </a:r>
          <a:endParaRPr lang="en-US" sz="2400" kern="1200" dirty="0"/>
        </a:p>
      </dsp:txBody>
      <dsp:txXfrm>
        <a:off x="2924650" y="31246"/>
        <a:ext cx="1999298" cy="1004308"/>
      </dsp:txXfrm>
    </dsp:sp>
    <dsp:sp modelId="{D5516AD0-48B0-47A6-8572-849F42561077}">
      <dsp:nvSpPr>
        <dsp:cNvPr id="0" name=""/>
        <dsp:cNvSpPr/>
      </dsp:nvSpPr>
      <dsp:spPr>
        <a:xfrm>
          <a:off x="5161374" y="277737"/>
          <a:ext cx="437099" cy="51132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161374" y="380002"/>
        <a:ext cx="305969" cy="306794"/>
      </dsp:txXfrm>
    </dsp:sp>
    <dsp:sp modelId="{AF6901D0-F232-4C39-885C-332ED31CF685}">
      <dsp:nvSpPr>
        <dsp:cNvPr id="0" name=""/>
        <dsp:cNvSpPr/>
      </dsp:nvSpPr>
      <dsp:spPr>
        <a:xfrm>
          <a:off x="5779911" y="0"/>
          <a:ext cx="2061790" cy="10668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Div,P,button</a:t>
          </a:r>
          <a:endParaRPr lang="en-US" sz="2400" kern="1200" dirty="0"/>
        </a:p>
      </dsp:txBody>
      <dsp:txXfrm>
        <a:off x="5811157" y="31246"/>
        <a:ext cx="1999298" cy="1004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63381-4C22-4FD7-84CC-37477FED580D}">
      <dsp:nvSpPr>
        <dsp:cNvPr id="0" name=""/>
        <dsp:cNvSpPr/>
      </dsp:nvSpPr>
      <dsp:spPr>
        <a:xfrm>
          <a:off x="6898" y="0"/>
          <a:ext cx="2061790" cy="10668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ID</a:t>
          </a:r>
          <a:endParaRPr lang="en-US" sz="1600" kern="1200" dirty="0"/>
        </a:p>
      </dsp:txBody>
      <dsp:txXfrm>
        <a:off x="38144" y="31246"/>
        <a:ext cx="1999298" cy="1004308"/>
      </dsp:txXfrm>
    </dsp:sp>
    <dsp:sp modelId="{20D31D92-C27A-4C45-8C95-4E0DA1B6D05A}">
      <dsp:nvSpPr>
        <dsp:cNvPr id="0" name=""/>
        <dsp:cNvSpPr/>
      </dsp:nvSpPr>
      <dsp:spPr>
        <a:xfrm>
          <a:off x="2274867" y="277737"/>
          <a:ext cx="437099" cy="51132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274867" y="380002"/>
        <a:ext cx="305969" cy="306794"/>
      </dsp:txXfrm>
    </dsp:sp>
    <dsp:sp modelId="{C1E77882-F315-42A0-B7AB-E5A278000CCB}">
      <dsp:nvSpPr>
        <dsp:cNvPr id="0" name=""/>
        <dsp:cNvSpPr/>
      </dsp:nvSpPr>
      <dsp:spPr>
        <a:xfrm>
          <a:off x="2893404" y="0"/>
          <a:ext cx="2061790" cy="10668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Code </a:t>
          </a:r>
          <a:r>
            <a:rPr lang="en-US" sz="1600" kern="1200" smtClean="0"/>
            <a:t>: E#Id</a:t>
          </a:r>
          <a:endParaRPr lang="en-US" sz="1600" kern="1200" dirty="0"/>
        </a:p>
      </dsp:txBody>
      <dsp:txXfrm>
        <a:off x="2924650" y="31246"/>
        <a:ext cx="1999298" cy="1004308"/>
      </dsp:txXfrm>
    </dsp:sp>
    <dsp:sp modelId="{D5516AD0-48B0-47A6-8572-849F42561077}">
      <dsp:nvSpPr>
        <dsp:cNvPr id="0" name=""/>
        <dsp:cNvSpPr/>
      </dsp:nvSpPr>
      <dsp:spPr>
        <a:xfrm>
          <a:off x="5161374" y="277737"/>
          <a:ext cx="437099" cy="51132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161374" y="380002"/>
        <a:ext cx="305969" cy="306794"/>
      </dsp:txXfrm>
    </dsp:sp>
    <dsp:sp modelId="{AF6901D0-F232-4C39-885C-332ED31CF685}">
      <dsp:nvSpPr>
        <dsp:cNvPr id="0" name=""/>
        <dsp:cNvSpPr/>
      </dsp:nvSpPr>
      <dsp:spPr>
        <a:xfrm>
          <a:off x="5779911" y="0"/>
          <a:ext cx="2061790" cy="10668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Div#D1,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p#P1,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button#Btn1</a:t>
          </a:r>
          <a:endParaRPr lang="en-US" sz="1600" kern="1200" dirty="0"/>
        </a:p>
      </dsp:txBody>
      <dsp:txXfrm>
        <a:off x="5811157" y="31246"/>
        <a:ext cx="1999298" cy="10043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63381-4C22-4FD7-84CC-37477FED580D}">
      <dsp:nvSpPr>
        <dsp:cNvPr id="0" name=""/>
        <dsp:cNvSpPr/>
      </dsp:nvSpPr>
      <dsp:spPr>
        <a:xfrm>
          <a:off x="6898" y="0"/>
          <a:ext cx="2061790" cy="10668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Class</a:t>
          </a:r>
          <a:endParaRPr lang="en-US" sz="1600" kern="1200" dirty="0"/>
        </a:p>
      </dsp:txBody>
      <dsp:txXfrm>
        <a:off x="38144" y="31246"/>
        <a:ext cx="1999298" cy="1004308"/>
      </dsp:txXfrm>
    </dsp:sp>
    <dsp:sp modelId="{20D31D92-C27A-4C45-8C95-4E0DA1B6D05A}">
      <dsp:nvSpPr>
        <dsp:cNvPr id="0" name=""/>
        <dsp:cNvSpPr/>
      </dsp:nvSpPr>
      <dsp:spPr>
        <a:xfrm>
          <a:off x="2274867" y="277737"/>
          <a:ext cx="437099" cy="51132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274867" y="380002"/>
        <a:ext cx="305969" cy="306794"/>
      </dsp:txXfrm>
    </dsp:sp>
    <dsp:sp modelId="{C1E77882-F315-42A0-B7AB-E5A278000CCB}">
      <dsp:nvSpPr>
        <dsp:cNvPr id="0" name=""/>
        <dsp:cNvSpPr/>
      </dsp:nvSpPr>
      <dsp:spPr>
        <a:xfrm>
          <a:off x="2893404" y="0"/>
          <a:ext cx="2061790" cy="10668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Code : </a:t>
          </a:r>
          <a:r>
            <a:rPr lang="en-US" sz="1600" kern="1200" dirty="0" err="1" smtClean="0"/>
            <a:t>E.Id</a:t>
          </a:r>
          <a:endParaRPr lang="en-US" sz="1600" kern="1200" dirty="0"/>
        </a:p>
      </dsp:txBody>
      <dsp:txXfrm>
        <a:off x="2924650" y="31246"/>
        <a:ext cx="1999298" cy="1004308"/>
      </dsp:txXfrm>
    </dsp:sp>
    <dsp:sp modelId="{D5516AD0-48B0-47A6-8572-849F42561077}">
      <dsp:nvSpPr>
        <dsp:cNvPr id="0" name=""/>
        <dsp:cNvSpPr/>
      </dsp:nvSpPr>
      <dsp:spPr>
        <a:xfrm>
          <a:off x="5161374" y="277737"/>
          <a:ext cx="437099" cy="51132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161374" y="380002"/>
        <a:ext cx="305969" cy="306794"/>
      </dsp:txXfrm>
    </dsp:sp>
    <dsp:sp modelId="{AF6901D0-F232-4C39-885C-332ED31CF685}">
      <dsp:nvSpPr>
        <dsp:cNvPr id="0" name=""/>
        <dsp:cNvSpPr/>
      </dsp:nvSpPr>
      <dsp:spPr>
        <a:xfrm>
          <a:off x="5779911" y="0"/>
          <a:ext cx="2061790" cy="10668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Div.d1,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P.p1,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Button.b1</a:t>
          </a:r>
          <a:endParaRPr lang="en-US" sz="1600" kern="1200" dirty="0"/>
        </a:p>
      </dsp:txBody>
      <dsp:txXfrm>
        <a:off x="5811157" y="31246"/>
        <a:ext cx="1999298" cy="10043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63381-4C22-4FD7-84CC-37477FED580D}">
      <dsp:nvSpPr>
        <dsp:cNvPr id="0" name=""/>
        <dsp:cNvSpPr/>
      </dsp:nvSpPr>
      <dsp:spPr>
        <a:xfrm>
          <a:off x="6898" y="0"/>
          <a:ext cx="2061790" cy="10668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Nesting</a:t>
          </a:r>
          <a:endParaRPr lang="en-US" sz="1600" kern="1200" dirty="0"/>
        </a:p>
      </dsp:txBody>
      <dsp:txXfrm>
        <a:off x="38144" y="31246"/>
        <a:ext cx="1999298" cy="1004308"/>
      </dsp:txXfrm>
    </dsp:sp>
    <dsp:sp modelId="{20D31D92-C27A-4C45-8C95-4E0DA1B6D05A}">
      <dsp:nvSpPr>
        <dsp:cNvPr id="0" name=""/>
        <dsp:cNvSpPr/>
      </dsp:nvSpPr>
      <dsp:spPr>
        <a:xfrm>
          <a:off x="2274867" y="277737"/>
          <a:ext cx="437099" cy="51132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274867" y="380002"/>
        <a:ext cx="305969" cy="306794"/>
      </dsp:txXfrm>
    </dsp:sp>
    <dsp:sp modelId="{C1E77882-F315-42A0-B7AB-E5A278000CCB}">
      <dsp:nvSpPr>
        <dsp:cNvPr id="0" name=""/>
        <dsp:cNvSpPr/>
      </dsp:nvSpPr>
      <dsp:spPr>
        <a:xfrm>
          <a:off x="2893404" y="0"/>
          <a:ext cx="2061790" cy="10668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Code : E&gt;E</a:t>
          </a:r>
          <a:endParaRPr lang="en-US" sz="1600" kern="1200" dirty="0"/>
        </a:p>
      </dsp:txBody>
      <dsp:txXfrm>
        <a:off x="2924650" y="31246"/>
        <a:ext cx="1999298" cy="1004308"/>
      </dsp:txXfrm>
    </dsp:sp>
    <dsp:sp modelId="{D5516AD0-48B0-47A6-8572-849F42561077}">
      <dsp:nvSpPr>
        <dsp:cNvPr id="0" name=""/>
        <dsp:cNvSpPr/>
      </dsp:nvSpPr>
      <dsp:spPr>
        <a:xfrm>
          <a:off x="5161374" y="277737"/>
          <a:ext cx="437099" cy="51132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161374" y="380002"/>
        <a:ext cx="305969" cy="306794"/>
      </dsp:txXfrm>
    </dsp:sp>
    <dsp:sp modelId="{AF6901D0-F232-4C39-885C-332ED31CF685}">
      <dsp:nvSpPr>
        <dsp:cNvPr id="0" name=""/>
        <dsp:cNvSpPr/>
      </dsp:nvSpPr>
      <dsp:spPr>
        <a:xfrm>
          <a:off x="5779911" y="0"/>
          <a:ext cx="2061790" cy="10668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Div&gt;span,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p&gt;b,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tr</a:t>
          </a:r>
          <a:r>
            <a:rPr lang="en-US" sz="1600" kern="1200" dirty="0" smtClean="0"/>
            <a:t>&gt;td</a:t>
          </a:r>
          <a:endParaRPr lang="en-US" sz="1600" kern="1200" dirty="0"/>
        </a:p>
      </dsp:txBody>
      <dsp:txXfrm>
        <a:off x="5811157" y="31246"/>
        <a:ext cx="1999298" cy="10043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63381-4C22-4FD7-84CC-37477FED580D}">
      <dsp:nvSpPr>
        <dsp:cNvPr id="0" name=""/>
        <dsp:cNvSpPr/>
      </dsp:nvSpPr>
      <dsp:spPr>
        <a:xfrm>
          <a:off x="6898" y="0"/>
          <a:ext cx="2061790" cy="10668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Brotherhood</a:t>
          </a:r>
          <a:endParaRPr lang="en-US" sz="1600" kern="1200" dirty="0"/>
        </a:p>
      </dsp:txBody>
      <dsp:txXfrm>
        <a:off x="38144" y="31246"/>
        <a:ext cx="1999298" cy="1004308"/>
      </dsp:txXfrm>
    </dsp:sp>
    <dsp:sp modelId="{20D31D92-C27A-4C45-8C95-4E0DA1B6D05A}">
      <dsp:nvSpPr>
        <dsp:cNvPr id="0" name=""/>
        <dsp:cNvSpPr/>
      </dsp:nvSpPr>
      <dsp:spPr>
        <a:xfrm>
          <a:off x="2274867" y="277737"/>
          <a:ext cx="437099" cy="51132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274867" y="380002"/>
        <a:ext cx="305969" cy="306794"/>
      </dsp:txXfrm>
    </dsp:sp>
    <dsp:sp modelId="{C1E77882-F315-42A0-B7AB-E5A278000CCB}">
      <dsp:nvSpPr>
        <dsp:cNvPr id="0" name=""/>
        <dsp:cNvSpPr/>
      </dsp:nvSpPr>
      <dsp:spPr>
        <a:xfrm>
          <a:off x="2893404" y="0"/>
          <a:ext cx="2061790" cy="10668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Code : E+E</a:t>
          </a:r>
          <a:endParaRPr lang="en-US" sz="1600" kern="1200" dirty="0"/>
        </a:p>
      </dsp:txBody>
      <dsp:txXfrm>
        <a:off x="2924650" y="31246"/>
        <a:ext cx="1999298" cy="1004308"/>
      </dsp:txXfrm>
    </dsp:sp>
    <dsp:sp modelId="{D5516AD0-48B0-47A6-8572-849F42561077}">
      <dsp:nvSpPr>
        <dsp:cNvPr id="0" name=""/>
        <dsp:cNvSpPr/>
      </dsp:nvSpPr>
      <dsp:spPr>
        <a:xfrm>
          <a:off x="5161374" y="277737"/>
          <a:ext cx="437099" cy="51132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161374" y="380002"/>
        <a:ext cx="305969" cy="306794"/>
      </dsp:txXfrm>
    </dsp:sp>
    <dsp:sp modelId="{AF6901D0-F232-4C39-885C-332ED31CF685}">
      <dsp:nvSpPr>
        <dsp:cNvPr id="0" name=""/>
        <dsp:cNvSpPr/>
      </dsp:nvSpPr>
      <dsp:spPr>
        <a:xfrm>
          <a:off x="5779911" y="0"/>
          <a:ext cx="2061790" cy="10668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div+span</a:t>
          </a:r>
          <a:r>
            <a:rPr lang="en-US" sz="1600" kern="1200" dirty="0" smtClean="0"/>
            <a:t>,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p+b</a:t>
          </a:r>
          <a:r>
            <a:rPr lang="en-US" sz="1600" kern="1200" dirty="0" smtClean="0"/>
            <a:t>,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tr+td</a:t>
          </a:r>
          <a:endParaRPr lang="en-US" sz="1600" kern="1200" dirty="0"/>
        </a:p>
      </dsp:txBody>
      <dsp:txXfrm>
        <a:off x="5811157" y="31246"/>
        <a:ext cx="1999298" cy="10043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63381-4C22-4FD7-84CC-37477FED580D}">
      <dsp:nvSpPr>
        <dsp:cNvPr id="0" name=""/>
        <dsp:cNvSpPr/>
      </dsp:nvSpPr>
      <dsp:spPr>
        <a:xfrm>
          <a:off x="6898" y="0"/>
          <a:ext cx="2061790" cy="10668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Repetition</a:t>
          </a:r>
          <a:endParaRPr lang="en-US" sz="1600" kern="1200" dirty="0"/>
        </a:p>
      </dsp:txBody>
      <dsp:txXfrm>
        <a:off x="38144" y="31246"/>
        <a:ext cx="1999298" cy="1004308"/>
      </dsp:txXfrm>
    </dsp:sp>
    <dsp:sp modelId="{20D31D92-C27A-4C45-8C95-4E0DA1B6D05A}">
      <dsp:nvSpPr>
        <dsp:cNvPr id="0" name=""/>
        <dsp:cNvSpPr/>
      </dsp:nvSpPr>
      <dsp:spPr>
        <a:xfrm>
          <a:off x="2274867" y="277737"/>
          <a:ext cx="437099" cy="51132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274867" y="380002"/>
        <a:ext cx="305969" cy="306794"/>
      </dsp:txXfrm>
    </dsp:sp>
    <dsp:sp modelId="{C1E77882-F315-42A0-B7AB-E5A278000CCB}">
      <dsp:nvSpPr>
        <dsp:cNvPr id="0" name=""/>
        <dsp:cNvSpPr/>
      </dsp:nvSpPr>
      <dsp:spPr>
        <a:xfrm>
          <a:off x="2893404" y="0"/>
          <a:ext cx="2061790" cy="10668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Code : E*Number</a:t>
          </a:r>
          <a:endParaRPr lang="en-US" sz="1600" kern="1200" dirty="0"/>
        </a:p>
      </dsp:txBody>
      <dsp:txXfrm>
        <a:off x="2924650" y="31246"/>
        <a:ext cx="1999298" cy="1004308"/>
      </dsp:txXfrm>
    </dsp:sp>
    <dsp:sp modelId="{D5516AD0-48B0-47A6-8572-849F42561077}">
      <dsp:nvSpPr>
        <dsp:cNvPr id="0" name=""/>
        <dsp:cNvSpPr/>
      </dsp:nvSpPr>
      <dsp:spPr>
        <a:xfrm>
          <a:off x="5161374" y="277737"/>
          <a:ext cx="437099" cy="51132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161374" y="380002"/>
        <a:ext cx="305969" cy="306794"/>
      </dsp:txXfrm>
    </dsp:sp>
    <dsp:sp modelId="{AF6901D0-F232-4C39-885C-332ED31CF685}">
      <dsp:nvSpPr>
        <dsp:cNvPr id="0" name=""/>
        <dsp:cNvSpPr/>
      </dsp:nvSpPr>
      <dsp:spPr>
        <a:xfrm>
          <a:off x="5779911" y="0"/>
          <a:ext cx="2061790" cy="10668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div*5,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P*2,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td*10</a:t>
          </a:r>
          <a:endParaRPr lang="en-US" sz="1600" kern="1200" dirty="0"/>
        </a:p>
      </dsp:txBody>
      <dsp:txXfrm>
        <a:off x="5811157" y="31246"/>
        <a:ext cx="1999298" cy="10043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63381-4C22-4FD7-84CC-37477FED580D}">
      <dsp:nvSpPr>
        <dsp:cNvPr id="0" name=""/>
        <dsp:cNvSpPr/>
      </dsp:nvSpPr>
      <dsp:spPr>
        <a:xfrm>
          <a:off x="6898" y="0"/>
          <a:ext cx="2061790" cy="10668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Numbering</a:t>
          </a:r>
          <a:endParaRPr lang="en-US" sz="1600" kern="1200" dirty="0"/>
        </a:p>
      </dsp:txBody>
      <dsp:txXfrm>
        <a:off x="38144" y="31246"/>
        <a:ext cx="1999298" cy="1004308"/>
      </dsp:txXfrm>
    </dsp:sp>
    <dsp:sp modelId="{20D31D92-C27A-4C45-8C95-4E0DA1B6D05A}">
      <dsp:nvSpPr>
        <dsp:cNvPr id="0" name=""/>
        <dsp:cNvSpPr/>
      </dsp:nvSpPr>
      <dsp:spPr>
        <a:xfrm>
          <a:off x="2274867" y="277737"/>
          <a:ext cx="437099" cy="51132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274867" y="380002"/>
        <a:ext cx="305969" cy="306794"/>
      </dsp:txXfrm>
    </dsp:sp>
    <dsp:sp modelId="{C1E77882-F315-42A0-B7AB-E5A278000CCB}">
      <dsp:nvSpPr>
        <dsp:cNvPr id="0" name=""/>
        <dsp:cNvSpPr/>
      </dsp:nvSpPr>
      <dsp:spPr>
        <a:xfrm>
          <a:off x="2893404" y="0"/>
          <a:ext cx="2061790" cy="10668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Code : E</a:t>
          </a:r>
          <a:r>
            <a:rPr lang="en-US" sz="1600" b="1" kern="1200" smtClean="0"/>
            <a:t>$</a:t>
          </a:r>
          <a:r>
            <a:rPr lang="en-US" sz="1600" kern="1200" smtClean="0"/>
            <a:t>*Number</a:t>
          </a:r>
          <a:endParaRPr lang="en-US" sz="1600" kern="1200" dirty="0"/>
        </a:p>
      </dsp:txBody>
      <dsp:txXfrm>
        <a:off x="2924650" y="31246"/>
        <a:ext cx="1999298" cy="1004308"/>
      </dsp:txXfrm>
    </dsp:sp>
    <dsp:sp modelId="{D5516AD0-48B0-47A6-8572-849F42561077}">
      <dsp:nvSpPr>
        <dsp:cNvPr id="0" name=""/>
        <dsp:cNvSpPr/>
      </dsp:nvSpPr>
      <dsp:spPr>
        <a:xfrm>
          <a:off x="5161374" y="277737"/>
          <a:ext cx="437099" cy="51132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161374" y="380002"/>
        <a:ext cx="305969" cy="306794"/>
      </dsp:txXfrm>
    </dsp:sp>
    <dsp:sp modelId="{AF6901D0-F232-4C39-885C-332ED31CF685}">
      <dsp:nvSpPr>
        <dsp:cNvPr id="0" name=""/>
        <dsp:cNvSpPr/>
      </dsp:nvSpPr>
      <dsp:spPr>
        <a:xfrm>
          <a:off x="5779911" y="0"/>
          <a:ext cx="2061790" cy="10668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Div#D</a:t>
          </a:r>
          <a:r>
            <a:rPr lang="en-US" sz="1600" kern="1200" dirty="0" smtClean="0"/>
            <a:t>$*5,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P#p</a:t>
          </a:r>
          <a:r>
            <a:rPr lang="en-US" sz="1600" kern="1200" dirty="0" smtClean="0"/>
            <a:t>$*2,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Td#$*10</a:t>
          </a:r>
          <a:endParaRPr lang="en-US" sz="1600" kern="1200" dirty="0"/>
        </a:p>
      </dsp:txBody>
      <dsp:txXfrm>
        <a:off x="5811157" y="31246"/>
        <a:ext cx="1999298" cy="1004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A322F12-ACEF-4A2E-9B8B-BC8920D657F0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8AF2892-E16A-465A-AA2C-33379F5E0F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F12-ACEF-4A2E-9B8B-BC8920D657F0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2892-E16A-465A-AA2C-33379F5E0F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F12-ACEF-4A2E-9B8B-BC8920D657F0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2892-E16A-465A-AA2C-33379F5E0F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322F12-ACEF-4A2E-9B8B-BC8920D657F0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8AF2892-E16A-465A-AA2C-33379F5E0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A322F12-ACEF-4A2E-9B8B-BC8920D657F0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8AF2892-E16A-465A-AA2C-33379F5E0F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F12-ACEF-4A2E-9B8B-BC8920D657F0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2892-E16A-465A-AA2C-33379F5E0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F12-ACEF-4A2E-9B8B-BC8920D657F0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2892-E16A-465A-AA2C-33379F5E0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322F12-ACEF-4A2E-9B8B-BC8920D657F0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8AF2892-E16A-465A-AA2C-33379F5E0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F12-ACEF-4A2E-9B8B-BC8920D657F0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2892-E16A-465A-AA2C-33379F5E0F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322F12-ACEF-4A2E-9B8B-BC8920D657F0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8AF2892-E16A-465A-AA2C-33379F5E0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322F12-ACEF-4A2E-9B8B-BC8920D657F0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8AF2892-E16A-465A-AA2C-33379F5E0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A322F12-ACEF-4A2E-9B8B-BC8920D657F0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8AF2892-E16A-465A-AA2C-33379F5E0F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mmet.io/download/" TargetMode="External"/><Relationship Id="rId2" Type="http://schemas.openxmlformats.org/officeDocument/2006/relationships/hyperlink" Target="http://coding.smashingmagazine.com/2009/11/21/zen-coding-a-new-way-to-write-html-code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zen-coding/downloads/list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		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algn="ctr"/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Janak Shah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janaks\Desktop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066800"/>
            <a:ext cx="58674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533400" y="1981200"/>
          <a:ext cx="78486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1295400" y="3200400"/>
            <a:ext cx="6647974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Table&gt;</a:t>
            </a:r>
            <a:r>
              <a:rPr lang="en-US" dirty="0" err="1" smtClean="0"/>
              <a:t>tr</a:t>
            </a:r>
            <a:r>
              <a:rPr lang="en-US" dirty="0" smtClean="0"/>
              <a:t>*2&gt;td*3			 &lt;table&gt;</a:t>
            </a:r>
          </a:p>
          <a:p>
            <a:pPr lvl="7"/>
            <a:r>
              <a:rPr lang="en-US" dirty="0" smtClean="0"/>
              <a:t>	  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lvl="7"/>
            <a:r>
              <a:rPr lang="en-US" dirty="0" smtClean="0"/>
              <a:t>	              &lt;td&gt;&lt;/td&gt;</a:t>
            </a:r>
          </a:p>
          <a:p>
            <a:pPr lvl="7"/>
            <a:r>
              <a:rPr lang="en-US" dirty="0" smtClean="0"/>
              <a:t>	              &lt;td&gt;&lt;/td&gt;</a:t>
            </a:r>
          </a:p>
          <a:p>
            <a:pPr lvl="7"/>
            <a:r>
              <a:rPr lang="en-US" dirty="0" smtClean="0"/>
              <a:t>	              &lt;td&gt;&lt;/td&gt;</a:t>
            </a:r>
          </a:p>
          <a:p>
            <a:pPr lvl="7"/>
            <a:r>
              <a:rPr lang="en-US" dirty="0" smtClean="0"/>
              <a:t>	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lvl="7"/>
            <a:r>
              <a:rPr lang="en-US" dirty="0" smtClean="0"/>
              <a:t>	  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lvl="7"/>
            <a:r>
              <a:rPr lang="en-US" dirty="0" smtClean="0"/>
              <a:t>	              &lt;td&gt;&lt;/td&gt;</a:t>
            </a:r>
          </a:p>
          <a:p>
            <a:pPr lvl="7"/>
            <a:r>
              <a:rPr lang="en-US" dirty="0" smtClean="0"/>
              <a:t>	              &lt;td&gt;&lt;/td&gt;</a:t>
            </a:r>
          </a:p>
          <a:p>
            <a:pPr lvl="7"/>
            <a:r>
              <a:rPr lang="en-US" dirty="0" smtClean="0"/>
              <a:t>	              &lt;td&gt;&lt;/td&gt;</a:t>
            </a:r>
          </a:p>
          <a:p>
            <a:pPr lvl="7"/>
            <a:r>
              <a:rPr lang="en-US" dirty="0" smtClean="0"/>
              <a:t>	 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lvl="8"/>
            <a:r>
              <a:rPr lang="en-US" dirty="0" smtClean="0"/>
              <a:t>&lt;/table&gt; 			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24200" y="3403601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533400" y="1981200"/>
          <a:ext cx="78486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685800" y="3352800"/>
            <a:ext cx="773160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Table&gt;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r>
              <a:rPr lang="en-US" dirty="0" err="1" smtClean="0"/>
              <a:t>td#td</a:t>
            </a:r>
            <a:r>
              <a:rPr lang="en-US" dirty="0" smtClean="0"/>
              <a:t>$*3		    &lt;table&gt;</a:t>
            </a:r>
          </a:p>
          <a:p>
            <a:r>
              <a:rPr lang="en-US" dirty="0" smtClean="0"/>
              <a:t>				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		&lt;td id="td1"&gt;&lt;/td&gt;</a:t>
            </a:r>
          </a:p>
          <a:p>
            <a:r>
              <a:rPr lang="en-US" dirty="0" smtClean="0"/>
              <a:t>						&lt;td id="td2"&gt;&lt;/td&gt;</a:t>
            </a:r>
          </a:p>
          <a:p>
            <a:r>
              <a:rPr lang="en-US" dirty="0" smtClean="0"/>
              <a:t>						&lt;td id="td3"&gt;&lt;/td&gt;</a:t>
            </a:r>
          </a:p>
          <a:p>
            <a:r>
              <a:rPr lang="en-US" dirty="0" smtClean="0"/>
              <a:t>			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    &lt;/table&gt;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57500" y="35433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838200"/>
            <a:ext cx="365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Html:5</a:t>
            </a:r>
          </a:p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	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</a:p>
          <a:p>
            <a:r>
              <a:rPr lang="en-US" dirty="0" smtClean="0"/>
              <a:t>	&lt;title&gt;&lt;/title&gt;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4724400"/>
            <a:ext cx="510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html:xml</a:t>
            </a:r>
            <a:endParaRPr lang="en-US" b="1" dirty="0" smtClean="0"/>
          </a:p>
          <a:p>
            <a:r>
              <a:rPr lang="en-US" dirty="0" smtClean="0"/>
              <a:t>&lt;html </a:t>
            </a:r>
            <a:r>
              <a:rPr lang="en-US" dirty="0" err="1" smtClean="0"/>
              <a:t>xmlns</a:t>
            </a:r>
            <a:r>
              <a:rPr lang="en-US" dirty="0" smtClean="0"/>
              <a:t>="http://www.w3.org/1999/xhtml"&gt;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0" y="762001"/>
            <a:ext cx="5105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html:4s</a:t>
            </a:r>
          </a:p>
          <a:p>
            <a:r>
              <a:rPr lang="en-US" dirty="0" smtClean="0"/>
              <a:t>&lt;!DOCTYPE HTML PUBLIC "-//W3C//DTD HTML 4.01//EN" "http://www.w3.org/TR/html4/strict.dtd"&gt;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	&lt;meta http-equiv="Content-Type" content="text/</a:t>
            </a:r>
            <a:r>
              <a:rPr lang="en-US" dirty="0" err="1" smtClean="0"/>
              <a:t>html;charset</a:t>
            </a:r>
            <a:r>
              <a:rPr lang="en-US" dirty="0" smtClean="0"/>
              <a:t>=UTF-8"&gt;</a:t>
            </a:r>
          </a:p>
          <a:p>
            <a:r>
              <a:rPr lang="en-US" dirty="0" smtClean="0"/>
              <a:t>	&lt;title&gt;&lt;/title&gt;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	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do this 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2209800"/>
            <a:ext cx="341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div  </a:t>
            </a:r>
            <a:r>
              <a:rPr lang="en-US" dirty="0" smtClean="0">
                <a:sym typeface="Wingdings" pitchFamily="2" charset="2"/>
              </a:rPr>
              <a:t>  2 spans  </a:t>
            </a:r>
            <a:r>
              <a:rPr lang="en-US" dirty="0" err="1" smtClean="0">
                <a:sym typeface="Wingdings" pitchFamily="2" charset="2"/>
              </a:rPr>
              <a:t>input:text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819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 span  </a:t>
            </a:r>
            <a:r>
              <a:rPr lang="en-US" dirty="0" smtClean="0">
                <a:sym typeface="Wingdings" pitchFamily="2" charset="2"/>
              </a:rPr>
              <a:t> 2 labels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429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</a:t>
            </a:r>
            <a:r>
              <a:rPr lang="en-US" dirty="0" smtClean="0">
                <a:sym typeface="Wingdings" pitchFamily="2" charset="2"/>
              </a:rPr>
              <a:t> 5 rows  3 columns each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4191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GrandFather</a:t>
            </a:r>
            <a:r>
              <a:rPr lang="en-US" dirty="0" smtClean="0"/>
              <a:t> div </a:t>
            </a:r>
            <a:r>
              <a:rPr lang="en-US" dirty="0" smtClean="0">
                <a:sym typeface="Wingdings" pitchFamily="2" charset="2"/>
              </a:rPr>
              <a:t> (</a:t>
            </a:r>
            <a:r>
              <a:rPr lang="en-US" dirty="0" smtClean="0"/>
              <a:t>Father Div   </a:t>
            </a:r>
            <a:r>
              <a:rPr lang="en-US" dirty="0" smtClean="0">
                <a:sym typeface="Wingdings" pitchFamily="2" charset="2"/>
              </a:rPr>
              <a:t> (2 son span)</a:t>
            </a:r>
            <a:r>
              <a:rPr lang="en-US" dirty="0" smtClean="0"/>
              <a:t>+ Mother Div </a:t>
            </a:r>
            <a:r>
              <a:rPr lang="en-US" dirty="0" smtClean="0">
                <a:sym typeface="Wingdings" pitchFamily="2" charset="2"/>
              </a:rPr>
              <a:t> (2 daughter p)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8229600" cy="1143000"/>
          </a:xfrm>
        </p:spPr>
        <p:txBody>
          <a:bodyPr/>
          <a:lstStyle/>
          <a:p>
            <a:r>
              <a:rPr lang="en-US" dirty="0" smtClean="0"/>
              <a:t>Can you Answer this?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948690"/>
            <a:ext cx="7620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&lt;table border="1"&gt;</a:t>
            </a:r>
          </a:p>
          <a:p>
            <a:r>
              <a:rPr lang="en-US" sz="1400" dirty="0" smtClean="0"/>
              <a:t>	&lt;</a:t>
            </a:r>
            <a:r>
              <a:rPr lang="en-US" sz="1400" dirty="0" err="1" smtClean="0"/>
              <a:t>tr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		&lt;td&gt;&lt;</a:t>
            </a:r>
            <a:r>
              <a:rPr lang="en-US" sz="1400" dirty="0" err="1" smtClean="0"/>
              <a:t>img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="" alt="" /&gt;&lt;/td&gt;</a:t>
            </a:r>
          </a:p>
          <a:p>
            <a:r>
              <a:rPr lang="en-US" sz="1400" dirty="0" smtClean="0"/>
              <a:t>		&lt;td&gt;&lt;</a:t>
            </a:r>
            <a:r>
              <a:rPr lang="en-US" sz="1400" dirty="0" err="1" smtClean="0"/>
              <a:t>img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="" alt="" /&gt;&lt;/td&gt;</a:t>
            </a:r>
          </a:p>
          <a:p>
            <a:r>
              <a:rPr lang="en-US" sz="1400" dirty="0" smtClean="0"/>
              <a:t>		&lt;td&gt;&lt;</a:t>
            </a:r>
            <a:r>
              <a:rPr lang="en-US" sz="1400" dirty="0" err="1" smtClean="0"/>
              <a:t>img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="" alt="" /&gt;&lt;/td&gt;</a:t>
            </a:r>
          </a:p>
          <a:p>
            <a:r>
              <a:rPr lang="en-US" sz="1400" dirty="0" smtClean="0"/>
              <a:t>	&lt;/</a:t>
            </a:r>
            <a:r>
              <a:rPr lang="en-US" sz="1400" dirty="0" err="1" smtClean="0"/>
              <a:t>tr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	&lt;</a:t>
            </a:r>
            <a:r>
              <a:rPr lang="en-US" sz="1400" dirty="0" err="1" smtClean="0"/>
              <a:t>tr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		&lt;td&gt;&lt;</a:t>
            </a:r>
            <a:r>
              <a:rPr lang="en-US" sz="1400" dirty="0" err="1" smtClean="0"/>
              <a:t>img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="" alt="" /&gt;&lt;/td&gt;</a:t>
            </a:r>
          </a:p>
          <a:p>
            <a:r>
              <a:rPr lang="en-US" sz="1400" dirty="0" smtClean="0"/>
              <a:t>		&lt;td&gt;&lt;</a:t>
            </a:r>
            <a:r>
              <a:rPr lang="en-US" sz="1400" dirty="0" err="1" smtClean="0"/>
              <a:t>img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="" alt="" /&gt;&lt;/td&gt;</a:t>
            </a:r>
          </a:p>
          <a:p>
            <a:r>
              <a:rPr lang="en-US" sz="1400" dirty="0" smtClean="0"/>
              <a:t>		&lt;td&gt;&lt;</a:t>
            </a:r>
            <a:r>
              <a:rPr lang="en-US" sz="1400" dirty="0" err="1" smtClean="0"/>
              <a:t>img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="" alt="" /&gt;&lt;/td&gt;</a:t>
            </a:r>
          </a:p>
          <a:p>
            <a:r>
              <a:rPr lang="en-US" sz="1400" dirty="0" smtClean="0"/>
              <a:t>	&lt;/</a:t>
            </a:r>
            <a:r>
              <a:rPr lang="en-US" sz="1400" dirty="0" err="1" smtClean="0"/>
              <a:t>tr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	&lt;</a:t>
            </a:r>
            <a:r>
              <a:rPr lang="en-US" sz="1400" dirty="0" err="1" smtClean="0"/>
              <a:t>tr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		&lt;td&gt;&lt;</a:t>
            </a:r>
            <a:r>
              <a:rPr lang="en-US" sz="1400" dirty="0" err="1" smtClean="0"/>
              <a:t>img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="" alt="" /&gt;&lt;/td&gt;</a:t>
            </a:r>
          </a:p>
          <a:p>
            <a:r>
              <a:rPr lang="en-US" sz="1400" dirty="0" smtClean="0"/>
              <a:t>		&lt;td&gt;&lt;</a:t>
            </a:r>
            <a:r>
              <a:rPr lang="en-US" sz="1400" dirty="0" err="1" smtClean="0"/>
              <a:t>img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="" alt="" /&gt;&lt;/td&gt;</a:t>
            </a:r>
          </a:p>
          <a:p>
            <a:r>
              <a:rPr lang="en-US" sz="1400" dirty="0" smtClean="0"/>
              <a:t>		&lt;td&gt;&lt;</a:t>
            </a:r>
            <a:r>
              <a:rPr lang="en-US" sz="1400" dirty="0" err="1" smtClean="0"/>
              <a:t>img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="" alt="" /&gt;&lt;/td&gt;</a:t>
            </a:r>
          </a:p>
          <a:p>
            <a:r>
              <a:rPr lang="en-US" sz="1400" dirty="0" smtClean="0"/>
              <a:t>	&lt;/</a:t>
            </a:r>
            <a:r>
              <a:rPr lang="en-US" sz="1400" dirty="0" err="1" smtClean="0"/>
              <a:t>tr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	&lt;</a:t>
            </a:r>
            <a:r>
              <a:rPr lang="en-US" sz="1400" dirty="0" err="1" smtClean="0"/>
              <a:t>tr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		&lt;td&gt;&lt;</a:t>
            </a:r>
            <a:r>
              <a:rPr lang="en-US" sz="1400" dirty="0" err="1" smtClean="0"/>
              <a:t>img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="" alt="" /&gt;&lt;/td&gt;</a:t>
            </a:r>
          </a:p>
          <a:p>
            <a:r>
              <a:rPr lang="en-US" sz="1400" dirty="0" smtClean="0"/>
              <a:t>		&lt;td&gt;&lt;</a:t>
            </a:r>
            <a:r>
              <a:rPr lang="en-US" sz="1400" dirty="0" err="1" smtClean="0"/>
              <a:t>img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="" alt="" /&gt;&lt;/td&gt;</a:t>
            </a:r>
          </a:p>
          <a:p>
            <a:r>
              <a:rPr lang="en-US" sz="1400" dirty="0" smtClean="0"/>
              <a:t>		&lt;td&gt;&lt;</a:t>
            </a:r>
            <a:r>
              <a:rPr lang="en-US" sz="1400" dirty="0" err="1" smtClean="0"/>
              <a:t>img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="" alt="" /&gt;&lt;/td&gt;</a:t>
            </a:r>
          </a:p>
          <a:p>
            <a:r>
              <a:rPr lang="en-US" sz="1400" dirty="0" smtClean="0"/>
              <a:t>	&lt;/</a:t>
            </a:r>
            <a:r>
              <a:rPr lang="en-US" sz="1400" dirty="0" err="1" smtClean="0"/>
              <a:t>tr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	&lt;</a:t>
            </a:r>
            <a:r>
              <a:rPr lang="en-US" sz="1400" dirty="0" err="1" smtClean="0"/>
              <a:t>tr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		&lt;td&gt;&lt;</a:t>
            </a:r>
            <a:r>
              <a:rPr lang="en-US" sz="1400" dirty="0" err="1" smtClean="0"/>
              <a:t>img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="" alt="" /&gt;&lt;/td&gt;</a:t>
            </a:r>
          </a:p>
          <a:p>
            <a:r>
              <a:rPr lang="en-US" sz="1400" dirty="0" smtClean="0"/>
              <a:t>		&lt;td&gt;&lt;</a:t>
            </a:r>
            <a:r>
              <a:rPr lang="en-US" sz="1400" dirty="0" err="1" smtClean="0"/>
              <a:t>img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="" alt="" /&gt;&lt;/td&gt;</a:t>
            </a:r>
          </a:p>
          <a:p>
            <a:r>
              <a:rPr lang="en-US" sz="1400" dirty="0" smtClean="0"/>
              <a:t>		&lt;td&gt;&lt;</a:t>
            </a:r>
            <a:r>
              <a:rPr lang="en-US" sz="1400" dirty="0" err="1" smtClean="0"/>
              <a:t>img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="" alt="" /&gt;&lt;/td&gt;</a:t>
            </a:r>
          </a:p>
          <a:p>
            <a:r>
              <a:rPr lang="en-US" sz="1400" dirty="0" smtClean="0"/>
              <a:t>	&lt;/</a:t>
            </a:r>
            <a:r>
              <a:rPr lang="en-US" sz="1400" dirty="0" err="1" smtClean="0"/>
              <a:t>tr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&lt;/table&gt;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5562600" y="2590801"/>
            <a:ext cx="2971800" cy="132802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accent1">
                <a:lumMod val="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1 table</a:t>
            </a:r>
          </a:p>
          <a:p>
            <a:r>
              <a:rPr lang="en-US" dirty="0" smtClean="0"/>
              <a:t>5 rows</a:t>
            </a:r>
          </a:p>
          <a:p>
            <a:r>
              <a:rPr lang="en-US" dirty="0" smtClean="0"/>
              <a:t>3 columns in each row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img</a:t>
            </a:r>
            <a:r>
              <a:rPr lang="en-US" dirty="0" smtClean="0"/>
              <a:t> tag in each column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4800" y="838200"/>
            <a:ext cx="4191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table[border="1"]&gt;</a:t>
            </a:r>
            <a:r>
              <a:rPr lang="en-US" b="1" dirty="0" err="1" smtClean="0"/>
              <a:t>tr</a:t>
            </a:r>
            <a:r>
              <a:rPr lang="en-US" b="1" dirty="0" smtClean="0"/>
              <a:t>*5&gt;td*3&gt;</a:t>
            </a:r>
            <a:r>
              <a:rPr lang="en-US" b="1" dirty="0" err="1" smtClean="0"/>
              <a:t>img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Can you Answer this?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219201"/>
            <a:ext cx="7620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&lt;div id="</a:t>
            </a:r>
            <a:r>
              <a:rPr lang="en-US" sz="2000" dirty="0" err="1" smtClean="0"/>
              <a:t>mainDiv</a:t>
            </a:r>
            <a:r>
              <a:rPr lang="en-US" sz="2000" dirty="0" smtClean="0"/>
              <a:t>"&gt;</a:t>
            </a:r>
          </a:p>
          <a:p>
            <a:r>
              <a:rPr lang="en-US" sz="2000" dirty="0" smtClean="0"/>
              <a:t>	&lt;div id="LHS" class=“</a:t>
            </a:r>
            <a:r>
              <a:rPr lang="en-US" sz="2000" dirty="0" err="1" smtClean="0"/>
              <a:t>pullLeft</a:t>
            </a:r>
            <a:r>
              <a:rPr lang="en-US" sz="2000" dirty="0" smtClean="0"/>
              <a:t>"&gt;&lt;/div&gt;</a:t>
            </a:r>
          </a:p>
          <a:p>
            <a:r>
              <a:rPr lang="en-US" sz="2000" dirty="0" smtClean="0"/>
              <a:t>	&lt;div id="RHS" class=“</a:t>
            </a:r>
            <a:r>
              <a:rPr lang="en-US" sz="2000" dirty="0" err="1" smtClean="0"/>
              <a:t>pullLeft</a:t>
            </a:r>
            <a:r>
              <a:rPr lang="en-US" sz="2000" dirty="0" smtClean="0"/>
              <a:t>"&gt;&lt;/div&gt;</a:t>
            </a:r>
          </a:p>
          <a:p>
            <a:r>
              <a:rPr lang="en-US" sz="2000" dirty="0" smtClean="0"/>
              <a:t>&lt;/div&gt;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5410200" y="3429001"/>
            <a:ext cx="2971800" cy="71508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228600">
              <a:schemeClr val="accent1">
                <a:lumMod val="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1 Div – having ID</a:t>
            </a:r>
          </a:p>
          <a:p>
            <a:r>
              <a:rPr lang="en-US" dirty="0" smtClean="0"/>
              <a:t>2 child div – class and ID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5334000"/>
            <a:ext cx="63246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/>
              <a:t>div#mainDiv</a:t>
            </a:r>
            <a:r>
              <a:rPr lang="en-US" b="1" dirty="0" smtClean="0"/>
              <a:t>&gt;</a:t>
            </a:r>
            <a:r>
              <a:rPr lang="en-US" b="1" dirty="0" err="1" smtClean="0"/>
              <a:t>div#LHS.pullLeft+div#RHS.pullLeft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Can you Answer this?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&lt;div id="</a:t>
            </a:r>
            <a:r>
              <a:rPr lang="en-US" dirty="0" err="1" smtClean="0"/>
              <a:t>mainDiv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	&lt;div id="LHS" class="</a:t>
            </a:r>
            <a:r>
              <a:rPr lang="en-US" dirty="0" err="1" smtClean="0"/>
              <a:t>pullLeft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		&lt;div id="L1" class="</a:t>
            </a:r>
            <a:r>
              <a:rPr lang="en-US" dirty="0" err="1" smtClean="0"/>
              <a:t>pullLeft</a:t>
            </a:r>
            <a:r>
              <a:rPr lang="en-US" dirty="0" smtClean="0"/>
              <a:t>"&gt;&lt;/div&gt;</a:t>
            </a:r>
          </a:p>
          <a:p>
            <a:r>
              <a:rPr lang="en-US" dirty="0" smtClean="0"/>
              <a:t>		&lt;div id="L2" class=“</a:t>
            </a:r>
            <a:r>
              <a:rPr lang="en-US" dirty="0" err="1" smtClean="0"/>
              <a:t>pullLeft</a:t>
            </a:r>
            <a:r>
              <a:rPr lang="en-US" dirty="0" smtClean="0"/>
              <a:t>"&gt;&lt;/div&gt;</a:t>
            </a:r>
          </a:p>
          <a:p>
            <a:r>
              <a:rPr lang="en-US" dirty="0" smtClean="0"/>
              <a:t>	&lt;/div&gt;</a:t>
            </a:r>
          </a:p>
          <a:p>
            <a:r>
              <a:rPr lang="en-US" dirty="0" smtClean="0"/>
              <a:t>	&lt;div id="RHS" class="</a:t>
            </a:r>
            <a:r>
              <a:rPr lang="en-US" dirty="0" err="1" smtClean="0"/>
              <a:t>pullLeft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		&lt;div id="R1" class="</a:t>
            </a:r>
            <a:r>
              <a:rPr lang="en-US" dirty="0" err="1" smtClean="0"/>
              <a:t>pullLeft</a:t>
            </a:r>
            <a:r>
              <a:rPr lang="en-US" dirty="0" smtClean="0"/>
              <a:t>"&gt;&lt;/div&gt;</a:t>
            </a:r>
          </a:p>
          <a:p>
            <a:r>
              <a:rPr lang="en-US" dirty="0" smtClean="0"/>
              <a:t>		&lt;div id="R2" class="</a:t>
            </a:r>
            <a:r>
              <a:rPr lang="en-US" dirty="0" err="1" smtClean="0"/>
              <a:t>pullLeft</a:t>
            </a:r>
            <a:r>
              <a:rPr lang="en-US" dirty="0" smtClean="0"/>
              <a:t>"&gt;&lt;/div&gt;</a:t>
            </a:r>
          </a:p>
          <a:p>
            <a:r>
              <a:rPr lang="en-US" dirty="0" smtClean="0"/>
              <a:t>	&lt;/div&gt;</a:t>
            </a:r>
          </a:p>
          <a:p>
            <a:r>
              <a:rPr lang="en-US" dirty="0" smtClean="0"/>
              <a:t>&lt;/div&gt;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0" y="4419601"/>
            <a:ext cx="3276600" cy="132802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accent1">
                <a:lumMod val="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1 Div – having ID</a:t>
            </a:r>
          </a:p>
          <a:p>
            <a:r>
              <a:rPr lang="en-US" dirty="0" smtClean="0"/>
              <a:t>2 Child Div – class and ID</a:t>
            </a:r>
          </a:p>
          <a:p>
            <a:r>
              <a:rPr lang="en-US" dirty="0" smtClean="0"/>
              <a:t>2 + 2 Child Div  – class and ID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400" y="6019800"/>
            <a:ext cx="861060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/>
              <a:t>div#mainDiv</a:t>
            </a:r>
            <a:r>
              <a:rPr lang="en-US" sz="1600" b="1" dirty="0" smtClean="0"/>
              <a:t>&gt;(</a:t>
            </a:r>
            <a:r>
              <a:rPr lang="en-US" sz="1600" b="1" dirty="0" err="1" smtClean="0"/>
              <a:t>div#LHS.pullLeft</a:t>
            </a:r>
            <a:r>
              <a:rPr lang="en-US" sz="1600" b="1" dirty="0" smtClean="0"/>
              <a:t>&gt;(</a:t>
            </a:r>
            <a:r>
              <a:rPr lang="en-US" sz="1600" b="1" dirty="0" err="1" smtClean="0"/>
              <a:t>div#L.pullLeft#L</a:t>
            </a:r>
            <a:r>
              <a:rPr lang="en-US" sz="1600" b="1" dirty="0" smtClean="0"/>
              <a:t>$*2))+(</a:t>
            </a:r>
            <a:r>
              <a:rPr lang="en-US" sz="1600" b="1" dirty="0" err="1" smtClean="0"/>
              <a:t>div#RHS.pullLeft</a:t>
            </a:r>
            <a:r>
              <a:rPr lang="en-US" sz="1600" b="1" dirty="0" smtClean="0"/>
              <a:t>&gt;(</a:t>
            </a:r>
            <a:r>
              <a:rPr lang="en-US" sz="1600" b="1" dirty="0" err="1" smtClean="0"/>
              <a:t>div#L.pullLeft#R</a:t>
            </a:r>
            <a:r>
              <a:rPr lang="en-US" sz="1600" b="1" dirty="0" smtClean="0"/>
              <a:t>$*2))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to Know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9201" y="1600200"/>
            <a:ext cx="2212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cc:ie6&gt;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link+srcript:src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600" y="2057401"/>
            <a:ext cx="662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&lt;!--[if </a:t>
            </a:r>
            <a:r>
              <a:rPr lang="en-US" dirty="0" err="1" smtClean="0"/>
              <a:t>lte</a:t>
            </a:r>
            <a:r>
              <a:rPr lang="en-US" dirty="0" smtClean="0"/>
              <a:t> IE 6]&gt;</a:t>
            </a:r>
          </a:p>
          <a:p>
            <a:r>
              <a:rPr lang="en-US" dirty="0" smtClean="0"/>
              <a:t>		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="“ /&gt;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srcript:src</a:t>
            </a:r>
            <a:r>
              <a:rPr lang="en-US" dirty="0" smtClean="0"/>
              <a:t>&gt;&lt;/</a:t>
            </a:r>
            <a:r>
              <a:rPr lang="en-US" dirty="0" err="1" smtClean="0"/>
              <a:t>srcript:src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&lt;![</a:t>
            </a:r>
            <a:r>
              <a:rPr lang="en-US" dirty="0" err="1" smtClean="0"/>
              <a:t>endif</a:t>
            </a:r>
            <a:r>
              <a:rPr lang="en-US" dirty="0" smtClean="0"/>
              <a:t>]--&gt;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4200" y="3886200"/>
            <a:ext cx="3261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img</a:t>
            </a:r>
            <a:r>
              <a:rPr lang="en-US" dirty="0" smtClean="0"/>
              <a:t>[</a:t>
            </a:r>
            <a:r>
              <a:rPr lang="en-US" dirty="0" err="1" smtClean="0"/>
              <a:t>src</a:t>
            </a:r>
            <a:r>
              <a:rPr lang="en-US" dirty="0" smtClean="0"/>
              <a:t>=/images/</a:t>
            </a:r>
            <a:r>
              <a:rPr lang="en-US" dirty="0" err="1" smtClean="0"/>
              <a:t>img_$.png</a:t>
            </a:r>
            <a:r>
              <a:rPr lang="en-US" dirty="0" smtClean="0"/>
              <a:t>][alt]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3352800"/>
            <a:ext cx="471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To explicitly assign values to ATTRIBUTES use – []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400" y="4572000"/>
            <a:ext cx="4587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To explicitly assign values to ELEMENTS use – {}</a:t>
            </a:r>
          </a:p>
        </p:txBody>
      </p:sp>
      <p:sp>
        <p:nvSpPr>
          <p:cNvPr id="8" name="Rectangle 7"/>
          <p:cNvSpPr/>
          <p:nvPr/>
        </p:nvSpPr>
        <p:spPr>
          <a:xfrm>
            <a:off x="3124200" y="5105400"/>
            <a:ext cx="2129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Label{Hey there !}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59436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Space is not allowed in the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Zen Code for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9200" y="1447801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mt</a:t>
            </a:r>
            <a:r>
              <a:rPr lang="en-US" dirty="0" smtClean="0"/>
              <a:t>	margin-top</a:t>
            </a:r>
          </a:p>
          <a:p>
            <a:r>
              <a:rPr lang="en-US" dirty="0" smtClean="0"/>
              <a:t>b	bottom</a:t>
            </a:r>
          </a:p>
          <a:p>
            <a:r>
              <a:rPr lang="en-US" dirty="0" smtClean="0"/>
              <a:t>t	top</a:t>
            </a:r>
          </a:p>
          <a:p>
            <a:r>
              <a:rPr lang="en-US" dirty="0"/>
              <a:t>l</a:t>
            </a:r>
            <a:r>
              <a:rPr lang="en-US" dirty="0" smtClean="0"/>
              <a:t>	left</a:t>
            </a:r>
          </a:p>
          <a:p>
            <a:r>
              <a:rPr lang="en-US" dirty="0"/>
              <a:t>r</a:t>
            </a:r>
            <a:r>
              <a:rPr lang="en-US" dirty="0" smtClean="0"/>
              <a:t>	right</a:t>
            </a:r>
          </a:p>
          <a:p>
            <a:r>
              <a:rPr lang="en-US" dirty="0"/>
              <a:t>t</a:t>
            </a:r>
            <a:r>
              <a:rPr lang="en-US" dirty="0" smtClean="0"/>
              <a:t>d	text-decoration</a:t>
            </a:r>
          </a:p>
          <a:p>
            <a:r>
              <a:rPr lang="en-US" dirty="0"/>
              <a:t>p</a:t>
            </a:r>
            <a:r>
              <a:rPr lang="en-US" dirty="0" smtClean="0"/>
              <a:t>	padding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os:r</a:t>
            </a:r>
            <a:r>
              <a:rPr lang="en-US" dirty="0" smtClean="0"/>
              <a:t>	</a:t>
            </a:r>
            <a:r>
              <a:rPr lang="en-US" dirty="0" err="1" smtClean="0"/>
              <a:t>position:relative</a:t>
            </a:r>
            <a:r>
              <a:rPr lang="en-US" dirty="0" smtClean="0"/>
              <a:t>;</a:t>
            </a:r>
          </a:p>
          <a:p>
            <a:r>
              <a:rPr lang="en-US" dirty="0"/>
              <a:t>c</a:t>
            </a:r>
            <a:r>
              <a:rPr lang="en-US" dirty="0" smtClean="0"/>
              <a:t>	color:#000;</a:t>
            </a:r>
          </a:p>
          <a:p>
            <a:r>
              <a:rPr lang="en-US" dirty="0" err="1"/>
              <a:t>f</a:t>
            </a:r>
            <a:r>
              <a:rPr lang="en-US" dirty="0" err="1" smtClean="0"/>
              <a:t>l:l</a:t>
            </a:r>
            <a:r>
              <a:rPr lang="en-US" dirty="0" smtClean="0"/>
              <a:t>	</a:t>
            </a:r>
            <a:r>
              <a:rPr lang="en-US" dirty="0" err="1" smtClean="0"/>
              <a:t>float:left</a:t>
            </a:r>
            <a:r>
              <a:rPr lang="en-US" dirty="0" smtClean="0"/>
              <a:t>;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gc</a:t>
            </a:r>
            <a:r>
              <a:rPr lang="en-US" dirty="0" smtClean="0"/>
              <a:t>	background-color:#FFF;</a:t>
            </a:r>
          </a:p>
          <a:p>
            <a:r>
              <a:rPr lang="en-US" dirty="0"/>
              <a:t>f</a:t>
            </a:r>
            <a:r>
              <a:rPr lang="en-US" dirty="0" smtClean="0"/>
              <a:t>f	font-family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Links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67640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hlinkClick r:id="rId2"/>
              </a:rPr>
              <a:t>http://coding.smashingmagazine.com/2009/11/21/zen-coding-a-new-way-to-write-html-code/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hlinkClick r:id="rId2"/>
              </a:rPr>
              <a:t>https://code.google.com/p/zen-coding/wiki/ZenHTMLElementsEn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  <a:hlinkClick r:id="rId2"/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hlinkClick r:id="rId2"/>
              </a:rPr>
              <a:t>https://code.google.com/p/zen-coding/issues/list?cursor=zen-coding%3A187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hlinkClick r:id="rId3"/>
              </a:rPr>
              <a:t>http://emmet.io/download/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Zen Coding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Zen Coding</a:t>
            </a:r>
            <a:r>
              <a:rPr lang="en-US" dirty="0" smtClean="0"/>
              <a:t>[ </a:t>
            </a:r>
            <a:r>
              <a:rPr lang="en-US" dirty="0" smtClean="0"/>
              <a:t>Now ‘</a:t>
            </a:r>
            <a:r>
              <a:rPr lang="en-US" i="1" dirty="0" err="1" smtClean="0"/>
              <a:t>Emmet</a:t>
            </a:r>
            <a:r>
              <a:rPr lang="en-US" dirty="0" smtClean="0"/>
              <a:t>’] </a:t>
            </a:r>
            <a:r>
              <a:rPr lang="en-US" dirty="0" smtClean="0"/>
              <a:t>is open source tool for quick coding.</a:t>
            </a:r>
          </a:p>
          <a:p>
            <a:r>
              <a:rPr lang="en-US" dirty="0" smtClean="0"/>
              <a:t>It is</a:t>
            </a:r>
            <a:r>
              <a:rPr lang="en-US" dirty="0"/>
              <a:t> </a:t>
            </a:r>
            <a:r>
              <a:rPr lang="en-US" dirty="0" smtClean="0"/>
              <a:t>most productive and time-saving text-editor </a:t>
            </a:r>
            <a:r>
              <a:rPr lang="en-US" dirty="0" err="1" smtClean="0"/>
              <a:t>plugin</a:t>
            </a:r>
            <a:r>
              <a:rPr lang="en-US" dirty="0" smtClean="0"/>
              <a:t> that</a:t>
            </a:r>
            <a:r>
              <a:rPr lang="en-US" dirty="0"/>
              <a:t> </a:t>
            </a:r>
            <a:r>
              <a:rPr lang="en-US" dirty="0" smtClean="0"/>
              <a:t>allows high-speed coding.</a:t>
            </a:r>
          </a:p>
          <a:p>
            <a:r>
              <a:rPr lang="en-US" dirty="0" smtClean="0"/>
              <a:t>It can be used for writing structured code formats  like HTML, XML and CSS.</a:t>
            </a:r>
            <a:endParaRPr lang="en-US" dirty="0"/>
          </a:p>
          <a:p>
            <a:r>
              <a:rPr lang="en-US" dirty="0" smtClean="0"/>
              <a:t>Zen </a:t>
            </a:r>
            <a:r>
              <a:rPr lang="en-US" dirty="0"/>
              <a:t>Coding is primarily independent from any text editor, as the engine works directly with text rather than with any particular software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19400"/>
            <a:ext cx="7467600" cy="1143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 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Editors supported by Zen Coding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600200"/>
            <a:ext cx="624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CodeMirror</a:t>
            </a:r>
            <a:endParaRPr lang="en-US" sz="2000" dirty="0" smtClean="0"/>
          </a:p>
          <a:p>
            <a:r>
              <a:rPr lang="en-US" sz="2000" dirty="0" smtClean="0"/>
              <a:t>Coda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Sublime text</a:t>
            </a:r>
          </a:p>
          <a:p>
            <a:r>
              <a:rPr lang="en-US" sz="2000" dirty="0" smtClean="0"/>
              <a:t>Dreamweaver</a:t>
            </a:r>
          </a:p>
          <a:p>
            <a:r>
              <a:rPr lang="en-US" sz="2000" dirty="0" err="1" smtClean="0"/>
              <a:t>SciTE</a:t>
            </a:r>
            <a:endParaRPr lang="en-US" sz="2000" dirty="0" smtClean="0"/>
          </a:p>
          <a:p>
            <a:r>
              <a:rPr lang="en-US" sz="2000" dirty="0" smtClean="0"/>
              <a:t>Espresso</a:t>
            </a:r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NetBeans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dirty="0" err="1" smtClean="0"/>
              <a:t>TextMate</a:t>
            </a:r>
            <a:endParaRPr lang="en-US" sz="2000" dirty="0" smtClean="0"/>
          </a:p>
          <a:p>
            <a:r>
              <a:rPr lang="en-US" sz="2000" dirty="0" smtClean="0"/>
              <a:t>Komodo Edit</a:t>
            </a:r>
          </a:p>
          <a:p>
            <a:r>
              <a:rPr lang="en-US" sz="2000" dirty="0" err="1" smtClean="0"/>
              <a:t>PSPad</a:t>
            </a:r>
            <a:endParaRPr lang="en-US" sz="20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Notepad++</a:t>
            </a:r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1600200"/>
            <a:ext cx="243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E2 editor</a:t>
            </a:r>
          </a:p>
          <a:p>
            <a:r>
              <a:rPr lang="en-US" sz="2000" dirty="0" err="1" smtClean="0"/>
              <a:t>AkelPad</a:t>
            </a:r>
            <a:endParaRPr lang="en-US" sz="2000" dirty="0" smtClean="0"/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UltraEdit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dirty="0" err="1" smtClean="0"/>
              <a:t>SlickEdit</a:t>
            </a:r>
            <a:endParaRPr lang="en-US" sz="2000" dirty="0" smtClean="0"/>
          </a:p>
          <a:p>
            <a:r>
              <a:rPr lang="en-US" sz="2000" dirty="0" err="1" smtClean="0"/>
              <a:t>TextMate</a:t>
            </a:r>
            <a:endParaRPr lang="en-US" sz="2000" dirty="0" smtClean="0"/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Aptana</a:t>
            </a:r>
            <a:endParaRPr lang="en-US" sz="2000" dirty="0" smtClean="0"/>
          </a:p>
          <a:p>
            <a:r>
              <a:rPr lang="en-US" sz="2000" dirty="0" err="1" smtClean="0"/>
              <a:t>Textarea</a:t>
            </a:r>
            <a:endParaRPr lang="en-US" sz="2000" dirty="0" smtClean="0"/>
          </a:p>
          <a:p>
            <a:r>
              <a:rPr lang="en-US" sz="2000" dirty="0" err="1" smtClean="0"/>
              <a:t>Chocolat</a:t>
            </a:r>
            <a:endParaRPr lang="en-US" sz="2000" dirty="0" smtClean="0"/>
          </a:p>
          <a:p>
            <a:r>
              <a:rPr lang="en-US" sz="2000" dirty="0" smtClean="0"/>
              <a:t>Brackets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Eclispse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6482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66800" y="5791200"/>
            <a:ext cx="7467600" cy="6096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use this 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781800" cy="3166824"/>
          </a:xfrm>
          <a:prstGeom prst="round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Step 1 : Download the plug-in for the Editor that you use.</a:t>
            </a:r>
          </a:p>
          <a:p>
            <a:endParaRPr lang="en-US" dirty="0" smtClean="0"/>
          </a:p>
          <a:p>
            <a:r>
              <a:rPr lang="en-US" dirty="0" smtClean="0"/>
              <a:t>Step 2 : Install that plug-in </a:t>
            </a:r>
            <a:r>
              <a:rPr lang="en-US" smtClean="0"/>
              <a:t>your </a:t>
            </a:r>
            <a:r>
              <a:rPr lang="en-US" smtClean="0"/>
              <a:t>machine.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 3 : Make entry in the editor for the package you just installed .</a:t>
            </a:r>
          </a:p>
          <a:p>
            <a:endParaRPr lang="en-US" dirty="0" smtClean="0"/>
          </a:p>
          <a:p>
            <a:r>
              <a:rPr lang="en-US" dirty="0" smtClean="0"/>
              <a:t>Step 4 : Restart your editor.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5638800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https://code.google.com/p/zen-coding/downloads/list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533400" y="1981200"/>
          <a:ext cx="78486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1371602" y="3810001"/>
            <a:ext cx="6285247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iv			&lt;div&gt;&lt;/div&gt;</a:t>
            </a:r>
          </a:p>
          <a:p>
            <a:r>
              <a:rPr lang="en-US" dirty="0"/>
              <a:t>p	</a:t>
            </a:r>
            <a:r>
              <a:rPr lang="en-US" dirty="0" smtClean="0"/>
              <a:t>		&lt;p&gt;&lt;/p&gt;</a:t>
            </a:r>
          </a:p>
          <a:p>
            <a:r>
              <a:rPr lang="en-US" dirty="0"/>
              <a:t>s</a:t>
            </a:r>
            <a:r>
              <a:rPr lang="en-US" dirty="0" smtClean="0"/>
              <a:t>pan			&lt;span&gt;&lt;/span&gt;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nput:t</a:t>
            </a:r>
            <a:r>
              <a:rPr lang="en-US" dirty="0" smtClean="0"/>
              <a:t>			 &lt;input type="text" name="" id=""&gt;</a:t>
            </a:r>
          </a:p>
          <a:p>
            <a:r>
              <a:rPr lang="en-US" dirty="0" err="1" smtClean="0"/>
              <a:t>bq</a:t>
            </a:r>
            <a:r>
              <a:rPr lang="en-US" dirty="0" smtClean="0"/>
              <a:t>			&lt;</a:t>
            </a:r>
            <a:r>
              <a:rPr lang="en-US" dirty="0" err="1" smtClean="0"/>
              <a:t>blockquote</a:t>
            </a:r>
            <a:r>
              <a:rPr lang="en-US" dirty="0" smtClean="0"/>
              <a:t>&gt;&lt;/</a:t>
            </a:r>
            <a:r>
              <a:rPr lang="en-US" dirty="0" err="1" smtClean="0"/>
              <a:t>blockquote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ul</a:t>
            </a:r>
            <a:r>
              <a:rPr lang="en-US" dirty="0" smtClean="0"/>
              <a:t> 			&lt;</a:t>
            </a:r>
            <a:r>
              <a:rPr lang="en-US" dirty="0" err="1" smtClean="0"/>
              <a:t>ul</a:t>
            </a:r>
            <a:r>
              <a:rPr lang="en-US" dirty="0" smtClean="0"/>
              <a:t>&gt;&lt;/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/>
              <a:t>b</a:t>
            </a:r>
            <a:r>
              <a:rPr lang="en-US" dirty="0" smtClean="0"/>
              <a:t>utton			&lt;button&gt;&lt;/button&gt;</a:t>
            </a:r>
          </a:p>
          <a:p>
            <a:r>
              <a:rPr lang="en-US" dirty="0" smtClean="0"/>
              <a:t>html			&lt;html&gt;&lt;/html&gt;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86000" y="4013201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86000" y="4279901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45720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86000" y="4851401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86000" y="51054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286000" y="53848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86000" y="56388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98700" y="5892801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533400" y="1981200"/>
          <a:ext cx="78486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762001" y="3810001"/>
            <a:ext cx="807144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Div#D1				&lt;div id="D1"&gt;&lt;/div&gt;</a:t>
            </a:r>
          </a:p>
          <a:p>
            <a:r>
              <a:rPr lang="en-US" dirty="0" smtClean="0"/>
              <a:t>P#P1</a:t>
            </a:r>
            <a:r>
              <a:rPr lang="en-US" dirty="0"/>
              <a:t>	</a:t>
            </a:r>
            <a:r>
              <a:rPr lang="en-US" dirty="0" smtClean="0"/>
              <a:t>			&lt;p id="P1"&gt;&lt;/p&gt;</a:t>
            </a:r>
          </a:p>
          <a:p>
            <a:r>
              <a:rPr lang="en-US" dirty="0" smtClean="0"/>
              <a:t>Span#S1			&lt;span id=“S1"&gt;&lt;/span&gt;</a:t>
            </a:r>
          </a:p>
          <a:p>
            <a:r>
              <a:rPr lang="en-US" dirty="0" smtClean="0"/>
              <a:t>Input:t#TB1			 &lt;input type="text" name="" id=“TB1"&gt;</a:t>
            </a:r>
          </a:p>
          <a:p>
            <a:r>
              <a:rPr lang="en-US" dirty="0" smtClean="0"/>
              <a:t>Button#Btn1			&lt;button id=“Btn1”&gt;&lt;/button&gt;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62200" y="40386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62200" y="4318001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62200" y="4622801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62200" y="48768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362200" y="5156201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533400" y="1981200"/>
          <a:ext cx="78486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381000" y="3657600"/>
            <a:ext cx="789530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iv.D1				&lt;div class="D1"&gt;&lt;/div&gt;</a:t>
            </a:r>
          </a:p>
          <a:p>
            <a:r>
              <a:rPr lang="en-US" dirty="0"/>
              <a:t>p</a:t>
            </a:r>
            <a:r>
              <a:rPr lang="en-US" dirty="0" smtClean="0"/>
              <a:t>.P1</a:t>
            </a:r>
            <a:r>
              <a:rPr lang="en-US" dirty="0"/>
              <a:t>	</a:t>
            </a:r>
            <a:r>
              <a:rPr lang="en-US" dirty="0" smtClean="0"/>
              <a:t>			&lt;p class ="P1"&gt;&lt;/p&gt;</a:t>
            </a:r>
          </a:p>
          <a:p>
            <a:r>
              <a:rPr lang="en-US" dirty="0"/>
              <a:t>s</a:t>
            </a:r>
            <a:r>
              <a:rPr lang="en-US" dirty="0" smtClean="0"/>
              <a:t>pan.S1				&lt;span class =“S1"&gt;&lt;/span&gt;</a:t>
            </a:r>
          </a:p>
          <a:p>
            <a:r>
              <a:rPr lang="en-US" dirty="0"/>
              <a:t>i</a:t>
            </a:r>
            <a:r>
              <a:rPr lang="en-US" dirty="0" smtClean="0"/>
              <a:t>nput:t.TB1			 &lt;input type="text" name="" class =“TB1"&gt;</a:t>
            </a:r>
          </a:p>
          <a:p>
            <a:r>
              <a:rPr lang="en-US" dirty="0" smtClean="0"/>
              <a:t>button.Btn1			&lt;button class =“Btn1”&gt;&lt;/button&gt;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38354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57400" y="4114801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57400" y="4419601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57400" y="46736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57400" y="4953001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533400" y="1981200"/>
          <a:ext cx="78486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1371600" y="3810001"/>
            <a:ext cx="686277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iv&gt;span			 &lt;div&gt;&lt;span&gt;&lt;/span&gt;&lt;/div&gt;</a:t>
            </a:r>
          </a:p>
          <a:p>
            <a:r>
              <a:rPr lang="en-US" dirty="0" smtClean="0"/>
              <a:t>p&gt;b</a:t>
            </a:r>
            <a:r>
              <a:rPr lang="en-US" dirty="0"/>
              <a:t>	</a:t>
            </a:r>
            <a:r>
              <a:rPr lang="en-US" dirty="0" smtClean="0"/>
              <a:t>			 &lt;p&gt;&lt;b&gt;&lt;/b&gt;&lt;/p&gt;</a:t>
            </a:r>
          </a:p>
          <a:p>
            <a:r>
              <a:rPr lang="en-US" dirty="0"/>
              <a:t>t</a:t>
            </a:r>
            <a:r>
              <a:rPr lang="en-US" dirty="0" smtClean="0"/>
              <a:t>able&gt;</a:t>
            </a:r>
            <a:r>
              <a:rPr lang="en-US" dirty="0" err="1" smtClean="0"/>
              <a:t>tr</a:t>
            </a:r>
            <a:r>
              <a:rPr lang="en-US" dirty="0" smtClean="0"/>
              <a:t>&gt;td			 &lt;table&gt;</a:t>
            </a:r>
          </a:p>
          <a:p>
            <a:pPr lvl="8"/>
            <a:r>
              <a:rPr lang="en-US" dirty="0" smtClean="0"/>
              <a:t>  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lvl="8"/>
            <a:r>
              <a:rPr lang="en-US" dirty="0" smtClean="0"/>
              <a:t>             &lt;td&gt;</a:t>
            </a:r>
          </a:p>
          <a:p>
            <a:pPr lvl="8"/>
            <a:r>
              <a:rPr lang="en-US" dirty="0"/>
              <a:t> </a:t>
            </a:r>
            <a:r>
              <a:rPr lang="en-US" dirty="0" smtClean="0"/>
              <a:t>            &lt;/td&gt;</a:t>
            </a:r>
          </a:p>
          <a:p>
            <a:pPr lvl="8"/>
            <a:r>
              <a:rPr lang="en-US" dirty="0" smtClean="0"/>
              <a:t>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	&lt;/table&gt;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48000" y="3987801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48000" y="42672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48000" y="45720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533400" y="1981200"/>
          <a:ext cx="78486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1371600" y="3810000"/>
            <a:ext cx="679865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Div+span</a:t>
            </a:r>
            <a:r>
              <a:rPr lang="en-US" dirty="0" smtClean="0"/>
              <a:t>			&lt;div&gt;&lt;/div&gt;&lt;span&gt;&lt;/span&gt;</a:t>
            </a:r>
          </a:p>
          <a:p>
            <a:r>
              <a:rPr lang="en-US" dirty="0" err="1" smtClean="0"/>
              <a:t>P+b</a:t>
            </a:r>
            <a:r>
              <a:rPr lang="en-US" dirty="0"/>
              <a:t>	</a:t>
            </a:r>
            <a:r>
              <a:rPr lang="en-US" dirty="0" smtClean="0"/>
              <a:t>			 &lt;p&gt;&lt;/p&gt;&lt;b&gt;&lt;/b&gt;</a:t>
            </a:r>
          </a:p>
          <a:p>
            <a:r>
              <a:rPr lang="en-US" dirty="0" err="1" smtClean="0"/>
              <a:t>div+div+span</a:t>
            </a:r>
            <a:r>
              <a:rPr lang="en-US" dirty="0" smtClean="0"/>
              <a:t>			 &lt;div&gt;&lt;/div&gt;</a:t>
            </a:r>
          </a:p>
          <a:p>
            <a:r>
              <a:rPr lang="en-US" dirty="0"/>
              <a:t>	</a:t>
            </a:r>
            <a:r>
              <a:rPr lang="en-US" dirty="0" smtClean="0"/>
              <a:t>			&lt;span&gt;&lt;/span&gt;</a:t>
            </a:r>
          </a:p>
          <a:p>
            <a:r>
              <a:rPr lang="en-US" dirty="0"/>
              <a:t>	</a:t>
            </a:r>
            <a:r>
              <a:rPr lang="en-US" dirty="0" smtClean="0"/>
              <a:t>			 &lt;div&gt;&lt;/div&gt;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48000" y="3987801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48000" y="42672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48000" y="45720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574</TotalTime>
  <Words>448</Words>
  <Application>Microsoft Office PowerPoint</Application>
  <PresentationFormat>On-screen Show (4:3)</PresentationFormat>
  <Paragraphs>249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Oriel</vt:lpstr>
      <vt:lpstr>PowerPoint Presentation</vt:lpstr>
      <vt:lpstr>What is Zen Coding </vt:lpstr>
      <vt:lpstr>Editors supported by Zen Coding</vt:lpstr>
      <vt:lpstr>How do I use this ?</vt:lpstr>
      <vt:lpstr>Basics</vt:lpstr>
      <vt:lpstr>Basics</vt:lpstr>
      <vt:lpstr>Basics</vt:lpstr>
      <vt:lpstr>Basics</vt:lpstr>
      <vt:lpstr>Basics</vt:lpstr>
      <vt:lpstr>Basics</vt:lpstr>
      <vt:lpstr>Basics</vt:lpstr>
      <vt:lpstr>PowerPoint Presentation</vt:lpstr>
      <vt:lpstr>How do we do this ?</vt:lpstr>
      <vt:lpstr>Can you Answer this?</vt:lpstr>
      <vt:lpstr>Can you Answer this?</vt:lpstr>
      <vt:lpstr>Can you Answer this?</vt:lpstr>
      <vt:lpstr>Something to Know</vt:lpstr>
      <vt:lpstr>Zen Code for Css</vt:lpstr>
      <vt:lpstr>Some Useful Links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Zen Coding</dc:title>
  <dc:creator>janak</dc:creator>
  <cp:lastModifiedBy>Janak Shah</cp:lastModifiedBy>
  <cp:revision>138</cp:revision>
  <dcterms:created xsi:type="dcterms:W3CDTF">2013-07-26T06:38:18Z</dcterms:created>
  <dcterms:modified xsi:type="dcterms:W3CDTF">2014-10-01T04:54:29Z</dcterms:modified>
</cp:coreProperties>
</file>