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87" r:id="rId5"/>
    <p:sldId id="288" r:id="rId6"/>
    <p:sldId id="289" r:id="rId7"/>
    <p:sldId id="290" r:id="rId8"/>
    <p:sldId id="292" r:id="rId9"/>
    <p:sldId id="28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44313-AAC2-4FD3-ABA5-225A63FA2B11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5FC0-9791-496B-9812-BBCDB84CD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7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BFC098BE-2450-4FD3-894F-B15F79DEF8A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7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6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 smtClean="0">
                <a:latin typeface="Kozuka Gothic Pro M" pitchFamily="34" charset="-128"/>
              </a:rPr>
              <a:t>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2015.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  <a:endParaRPr lang="en-US" sz="650" dirty="0">
              <a:solidFill>
                <a:schemeClr val="tx1">
                  <a:lumMod val="85000"/>
                  <a:lumOff val="15000"/>
                </a:schemeClr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4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00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4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</a:blip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prstClr val="black"/>
                </a:solidFill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4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7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3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8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3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1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C62D6-53AB-478C-8FC8-67DA5C2D198D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774E-D0A3-49C2-B5E5-E8008C502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jquery-mobile/" TargetMode="External"/><Relationship Id="rId2" Type="http://schemas.openxmlformats.org/officeDocument/2006/relationships/hyperlink" Target="http://learn.jquery.com/jquery-ui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Content_delivery_networ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jsfiddle.net/t2tmmvt9/1/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sfiddle.net/t6r3wrL6/4/" TargetMode="External"/><Relationship Id="rId2" Type="http://schemas.openxmlformats.org/officeDocument/2006/relationships/hyperlink" Target="http://jsfiddle.net/e8cpkddb/4/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earn.jquery.com/ajax/jquery-ajax-method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jquery.com/about-jquery/how-jquery-works/" TargetMode="External"/><Relationship Id="rId7" Type="http://schemas.openxmlformats.org/officeDocument/2006/relationships/hyperlink" Target="https://www.codeschool.com/courses/try-jquery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codecademy.com/tracks/jquery" TargetMode="External"/><Relationship Id="rId5" Type="http://schemas.openxmlformats.org/officeDocument/2006/relationships/hyperlink" Target="http://learn.jquery.com/jquery-mobile/" TargetMode="External"/><Relationship Id="rId4" Type="http://schemas.openxmlformats.org/officeDocument/2006/relationships/hyperlink" Target="http://learn.jquery.com/jquery-ui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112" y="4910562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jQuery</a:t>
            </a: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733308" y="5461003"/>
            <a:ext cx="215106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9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Deep Dave</a:t>
            </a:r>
            <a:endParaRPr lang="en-US" altLang="en-US" sz="29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5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 smtClean="0"/>
              <a:t>Agenda</a:t>
            </a:r>
            <a:endParaRPr lang="en-US" altLang="en-US" dirty="0" smtClean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0" y="2362200"/>
            <a:ext cx="7467600" cy="4191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800" dirty="0" smtClean="0"/>
              <a:t>Libraries &amp; Frameworks</a:t>
            </a:r>
          </a:p>
          <a:p>
            <a:pPr>
              <a:defRPr/>
            </a:pPr>
            <a:r>
              <a:rPr lang="en-US" sz="1800" dirty="0" smtClean="0"/>
              <a:t>Why jQuery &amp; what is it?</a:t>
            </a:r>
          </a:p>
          <a:p>
            <a:pPr>
              <a:defRPr/>
            </a:pPr>
            <a:r>
              <a:rPr lang="en-US" sz="1800" dirty="0" smtClean="0"/>
              <a:t>DOM Traversal, Selectors &amp; Manipulation</a:t>
            </a:r>
          </a:p>
          <a:p>
            <a:pPr>
              <a:defRPr/>
            </a:pPr>
            <a:r>
              <a:rPr lang="en-US" sz="1800" dirty="0" smtClean="0"/>
              <a:t>Event Handling, Chaining &amp; Effects</a:t>
            </a:r>
          </a:p>
          <a:p>
            <a:pPr>
              <a:defRPr/>
            </a:pPr>
            <a:r>
              <a:rPr lang="en-US" sz="1800" dirty="0" smtClean="0"/>
              <a:t>Synchronous/Asynchronous calls &amp; Ajax</a:t>
            </a:r>
          </a:p>
          <a:p>
            <a:pPr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5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Libraries &amp; Frameworks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Libraries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What is a Library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Why do we need a library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few examples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jQuery, Underscore, Handlebars, D3.js, React JS, YUI (Yahoo User Interface)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Framework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What </a:t>
            </a:r>
            <a:r>
              <a:rPr lang="en-US" dirty="0"/>
              <a:t>is a </a:t>
            </a:r>
            <a:r>
              <a:rPr lang="en-US" dirty="0" smtClean="0"/>
              <a:t>Framework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Why do we need a framework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few examples</a:t>
            </a:r>
          </a:p>
          <a:p>
            <a:pPr marL="1085850" lvl="2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Angular, Ember, Require JS, Ext JS, Echo</a:t>
            </a:r>
            <a:endParaRPr lang="en-US" dirty="0"/>
          </a:p>
          <a:p>
            <a:pPr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24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jQuery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Why jQuery</a:t>
            </a:r>
          </a:p>
          <a:p>
            <a:pPr>
              <a:defRPr/>
            </a:pPr>
            <a:r>
              <a:rPr lang="en-US" dirty="0" smtClean="0"/>
              <a:t>What is jQuery</a:t>
            </a:r>
          </a:p>
          <a:p>
            <a:pPr>
              <a:defRPr/>
            </a:pPr>
            <a:r>
              <a:rPr lang="en-US" dirty="0" smtClean="0"/>
              <a:t>jQuery UI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brief overview of </a:t>
            </a:r>
            <a:r>
              <a:rPr lang="en-US" dirty="0" smtClean="0">
                <a:hlinkClick r:id="rId2"/>
              </a:rPr>
              <a:t>jQuery UI</a:t>
            </a: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/>
              <a:t>jQuery </a:t>
            </a:r>
            <a:r>
              <a:rPr lang="en-US" dirty="0" smtClean="0"/>
              <a:t>Mobile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A brief overview of </a:t>
            </a:r>
            <a:r>
              <a:rPr lang="en-US" dirty="0">
                <a:hlinkClick r:id="rId3"/>
              </a:rPr>
              <a:t>jQuery </a:t>
            </a:r>
            <a:r>
              <a:rPr lang="en-US" dirty="0" smtClean="0">
                <a:hlinkClick r:id="rId3"/>
              </a:rPr>
              <a:t>Mobile</a:t>
            </a:r>
            <a:endParaRPr lang="en-US" dirty="0"/>
          </a:p>
          <a:p>
            <a:pPr marL="22860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What is a CDN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Overview of CDN – </a:t>
            </a:r>
            <a:r>
              <a:rPr lang="en-US" dirty="0" smtClean="0">
                <a:hlinkClick r:id="rId4"/>
              </a:rPr>
              <a:t>Content Delivery Network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What is a DOM</a:t>
            </a:r>
          </a:p>
          <a:p>
            <a:pPr marL="22860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 Traversal using jQuery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Ancestors, Descendants, Siblings</a:t>
            </a: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 Selectors in jQuery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Attribute, Basic, Child, Content, Form, Hierarchy, Visibility</a:t>
            </a: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DOM Manipulation using jQuery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Add/Remove/Toggle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class , Clone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Append/AppendTo/Prepend/PrependTo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Empty/Remove/Detach,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Html/Text/Val,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Attr/Prop - 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Understand Attr &amp; Prop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Events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Event Handling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Bubbling v/s Capturing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b</a:t>
            </a:r>
            <a:r>
              <a:rPr lang="en-US" dirty="0" smtClean="0"/>
              <a:t>ind/on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/>
              <a:t>u</a:t>
            </a:r>
            <a:r>
              <a:rPr lang="en-US" dirty="0" smtClean="0"/>
              <a:t>nbind/off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preventDefault/stopPropagation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addEventListener v/s attachEvent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Event Chaining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>
                <a:hlinkClick r:id="rId2"/>
              </a:rPr>
              <a:t>Events Example</a:t>
            </a:r>
            <a:endParaRPr lang="en-US" dirty="0"/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Effects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Show/hide, animate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fadeIn/Out/Toggle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slideUp/Down/Toggle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hlinkClick r:id="rId3"/>
              </a:rPr>
              <a:t>Effects Example</a:t>
            </a:r>
            <a:endParaRPr lang="en-US" dirty="0"/>
          </a:p>
          <a:p>
            <a:pPr lvl="1"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Ajax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Synchronous call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Asynchronous call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Non-blocking I/O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Performance</a:t>
            </a:r>
          </a:p>
          <a:p>
            <a:pPr marL="228600" indent="0">
              <a:buNone/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Ajax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Ajax Methods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- $.ajax(), $.get(), $.post(), $.getJSON(), $.load()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Callback function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Success/Error/Complete</a:t>
            </a: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68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 bwMode="auto">
          <a:xfrm>
            <a:off x="1657350" y="800100"/>
            <a:ext cx="7258050" cy="566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0" y="1828800"/>
            <a:ext cx="7467600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https://jquery.com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http://learn.jquery.com/about-jquery/how-jquery-works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3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http://learn.jquery.com/jquery-ui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4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http://learn.jquery.com/jquery-mobile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5"/>
              </a:rPr>
              <a:t>/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https://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6"/>
              </a:rPr>
              <a:t>www.codecademy.com/tracks/jquery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hlinkClick r:id="rId7"/>
              </a:rPr>
              <a:t>https://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hlinkClick r:id="rId7"/>
              </a:rPr>
              <a:t>www.codeschool.com/courses/try-jquery</a:t>
            </a: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defRPr/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0" eaLnBrk="1" hangingPunct="1"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93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 bwMode="auto">
          <a:xfrm>
            <a:off x="1657350" y="5043488"/>
            <a:ext cx="7258050" cy="5667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709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253</Words>
  <Application>Microsoft Office PowerPoint</Application>
  <PresentationFormat>On-screen Show (4:3)</PresentationFormat>
  <Paragraphs>81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jQuery </vt:lpstr>
      <vt:lpstr>Agenda</vt:lpstr>
      <vt:lpstr>Libraries &amp; Frameworks</vt:lpstr>
      <vt:lpstr>jQuery</vt:lpstr>
      <vt:lpstr>DOM</vt:lpstr>
      <vt:lpstr>Events </vt:lpstr>
      <vt:lpstr>Ajax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  </dc:title>
  <dc:creator>Janak Shah</dc:creator>
  <cp:lastModifiedBy>Deep Dave</cp:lastModifiedBy>
  <cp:revision>35</cp:revision>
  <dcterms:created xsi:type="dcterms:W3CDTF">2015-08-14T04:57:06Z</dcterms:created>
  <dcterms:modified xsi:type="dcterms:W3CDTF">2015-08-26T07:05:42Z</dcterms:modified>
</cp:coreProperties>
</file>