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  <p:sldId id="265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71EF-7361-4F00-BFAF-8B6E570C5BE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2194-0BDD-42AF-AFF6-779E6237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0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71EF-7361-4F00-BFAF-8B6E570C5BE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2194-0BDD-42AF-AFF6-779E6237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5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71EF-7361-4F00-BFAF-8B6E570C5BE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2194-0BDD-42AF-AFF6-779E6237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97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00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cument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DC9A40-360D-4154-B7C3-30C6E923C3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85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5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71EF-7361-4F00-BFAF-8B6E570C5BE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2194-0BDD-42AF-AFF6-779E6237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4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71EF-7361-4F00-BFAF-8B6E570C5BE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2194-0BDD-42AF-AFF6-779E6237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3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71EF-7361-4F00-BFAF-8B6E570C5BE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2194-0BDD-42AF-AFF6-779E6237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7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71EF-7361-4F00-BFAF-8B6E570C5BE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2194-0BDD-42AF-AFF6-779E6237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71EF-7361-4F00-BFAF-8B6E570C5BE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2194-0BDD-42AF-AFF6-779E6237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8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71EF-7361-4F00-BFAF-8B6E570C5BE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2194-0BDD-42AF-AFF6-779E6237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71EF-7361-4F00-BFAF-8B6E570C5BE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2194-0BDD-42AF-AFF6-779E6237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71EF-7361-4F00-BFAF-8B6E570C5BE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2194-0BDD-42AF-AFF6-779E6237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3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E71EF-7361-4F00-BFAF-8B6E570C5BE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D2194-0BDD-42AF-AFF6-779E6237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9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1658112" y="4910562"/>
            <a:ext cx="7257288" cy="5666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lang="en-US" altLang="en-US" dirty="0" smtClean="0"/>
              <a:t>MVC Architecture</a:t>
            </a: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dirty="0" smtClean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6096000" y="5461003"/>
            <a:ext cx="278837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9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Sachin Varma</a:t>
            </a:r>
            <a:endParaRPr lang="en-US" altLang="en-US" sz="29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098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 smtClean="0"/>
              <a:t>What is MVC Architecture?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975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/>
              <a:t>Model–View-Controller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0" y="1524000"/>
            <a:ext cx="8458200" cy="4724400"/>
          </a:xfrm>
        </p:spPr>
        <p:txBody>
          <a:bodyPr>
            <a:normAutofit/>
          </a:bodyPr>
          <a:lstStyle/>
          <a:p>
            <a:pPr marL="228600" indent="0">
              <a:buNone/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 </a:t>
            </a: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028" name="Picture 4" descr="C:\Users\sachinvar\Desktop\mvc\mvc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54102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1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30716" y="808978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/>
              <a:t>Workflow in MVC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903" y="1749888"/>
            <a:ext cx="7269162" cy="4724400"/>
          </a:xfrm>
        </p:spPr>
        <p:txBody>
          <a:bodyPr/>
          <a:lstStyle/>
          <a:p>
            <a:pPr marL="228600" indent="0">
              <a:buNone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0" eaLnBrk="1" hangingPunct="1">
              <a:buNone/>
              <a:defRPr/>
            </a:pPr>
            <a:endParaRPr lang="en-US" dirty="0" smtClean="0"/>
          </a:p>
        </p:txBody>
      </p:sp>
      <p:pic>
        <p:nvPicPr>
          <p:cNvPr id="4098" name="Picture 2" descr="C:\Users\sachinvar\Desktop\mvc\laravel-mvc-compon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7407275" cy="464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4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/>
              <a:t>Why MVC?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24000" y="1752600"/>
            <a:ext cx="8991600" cy="472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450" dirty="0" smtClean="0">
                <a:solidFill>
                  <a:schemeClr val="tx1"/>
                </a:solidFill>
              </a:rPr>
              <a:t>Separation of concern</a:t>
            </a: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defRPr/>
            </a:pPr>
            <a:r>
              <a:rPr lang="en-US" sz="1450" dirty="0" smtClean="0">
                <a:solidFill>
                  <a:schemeClr val="tx1"/>
                </a:solidFill>
              </a:rPr>
              <a:t>Easy to maintain and extend</a:t>
            </a:r>
            <a:endParaRPr lang="en-US" sz="145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defRPr/>
            </a:pPr>
            <a:r>
              <a:rPr lang="en-US" sz="1450" dirty="0" smtClean="0">
                <a:solidFill>
                  <a:schemeClr val="tx1"/>
                </a:solidFill>
              </a:rPr>
              <a:t>More Structural</a:t>
            </a:r>
          </a:p>
          <a:p>
            <a:pPr>
              <a:defRPr/>
            </a:pPr>
            <a:r>
              <a:rPr lang="en-US" sz="1450" dirty="0" smtClean="0">
                <a:solidFill>
                  <a:schemeClr val="tx1"/>
                </a:solidFill>
              </a:rPr>
              <a:t>More </a:t>
            </a:r>
            <a:r>
              <a:rPr lang="en-US" sz="1450" dirty="0" smtClean="0">
                <a:solidFill>
                  <a:schemeClr val="tx1"/>
                </a:solidFill>
              </a:rPr>
              <a:t>suitable for future </a:t>
            </a:r>
            <a:r>
              <a:rPr lang="en-US" sz="1450" dirty="0" smtClean="0">
                <a:solidFill>
                  <a:schemeClr val="tx1"/>
                </a:solidFill>
              </a:rPr>
              <a:t>Implementations</a:t>
            </a:r>
          </a:p>
          <a:p>
            <a:pPr>
              <a:defRPr/>
            </a:pPr>
            <a:r>
              <a:rPr lang="en-US" sz="1450" dirty="0" smtClean="0">
                <a:solidFill>
                  <a:schemeClr val="tx1"/>
                </a:solidFill>
              </a:rPr>
              <a:t>Large numbers of Frame work available (Angular, Backbone, ASP.net, </a:t>
            </a:r>
            <a:r>
              <a:rPr lang="en-US" sz="1450" dirty="0" err="1" smtClean="0">
                <a:solidFill>
                  <a:schemeClr val="tx1"/>
                </a:solidFill>
              </a:rPr>
              <a:t>Zend</a:t>
            </a:r>
            <a:r>
              <a:rPr lang="en-US" sz="1450" dirty="0" smtClean="0">
                <a:solidFill>
                  <a:schemeClr val="tx1"/>
                </a:solidFill>
              </a:rPr>
              <a:t>)</a:t>
            </a:r>
            <a:r>
              <a:rPr lang="en-US" sz="1450" dirty="0">
                <a:solidFill>
                  <a:schemeClr val="tx1"/>
                </a:solidFill>
              </a:rPr>
              <a:t> </a:t>
            </a:r>
            <a:r>
              <a:rPr lang="en-US" sz="1450" dirty="0" smtClean="0">
                <a:solidFill>
                  <a:schemeClr val="tx1"/>
                </a:solidFill>
              </a:rPr>
              <a:t>which </a:t>
            </a:r>
          </a:p>
          <a:p>
            <a:pPr lvl="1"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help us to do more with minimum code.</a:t>
            </a:r>
          </a:p>
        </p:txBody>
      </p:sp>
    </p:spTree>
    <p:extLst>
      <p:ext uri="{BB962C8B-B14F-4D97-AF65-F5344CB8AC3E}">
        <p14:creationId xmlns:p14="http://schemas.microsoft.com/office/powerpoint/2010/main" val="6587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28600" indent="0">
              <a:buNone/>
              <a:defRPr/>
            </a:pPr>
            <a:r>
              <a:rPr lang="en-US" sz="2000" b="1" dirty="0" smtClean="0">
                <a:solidFill>
                  <a:srgbClr val="00B0F0"/>
                </a:solidFill>
              </a:rPr>
              <a:t>Pocker</a:t>
            </a:r>
            <a:endParaRPr lang="en-US" sz="2000" b="1" dirty="0">
              <a:solidFill>
                <a:srgbClr val="00B0F0"/>
              </a:solidFill>
            </a:endParaRPr>
          </a:p>
          <a:p>
            <a:pPr marL="285750" indent="-285750">
              <a:defRPr/>
            </a:pPr>
            <a:r>
              <a:rPr lang="en-US" sz="2000" b="1" dirty="0"/>
              <a:t>Model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Raise, Quit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Application State, Behavior, Data Operation</a:t>
            </a:r>
            <a:endParaRPr lang="en-US" sz="1400" dirty="0"/>
          </a:p>
          <a:p>
            <a:pPr marL="285750" indent="-285750">
              <a:defRPr/>
            </a:pPr>
            <a:r>
              <a:rPr lang="en-US" sz="2000" b="1" dirty="0" smtClean="0"/>
              <a:t>View</a:t>
            </a:r>
            <a:endParaRPr lang="en-US" sz="2000" b="1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Raise</a:t>
            </a:r>
            <a:r>
              <a:rPr lang="en-US" sz="1400" dirty="0"/>
              <a:t> </a:t>
            </a:r>
            <a:r>
              <a:rPr lang="en-US" sz="1400" dirty="0" smtClean="0"/>
              <a:t>- &gt; Some animation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Quit  - &gt; </a:t>
            </a:r>
            <a:r>
              <a:rPr lang="en-US" sz="1400" dirty="0"/>
              <a:t>Some animation </a:t>
            </a:r>
            <a:endParaRPr lang="en-US" sz="1400" dirty="0" smtClean="0"/>
          </a:p>
          <a:p>
            <a:pPr lvl="1">
              <a:defRPr/>
            </a:pPr>
            <a:r>
              <a:rPr lang="en-US" sz="800" b="1" dirty="0" smtClean="0"/>
              <a:t>			</a:t>
            </a:r>
          </a:p>
          <a:p>
            <a:pPr marL="285750" indent="-285750">
              <a:defRPr/>
            </a:pPr>
            <a:r>
              <a:rPr lang="en-US" sz="2000" b="1" dirty="0" smtClean="0"/>
              <a:t>Controller</a:t>
            </a:r>
            <a:endParaRPr lang="en-US" sz="2000" b="1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Manage User input from View and </a:t>
            </a:r>
            <a:r>
              <a:rPr lang="en-US" sz="1400" dirty="0" smtClean="0"/>
              <a:t>pass it to Model. Model </a:t>
            </a:r>
            <a:r>
              <a:rPr lang="en-US" sz="1400" dirty="0"/>
              <a:t>updates </a:t>
            </a:r>
            <a:r>
              <a:rPr lang="en-US" sz="1400" dirty="0" smtClean="0"/>
              <a:t>state of game, data on bases of logic and  sent notification back to view directly or </a:t>
            </a:r>
            <a:r>
              <a:rPr lang="en-US" sz="1400" dirty="0"/>
              <a:t>through </a:t>
            </a:r>
            <a:r>
              <a:rPr lang="en-US" sz="1400" dirty="0" smtClean="0"/>
              <a:t>Controller to update view.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1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0" y="1524000"/>
            <a:ext cx="4427924" cy="4724400"/>
          </a:xfrm>
        </p:spPr>
        <p:txBody>
          <a:bodyPr>
            <a:normAutofit/>
          </a:bodyPr>
          <a:lstStyle/>
          <a:p>
            <a:pPr marL="228600" indent="0">
              <a:buNone/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99720"/>
            <a:ext cx="7620000" cy="56661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Identify Model, View and Controller in your application.</a:t>
            </a:r>
            <a:endParaRPr lang="en-US" b="1" dirty="0"/>
          </a:p>
        </p:txBody>
      </p:sp>
      <p:pic>
        <p:nvPicPr>
          <p:cNvPr id="1026" name="Picture 2" descr="C:\Users\sachinvar\Desktop\mvc\to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3858827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60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MVC </a:t>
            </a:r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</a:p>
          <a:p>
            <a:r>
              <a:rPr lang="en-US" dirty="0" smtClean="0"/>
              <a:t>Backbone</a:t>
            </a:r>
          </a:p>
          <a:p>
            <a:r>
              <a:rPr lang="en-US" dirty="0" err="1" smtClean="0"/>
              <a:t>Sencha</a:t>
            </a:r>
            <a:endParaRPr lang="en-US" dirty="0" smtClean="0"/>
          </a:p>
          <a:p>
            <a:r>
              <a:rPr lang="en-US" dirty="0" smtClean="0"/>
              <a:t>Rails</a:t>
            </a:r>
          </a:p>
          <a:p>
            <a:r>
              <a:rPr lang="en-US" dirty="0" err="1" smtClean="0"/>
              <a:t>Zend</a:t>
            </a:r>
            <a:r>
              <a:rPr lang="en-US" dirty="0" smtClean="0"/>
              <a:t> Framework</a:t>
            </a:r>
          </a:p>
          <a:p>
            <a:r>
              <a:rPr lang="en-US" dirty="0" err="1" smtClean="0"/>
              <a:t>ASP.Net</a:t>
            </a:r>
            <a:r>
              <a:rPr lang="en-US" dirty="0" smtClean="0"/>
              <a:t> MVC framework</a:t>
            </a:r>
          </a:p>
          <a:p>
            <a:pPr marL="2286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2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sachinvar\Desktop\presentation\mvc\Questions-and-Answers_C0077_013_c01_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109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MVC Architecture </vt:lpstr>
      <vt:lpstr>What is MVC Architecture?</vt:lpstr>
      <vt:lpstr>Model–View-Controller</vt:lpstr>
      <vt:lpstr>Workflow in MVC</vt:lpstr>
      <vt:lpstr>Why MVC?</vt:lpstr>
      <vt:lpstr>Example</vt:lpstr>
      <vt:lpstr>Identify Model, View and Controller in your application.</vt:lpstr>
      <vt:lpstr>Some MVC Frameworks</vt:lpstr>
      <vt:lpstr>Questions &amp; Answers?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</dc:title>
  <dc:creator>Janak Shah</dc:creator>
  <cp:lastModifiedBy>Sachin Varma</cp:lastModifiedBy>
  <cp:revision>25</cp:revision>
  <dcterms:created xsi:type="dcterms:W3CDTF">2015-08-14T05:03:48Z</dcterms:created>
  <dcterms:modified xsi:type="dcterms:W3CDTF">2015-08-27T09:54:28Z</dcterms:modified>
</cp:coreProperties>
</file>