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78" r:id="rId4"/>
    <p:sldId id="288" r:id="rId5"/>
    <p:sldId id="284" r:id="rId6"/>
    <p:sldId id="289" r:id="rId7"/>
    <p:sldId id="290" r:id="rId8"/>
    <p:sldId id="291" r:id="rId9"/>
    <p:sldId id="292" r:id="rId10"/>
    <p:sldId id="273" r:id="rId11"/>
    <p:sldId id="287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190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322F12-ACEF-4A2E-9B8B-BC8920D657F0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media-queries-for-standard-devices/" TargetMode="External"/><Relationship Id="rId2" Type="http://schemas.openxmlformats.org/officeDocument/2006/relationships/hyperlink" Target="http://code.tutsplus.com/tutorials/10-css3-properties-you-need-to-be-familiar-with--net-16417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ephen.io/mediaqueri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486400"/>
            <a:ext cx="6705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Jignesh Patel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beacontechnologies.com/blog/wp-content/uploads/2013/09/html5-css3-rwd-300x1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676400"/>
            <a:ext cx="2857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07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ebdings" panose="05030102010509060703" pitchFamily="18" charset="2"/>
              <a:buChar char=""/>
            </a:pPr>
            <a:r>
              <a:rPr lang="en-US" u="sng" dirty="0">
                <a:hlinkClick r:id="rId2"/>
              </a:rPr>
              <a:t>https://developer.mozilla.org/en/docs/Web/HTML/Element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ebdings" panose="05030102010509060703" pitchFamily="18" charset="2"/>
              <a:buChar char=""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://computerservices.temple.edu/commonly-used-html-tags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ebdings" panose="05030102010509060703" pitchFamily="18" charset="2"/>
              <a:buChar char=""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://www.zell-weekeat.com/9-important-css-properties-you-must-know/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ebdings" panose="05030102010509060703" pitchFamily="18" charset="2"/>
              <a:buChar char=""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://code.tutsplus.com/tutorials/10-css3-properties-you-need-to-be-familiar-with--</a:t>
            </a:r>
            <a:r>
              <a:rPr lang="en-US" u="sng" dirty="0" smtClean="0">
                <a:hlinkClick r:id="rId2"/>
              </a:rPr>
              <a:t>net-16417</a:t>
            </a:r>
            <a:r>
              <a:rPr lang="en-US" u="sng" dirty="0" smtClean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ebdings" panose="05030102010509060703" pitchFamily="18" charset="2"/>
              <a:buChar char=""/>
            </a:pPr>
            <a:r>
              <a:rPr lang="en-US" dirty="0">
                <a:hlinkClick r:id="rId3"/>
              </a:rPr>
              <a:t>https://css-tricks.com/snippets/css/media-queries-for-standard-devices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ebdings" panose="05030102010509060703" pitchFamily="18" charset="2"/>
              <a:buChar char=""/>
            </a:pPr>
            <a:r>
              <a:rPr lang="en-US" dirty="0">
                <a:hlinkClick r:id="rId4"/>
              </a:rPr>
              <a:t>http://stephen.io/mediaqueries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ebdings" panose="05030102010509060703" pitchFamily="18" charset="2"/>
              <a:buChar char="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5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19400"/>
            <a:ext cx="7467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584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RWD?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781800" cy="2553891"/>
          </a:xfrm>
          <a:prstGeom prst="roundRect">
            <a:avLst/>
          </a:prstGeom>
          <a:solidFill>
            <a:srgbClr val="00B0F0"/>
          </a:solidFill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Responsive web design is an approach to web design aimed at crafting sites to provide an optimal viewing and interaction experience. Easy reading and navigation with a minimum of resizing, panning, and scrolling, across a wide range of devices.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7467600" cy="987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62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RWD stands for Responsive Web Design.</a:t>
            </a:r>
          </a:p>
          <a:p>
            <a:r>
              <a:rPr lang="en-US" dirty="0"/>
              <a:t>RWD can deliver web pages in variable sizes.</a:t>
            </a:r>
          </a:p>
          <a:p>
            <a:r>
              <a:rPr lang="en-US" dirty="0"/>
              <a:t>RWD is  a must for tablets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7130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Pre-required to learn RWD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55663"/>
            <a:ext cx="6781800" cy="510778"/>
          </a:xfrm>
          <a:prstGeom prst="roundRect">
            <a:avLst/>
          </a:prstGeom>
          <a:solidFill>
            <a:srgbClr val="00B0F0"/>
          </a:solidFill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7467600" cy="987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46822"/>
            <a:ext cx="6781800" cy="510778"/>
          </a:xfrm>
          <a:prstGeom prst="roundRect">
            <a:avLst/>
          </a:prstGeom>
          <a:solidFill>
            <a:srgbClr val="00B0F0"/>
          </a:solidFill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343400"/>
            <a:ext cx="6781800" cy="510778"/>
          </a:xfrm>
          <a:prstGeom prst="roundRect">
            <a:avLst/>
          </a:prstGeom>
          <a:solidFill>
            <a:srgbClr val="00B0F0"/>
          </a:solidFill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JavaScript is an advantage.</a:t>
            </a:r>
          </a:p>
        </p:txBody>
      </p:sp>
    </p:spTree>
    <p:extLst>
      <p:ext uri="{BB962C8B-B14F-4D97-AF65-F5344CB8AC3E}">
        <p14:creationId xmlns:p14="http://schemas.microsoft.com/office/powerpoint/2010/main" val="320402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Useful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Heading Tags</a:t>
            </a:r>
            <a:endParaRPr lang="en-US" dirty="0" smtClean="0"/>
          </a:p>
          <a:p>
            <a:r>
              <a:rPr lang="en-US" dirty="0" smtClean="0"/>
              <a:t>Text formatting tags (old passion)</a:t>
            </a:r>
            <a:endParaRPr lang="en-US" dirty="0" smtClean="0"/>
          </a:p>
          <a:p>
            <a:r>
              <a:rPr lang="en-US" dirty="0" smtClean="0"/>
              <a:t>Ordered List and Unordered List </a:t>
            </a:r>
            <a:endParaRPr lang="en-US" dirty="0" smtClean="0"/>
          </a:p>
          <a:p>
            <a:r>
              <a:rPr lang="en-US" dirty="0" smtClean="0"/>
              <a:t>Definition List</a:t>
            </a:r>
            <a:endParaRPr lang="en-US" dirty="0" smtClean="0"/>
          </a:p>
          <a:p>
            <a:r>
              <a:rPr lang="en-US" dirty="0" smtClean="0"/>
              <a:t>Link Tag and Graphic Tag</a:t>
            </a:r>
            <a:endParaRPr lang="en-US" dirty="0" smtClean="0"/>
          </a:p>
          <a:p>
            <a:r>
              <a:rPr lang="en-US" dirty="0" smtClean="0"/>
              <a:t>Form Controls</a:t>
            </a:r>
          </a:p>
          <a:p>
            <a:r>
              <a:rPr lang="en-US" dirty="0" smtClean="0"/>
              <a:t>Table and DIV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7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Level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div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dl</a:t>
            </a:r>
          </a:p>
          <a:p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dd</a:t>
            </a:r>
            <a:endParaRPr lang="en-US" dirty="0" smtClean="0"/>
          </a:p>
          <a:p>
            <a:r>
              <a:rPr lang="en-US" dirty="0" smtClean="0"/>
              <a:t>figure</a:t>
            </a:r>
          </a:p>
          <a:p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err="1"/>
              <a:t>u</a:t>
            </a:r>
            <a:r>
              <a:rPr lang="en-US" dirty="0" err="1" smtClean="0"/>
              <a:t>l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l</a:t>
            </a:r>
            <a:endParaRPr lang="en-US" dirty="0" smtClean="0"/>
          </a:p>
          <a:p>
            <a:r>
              <a:rPr lang="en-US" dirty="0" smtClean="0"/>
              <a:t>li</a:t>
            </a:r>
          </a:p>
          <a:p>
            <a:r>
              <a:rPr lang="en-US" dirty="0" smtClean="0"/>
              <a:t>main</a:t>
            </a:r>
          </a:p>
          <a:p>
            <a:r>
              <a:rPr lang="en-US" dirty="0" smtClean="0"/>
              <a:t>pre</a:t>
            </a:r>
          </a:p>
        </p:txBody>
      </p:sp>
    </p:spTree>
    <p:extLst>
      <p:ext uri="{BB962C8B-B14F-4D97-AF65-F5344CB8AC3E}">
        <p14:creationId xmlns:p14="http://schemas.microsoft.com/office/powerpoint/2010/main" val="16787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Level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r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ode</a:t>
            </a:r>
          </a:p>
          <a:p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/>
              <a:t>i</a:t>
            </a:r>
            <a:endParaRPr lang="en-US" dirty="0" smtClean="0"/>
          </a:p>
          <a:p>
            <a:r>
              <a:rPr lang="en-US" dirty="0" smtClean="0"/>
              <a:t>span</a:t>
            </a:r>
          </a:p>
          <a:p>
            <a:r>
              <a:rPr lang="en-US" dirty="0" smtClean="0"/>
              <a:t>strong</a:t>
            </a:r>
          </a:p>
          <a:p>
            <a:r>
              <a:rPr lang="en-US" dirty="0"/>
              <a:t>s</a:t>
            </a:r>
            <a:r>
              <a:rPr lang="en-US" dirty="0" smtClean="0"/>
              <a:t>ub</a:t>
            </a:r>
          </a:p>
          <a:p>
            <a:r>
              <a:rPr lang="en-US" dirty="0"/>
              <a:t>s</a:t>
            </a:r>
            <a:r>
              <a:rPr lang="en-US" dirty="0" smtClean="0"/>
              <a:t>up</a:t>
            </a:r>
          </a:p>
          <a:p>
            <a:r>
              <a:rPr lang="en-US" dirty="0"/>
              <a:t>u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1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</a:t>
            </a:r>
          </a:p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Margin and Padding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Clearing Floats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Font</a:t>
            </a:r>
          </a:p>
          <a:p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1529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Most Common </a:t>
            </a:r>
            <a:r>
              <a:rPr lang="en-US" dirty="0" smtClean="0"/>
              <a:t>CSS3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Border-radius</a:t>
            </a:r>
          </a:p>
          <a:p>
            <a:pPr lvl="1"/>
            <a:r>
              <a:rPr lang="en-US" dirty="0" smtClean="0"/>
              <a:t>-webkit-border-radius:5px;</a:t>
            </a:r>
          </a:p>
          <a:p>
            <a:pPr lvl="1"/>
            <a:r>
              <a:rPr lang="en-US" dirty="0" smtClean="0"/>
              <a:t>-moz-border-radius:5px;</a:t>
            </a:r>
          </a:p>
          <a:p>
            <a:pPr lvl="1"/>
            <a:r>
              <a:rPr lang="en-US" dirty="0" smtClean="0"/>
              <a:t>Border-radius:5px;</a:t>
            </a:r>
          </a:p>
          <a:p>
            <a:r>
              <a:rPr lang="en-US" dirty="0" smtClean="0"/>
              <a:t>Box-shadow</a:t>
            </a:r>
          </a:p>
          <a:p>
            <a:pPr lvl="1"/>
            <a:r>
              <a:rPr lang="en-US" dirty="0" smtClean="0"/>
              <a:t>box-shadow:1px 1px 3px #ccc;</a:t>
            </a:r>
          </a:p>
          <a:p>
            <a:pPr lvl="1"/>
            <a:r>
              <a:rPr lang="en-US" dirty="0" smtClean="0"/>
              <a:t>-webkit-box-shadow:1px </a:t>
            </a:r>
            <a:r>
              <a:rPr lang="en-US" dirty="0"/>
              <a:t>1px 3px #ccc;</a:t>
            </a:r>
          </a:p>
          <a:p>
            <a:pPr lvl="1"/>
            <a:r>
              <a:rPr lang="en-US" dirty="0" smtClean="0"/>
              <a:t>-moz-box-shadow:1px </a:t>
            </a:r>
            <a:r>
              <a:rPr lang="en-US" dirty="0"/>
              <a:t>1px </a:t>
            </a:r>
            <a:r>
              <a:rPr lang="en-US" dirty="0" smtClean="0"/>
              <a:t>3px </a:t>
            </a:r>
            <a:r>
              <a:rPr lang="en-US" dirty="0"/>
              <a:t>#ccc;</a:t>
            </a:r>
          </a:p>
          <a:p>
            <a:r>
              <a:rPr lang="en-US" dirty="0" smtClean="0"/>
              <a:t>Text-shadow</a:t>
            </a:r>
          </a:p>
          <a:p>
            <a:pPr lvl="1"/>
            <a:r>
              <a:rPr lang="en-US" dirty="0" smtClean="0"/>
              <a:t>Text-shadow:0 1px 0 red;</a:t>
            </a:r>
          </a:p>
          <a:p>
            <a:r>
              <a:rPr lang="en-US" dirty="0" smtClean="0"/>
              <a:t>Text-stroke</a:t>
            </a:r>
          </a:p>
          <a:p>
            <a:pPr lvl="1"/>
            <a:r>
              <a:rPr lang="en-US" dirty="0" smtClean="0"/>
              <a:t>-webkit-text-stroke:3px black;</a:t>
            </a:r>
          </a:p>
          <a:p>
            <a:r>
              <a:rPr lang="en-US" dirty="0" smtClean="0"/>
              <a:t>Multiple Backgrounds</a:t>
            </a:r>
          </a:p>
          <a:p>
            <a:pPr lvl="1"/>
            <a:r>
              <a:rPr lang="en-US" dirty="0" err="1" smtClean="0"/>
              <a:t>Background:url</a:t>
            </a:r>
            <a:r>
              <a:rPr lang="en-US" dirty="0" smtClean="0"/>
              <a:t>(images/1.jpg) 0 0 no-</a:t>
            </a:r>
            <a:r>
              <a:rPr lang="en-US" dirty="0" err="1" smtClean="0"/>
              <a:t>repeat,url</a:t>
            </a:r>
            <a:r>
              <a:rPr lang="en-US" dirty="0" smtClean="0"/>
              <a:t>(images/2.jpg) 100% 0 no-repeat;</a:t>
            </a:r>
          </a:p>
          <a:p>
            <a:r>
              <a:rPr lang="en-US" dirty="0" smtClean="0"/>
              <a:t>Background-size</a:t>
            </a:r>
          </a:p>
          <a:p>
            <a:pPr lvl="1"/>
            <a:r>
              <a:rPr lang="en-US" dirty="0" err="1"/>
              <a:t>background:url</a:t>
            </a:r>
            <a:r>
              <a:rPr lang="en-US" dirty="0"/>
              <a:t>(home.jpg); background-size:50% 50</a:t>
            </a:r>
            <a:r>
              <a:rPr lang="en-US" dirty="0" smtClean="0"/>
              <a:t>%;</a:t>
            </a:r>
          </a:p>
          <a:p>
            <a:r>
              <a:rPr lang="en-US" dirty="0" smtClean="0">
                <a:hlinkClick r:id="rId2" action="ppaction://hlinkfile"/>
              </a:rPr>
              <a:t>text-overflow</a:t>
            </a:r>
            <a:endParaRPr lang="en-US" dirty="0" smtClean="0"/>
          </a:p>
          <a:p>
            <a:r>
              <a:rPr lang="en-US" dirty="0" smtClean="0"/>
              <a:t>Resize </a:t>
            </a:r>
          </a:p>
          <a:p>
            <a:r>
              <a:rPr lang="en-US" dirty="0" smtClean="0"/>
              <a:t>Transition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-transition: padding .4s;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-transition: padding .4s;</a:t>
            </a:r>
          </a:p>
          <a:p>
            <a:pPr lvl="1"/>
            <a:r>
              <a:rPr lang="en-US" dirty="0"/>
              <a:t>-o-transition: padding .4s;</a:t>
            </a:r>
          </a:p>
          <a:p>
            <a:pPr lvl="1"/>
            <a:r>
              <a:rPr lang="en-US" dirty="0"/>
              <a:t>transition: padding .4s;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12627</TotalTime>
  <Words>294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Webdings</vt:lpstr>
      <vt:lpstr>Wingdings</vt:lpstr>
      <vt:lpstr>Wingdings 2</vt:lpstr>
      <vt:lpstr>Oriel</vt:lpstr>
      <vt:lpstr>PowerPoint Presentation</vt:lpstr>
      <vt:lpstr>What is RWD?</vt:lpstr>
      <vt:lpstr>RWD Features</vt:lpstr>
      <vt:lpstr>Pre-required to learn RWD</vt:lpstr>
      <vt:lpstr>Most Useful HTML Tags</vt:lpstr>
      <vt:lpstr>Block Level HTML Tags</vt:lpstr>
      <vt:lpstr>Inline Level HTML Tags</vt:lpstr>
      <vt:lpstr>Most Common CSS Properties</vt:lpstr>
      <vt:lpstr>Most Common CSS3 Properties</vt:lpstr>
      <vt:lpstr>Some Useful Links</vt:lpstr>
      <vt:lpstr>Questions ?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Coding</dc:title>
  <dc:creator>janak</dc:creator>
  <cp:lastModifiedBy>Jignesh Patel (9951)</cp:lastModifiedBy>
  <cp:revision>263</cp:revision>
  <dcterms:created xsi:type="dcterms:W3CDTF">2013-07-26T06:38:18Z</dcterms:created>
  <dcterms:modified xsi:type="dcterms:W3CDTF">2015-09-03T06:48:39Z</dcterms:modified>
</cp:coreProperties>
</file>