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gesh Gaikwad" initials="YG" lastIdx="8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39" autoAdjust="0"/>
  </p:normalViewPr>
  <p:slideViewPr>
    <p:cSldViewPr>
      <p:cViewPr varScale="1">
        <p:scale>
          <a:sx n="108" d="100"/>
          <a:sy n="108" d="100"/>
        </p:scale>
        <p:origin x="-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30T12:21:27.696" idx="1">
    <p:pos x="2414" y="320"/>
    <p:text>Font weight Bold missing</p:text>
  </p:cm>
  <p:cm authorId="0" dt="2012-11-30T12:22:08.425" idx="2">
    <p:pos x="3090" y="425"/>
    <p:text>Horizontal divider line color incorrect</p:text>
  </p:cm>
  <p:cm authorId="0" dt="2012-11-30T12:22:53.672" idx="3">
    <p:pos x="3145" y="1472"/>
    <p:text>- Background color for submenu items is missing
- Font weight should be Bold for "Partner Orga..."</p:text>
  </p:cm>
  <p:cm authorId="0" dt="2012-11-30T12:23:22.838" idx="4">
    <p:pos x="3001" y="2181"/>
    <p:text>Verify text "Top Rated Product..."</p:text>
  </p:cm>
  <p:cm authorId="0" dt="2012-11-30T12:24:19.916" idx="5">
    <p:pos x="2297" y="1788"/>
    <p:text>Border missing for advertisement box</p:text>
  </p:cm>
  <p:cm authorId="0" dt="2012-11-30T12:24:45.642" idx="6">
    <p:pos x="2547" y="1571"/>
    <p:text>Verify text "News" - it is "New Archive" in comps</p:text>
  </p:cm>
  <p:cm authorId="0" dt="2012-11-30T12:25:34.588" idx="7">
    <p:pos x="3283" y="3765"/>
    <p:text>Button height is incorrect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EE66-AD88-4BE7-AB79-41B0C02E4B2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472B-5F00-4D50-B624-9A3CE150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18041"/>
              </p:ext>
            </p:extLst>
          </p:nvPr>
        </p:nvGraphicFramePr>
        <p:xfrm>
          <a:off x="996950" y="1600200"/>
          <a:ext cx="6927850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/>
                <a:gridCol w="441325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Module/ Page </a:t>
                      </a:r>
                      <a:r>
                        <a:rPr lang="en-US" sz="1100" u="none" strike="noStrike" dirty="0" smtClean="0">
                          <a:effectLst/>
                        </a:rPr>
                        <a:t>/ Functionality </a:t>
                      </a:r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Files Reviewed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HTML (file name)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Crosschecked with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Comps / Keylines / Wireframes (File name)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Developed by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Reviewed by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 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Reviewed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Reviewed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Desktop / Mobile / Tablet (version)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328613"/>
            <a:ext cx="233362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4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Gaikwad</dc:creator>
  <cp:lastModifiedBy>Yogesh Gaikwad</cp:lastModifiedBy>
  <cp:revision>53</cp:revision>
  <dcterms:created xsi:type="dcterms:W3CDTF">2012-11-30T06:48:19Z</dcterms:created>
  <dcterms:modified xsi:type="dcterms:W3CDTF">2012-12-04T10:57:31Z</dcterms:modified>
</cp:coreProperties>
</file>