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37"/>
  </p:notesMasterIdLst>
  <p:handoutMasterIdLst>
    <p:handoutMasterId r:id="rId38"/>
  </p:handoutMasterIdLst>
  <p:sldIdLst>
    <p:sldId id="272" r:id="rId4"/>
    <p:sldId id="257" r:id="rId5"/>
    <p:sldId id="277" r:id="rId6"/>
    <p:sldId id="306" r:id="rId7"/>
    <p:sldId id="278" r:id="rId8"/>
    <p:sldId id="307" r:id="rId9"/>
    <p:sldId id="308" r:id="rId10"/>
    <p:sldId id="309" r:id="rId11"/>
    <p:sldId id="310" r:id="rId12"/>
    <p:sldId id="283" r:id="rId13"/>
    <p:sldId id="297" r:id="rId14"/>
    <p:sldId id="298" r:id="rId15"/>
    <p:sldId id="280" r:id="rId16"/>
    <p:sldId id="299" r:id="rId17"/>
    <p:sldId id="300" r:id="rId18"/>
    <p:sldId id="303" r:id="rId19"/>
    <p:sldId id="301" r:id="rId20"/>
    <p:sldId id="302" r:id="rId21"/>
    <p:sldId id="305" r:id="rId22"/>
    <p:sldId id="304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288" r:id="rId35"/>
    <p:sldId id="27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0BB4"/>
    <a:srgbClr val="0085C8"/>
    <a:srgbClr val="44BDFA"/>
    <a:srgbClr val="FFFFFF"/>
    <a:srgbClr val="000000"/>
    <a:srgbClr val="E46C0A"/>
    <a:srgbClr val="0075B0"/>
    <a:srgbClr val="00547E"/>
    <a:srgbClr val="0093DD"/>
    <a:srgbClr val="69C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190" autoAdjust="0"/>
  </p:normalViewPr>
  <p:slideViewPr>
    <p:cSldViewPr snapToGrid="0" showGuides="1">
      <p:cViewPr varScale="1">
        <p:scale>
          <a:sx n="94" d="100"/>
          <a:sy n="94" d="100"/>
        </p:scale>
        <p:origin x="-2088" y="-108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XI0ODNPqk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XI0ODNPqk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XI0ODNPqk4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XI0ODNPqk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XI0ODNPqk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XI0ODNPqk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XI0ODNPqk4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https://www.youtube.com/watch?v=_XI0ODNPqk4</a:t>
            </a:r>
            <a:r>
              <a:rPr lang="en-US" dirty="0" smtClean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https://speakerdeck.com/imathis/sass-compass-the-future-of-stylesheets-now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https://www.youtube.com/watch?v=_XI0ODNPqk4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https://www.youtube.com/watch?v=_XI0ODNPqk4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https://www.youtube.com/watch?v=_XI0ODNPqk4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https://www.youtube.com/watch?v=_XI0ODNPqk4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https://www.youtube.com/watch?v=_XI0ODNPqk4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https://www.youtube.com/watch?v=_XI0ODNPqk4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8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10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86.xml"/><Relationship Id="rId1" Type="http://schemas.openxmlformats.org/officeDocument/2006/relationships/video" Target="https://www.youtube.com/embed/hPqZFkeRBIY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copy, distribution, or use of the contents of this message is strictly prohibited. </a:t>
            </a:r>
          </a:p>
          <a:p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SASS – Future of Stylesheet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Authored &amp; Presented by: Yogesh Gaikwad</a:t>
            </a:r>
            <a:r>
              <a:rPr lang="en-US" alt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05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Today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Good, The Bad &amp; The Cry for Help…!!!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0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Frustration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Vendor specific prefixes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Replacing color values in a project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Copying and pasting style again and again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Media queries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3D Animations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0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0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Actually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features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are now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becoming nightmare of developers life!</a:t>
            </a:r>
          </a:p>
          <a:p>
            <a:pPr marL="22860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CSS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050" name="Picture 2" descr="C:\Users\ygaikwad.CYBAGE\Desktop\SCSS\sass-getting-started-with-sass-10-10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t="3745" r="16038" b="6490"/>
          <a:stretch/>
        </p:blipFill>
        <p:spPr bwMode="auto">
          <a:xfrm>
            <a:off x="1984076" y="1577901"/>
            <a:ext cx="4770407" cy="489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92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524896" y="1864311"/>
            <a:ext cx="7269734" cy="1075499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Make it intelligent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Make it scalable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Make it re-usable</a:t>
            </a:r>
          </a:p>
          <a:p>
            <a:pPr marL="0" indent="0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dirty="0" smtClean="0">
                <a:solidFill>
                  <a:srgbClr val="CB0BB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how to do it?</a:t>
            </a:r>
            <a:endParaRPr lang="en-US" dirty="0">
              <a:solidFill>
                <a:srgbClr val="CB0BB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could have done to improve it?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66738" y="2942179"/>
            <a:ext cx="7257288" cy="912531"/>
          </a:xfrm>
        </p:spPr>
        <p:txBody>
          <a:bodyPr/>
          <a:lstStyle/>
          <a:p>
            <a:r>
              <a:rPr lang="en-US" sz="2600" dirty="0" smtClean="0"/>
              <a:t>Intro to SASS</a:t>
            </a:r>
            <a:br>
              <a:rPr lang="en-US" sz="2600" dirty="0" smtClean="0"/>
            </a:br>
            <a:r>
              <a:rPr lang="en-US" sz="2600" dirty="0" smtClean="0"/>
              <a:t>(Style with attitude)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524896" y="1717669"/>
            <a:ext cx="7269734" cy="2776700"/>
          </a:xfrm>
        </p:spPr>
        <p:txBody>
          <a:bodyPr/>
          <a:lstStyle/>
          <a:p>
            <a:pPr marL="0" indent="0"/>
            <a:r>
              <a:rPr lang="en-US" b="1" dirty="0" smtClean="0">
                <a:solidFill>
                  <a:srgbClr val="CB0BB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yntactically </a:t>
            </a:r>
            <a:r>
              <a:rPr lang="en-US" b="1" dirty="0" smtClean="0">
                <a:solidFill>
                  <a:srgbClr val="CB0BB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wesome </a:t>
            </a:r>
            <a:r>
              <a:rPr lang="en-US" b="1" dirty="0" smtClean="0">
                <a:solidFill>
                  <a:srgbClr val="CB0BB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tyle</a:t>
            </a:r>
            <a:r>
              <a:rPr lang="en-US" b="1" dirty="0" smtClean="0">
                <a:solidFill>
                  <a:srgbClr val="CB0BB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heets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Firstly developed in 2007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Born in the Ruby and Rails Community</a:t>
            </a:r>
          </a:p>
          <a:p>
            <a:pPr marL="0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SASS has two main parts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Scripting language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Preprocessor for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pPr marL="228600"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/>
            <a:r>
              <a:rPr lang="en-US" dirty="0" smtClean="0">
                <a:solidFill>
                  <a:srgbClr val="CB0BB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is  a  system  that  extends  CSS  and  can  make  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your CSS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more  eﬃcient  and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organized.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074" name="Picture 2" descr="http://media02.hongkiat.com/getting-started-saas/sass-getting-start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6" b="4800"/>
          <a:stretch/>
        </p:blipFill>
        <p:spPr bwMode="auto">
          <a:xfrm>
            <a:off x="5262113" y="4545969"/>
            <a:ext cx="3744879" cy="177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0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half" idx="2"/>
          </p:nvPr>
        </p:nvSpPr>
        <p:spPr>
          <a:xfrm>
            <a:off x="1524896" y="1717668"/>
            <a:ext cx="7269734" cy="4596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Scripting language: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SassScript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 is  a  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scripting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 language  that  extends   the  CSS  syntax,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adding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 nested  rules,  variables,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 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mixins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 selector  inheritance  and  more.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Preprocessor for CSS: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 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preprocessor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 interprets  your  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SassScript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 and   produces  well  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formatted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standard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 CSS. </a:t>
            </a: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SASS compiles in to CSS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Syntax and Formatting Conventions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.SASS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.SCSS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7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1"/>
          <a:stretch/>
        </p:blipFill>
        <p:spPr>
          <a:xfrm>
            <a:off x="1688801" y="1923690"/>
            <a:ext cx="6076950" cy="36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.SCSS (</a:t>
            </a:r>
            <a:r>
              <a:rPr lang="en-US" dirty="0" err="1" smtClean="0"/>
              <a:t>SassyCSS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half" idx="2"/>
          </p:nvPr>
        </p:nvSpPr>
        <p:spPr>
          <a:xfrm>
            <a:off x="1524896" y="1717669"/>
            <a:ext cx="7269734" cy="2077954"/>
          </a:xfrm>
        </p:spPr>
        <p:txBody>
          <a:bodyPr/>
          <a:lstStyle/>
          <a:p>
            <a:pPr marL="0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SCSS follows conventions of CSS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Superset  </a:t>
            </a:r>
            <a:r>
              <a:rPr lang="en-US" dirty="0"/>
              <a:t>of  CSS  syntax  and  uses  brackets  and   </a:t>
            </a:r>
            <a:r>
              <a:rPr lang="en-US" dirty="0" smtClean="0"/>
              <a:t>semicolons.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SCSS  </a:t>
            </a:r>
            <a:r>
              <a:rPr lang="en-US" dirty="0"/>
              <a:t>Stylesheets  get  an  </a:t>
            </a:r>
            <a:r>
              <a:rPr lang="en-US" dirty="0">
                <a:solidFill>
                  <a:srgbClr val="CB0BB4"/>
                </a:solidFill>
              </a:rPr>
              <a:t>.</a:t>
            </a:r>
            <a:r>
              <a:rPr lang="en-US" dirty="0" err="1">
                <a:solidFill>
                  <a:srgbClr val="CB0BB4"/>
                </a:solidFill>
              </a:rPr>
              <a:t>scss</a:t>
            </a:r>
            <a:r>
              <a:rPr lang="en-US" dirty="0">
                <a:solidFill>
                  <a:srgbClr val="CB0BB4"/>
                </a:solidFill>
              </a:rPr>
              <a:t>  </a:t>
            </a:r>
            <a:r>
              <a:rPr lang="en-US" dirty="0"/>
              <a:t>extension.  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commonly  used.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C:\Users\ygaikwad.CYBAGE\Desktop\SCSS\sass-getting-started-with-sass-16-10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4" r="51961" b="14494"/>
          <a:stretch/>
        </p:blipFill>
        <p:spPr bwMode="auto">
          <a:xfrm>
            <a:off x="1601636" y="2960776"/>
            <a:ext cx="3020683" cy="206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.SASS (The Indented Syntax)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half" idx="2"/>
          </p:nvPr>
        </p:nvSpPr>
        <p:spPr>
          <a:xfrm>
            <a:off x="1524896" y="1717669"/>
            <a:ext cx="7269734" cy="2379878"/>
          </a:xfrm>
        </p:spPr>
        <p:txBody>
          <a:bodyPr/>
          <a:lstStyle/>
          <a:p>
            <a:pPr marL="0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SASS focuses on indentation and short-hand.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Instead 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 brackets  and  semicolons,  it  uses  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indentation 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 lines  to  specify  blocks  of  code.   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SassScript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stylesheets  get  a  </a:t>
            </a:r>
            <a:r>
              <a:rPr lang="en-US" dirty="0">
                <a:solidFill>
                  <a:srgbClr val="CB0BB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.sass 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extension.   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Older 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syntax.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 would  normally  only  use  one  of  the   two  syntaxes. 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C:\Users\ygaikwad.CYBAGE\Desktop\SCSS\sass-getting-started-with-sass-17-10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3" r="53449" b="27873"/>
          <a:stretch/>
        </p:blipFill>
        <p:spPr bwMode="auto">
          <a:xfrm>
            <a:off x="1582947" y="3622483"/>
            <a:ext cx="3332672" cy="132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– (sass-lang.com)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half" idx="2"/>
          </p:nvPr>
        </p:nvSpPr>
        <p:spPr>
          <a:xfrm>
            <a:off x="1524896" y="1717669"/>
            <a:ext cx="7269734" cy="3415048"/>
          </a:xfrm>
        </p:spPr>
        <p:txBody>
          <a:bodyPr/>
          <a:lstStyle/>
          <a:p>
            <a:pPr marL="571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Compilation tools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SASS, Compass – Requires Ruby </a:t>
            </a:r>
          </a:p>
          <a:p>
            <a:pPr marL="571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SASS/Compass GUI tools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Scout (open source)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Koala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(open source)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Compass.app</a:t>
            </a: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(USD 10)</a:t>
            </a:r>
          </a:p>
          <a:p>
            <a:pPr marL="0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 Quick Question – Why are you here?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46238" y="2559202"/>
            <a:ext cx="7269162" cy="2323350"/>
          </a:xfrm>
          <a:prstGeom prst="rect">
            <a:avLst/>
          </a:prstGeom>
        </p:spPr>
        <p:txBody>
          <a:bodyPr/>
          <a:lstStyle>
            <a:lvl1pPr marL="457200" indent="-228600" eaLnBrk="1" hangingPunct="1">
              <a:spcBef>
                <a:spcPct val="20000"/>
              </a:spcBef>
              <a:buFont typeface="Arial" pitchFamily="34" charset="0"/>
              <a:buChar char="•"/>
              <a:defRPr sz="1800" strike="sngStrike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indent="0" eaLnBrk="0" hangingPunct="0">
              <a:spcBef>
                <a:spcPct val="20000"/>
              </a:spcBef>
              <a:buFont typeface="Arial" charset="0"/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indent="0" eaLnBrk="0" hangingPunct="0">
              <a:spcBef>
                <a:spcPct val="20000"/>
              </a:spcBef>
              <a:buFont typeface="Arial" charset="0"/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indent="0" eaLnBrk="0" hangingPunct="0">
              <a:spcBef>
                <a:spcPct val="20000"/>
              </a:spcBef>
              <a:buFont typeface="Arial" charset="0"/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indent="0" eaLnBrk="0" hangingPunct="0">
              <a:spcBef>
                <a:spcPct val="20000"/>
              </a:spcBef>
              <a:buFont typeface="Arial" charset="0"/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900">
                <a:latin typeface="+mn-lt"/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900">
                <a:latin typeface="+mn-lt"/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900">
                <a:latin typeface="+mn-lt"/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900">
                <a:latin typeface="+mn-lt"/>
              </a:defRPr>
            </a:lvl9pPr>
          </a:lstStyle>
          <a:p>
            <a:r>
              <a:rPr lang="en-US" strike="noStrike" dirty="0"/>
              <a:t>I don’t know and I think you don’t know either</a:t>
            </a:r>
          </a:p>
          <a:p>
            <a:r>
              <a:rPr lang="en-US" strike="noStrike" dirty="0"/>
              <a:t>May be to understand the FET part</a:t>
            </a:r>
          </a:p>
          <a:p>
            <a:r>
              <a:rPr lang="en-US" strike="noStrike" dirty="0"/>
              <a:t>May be your bosses has nominated you</a:t>
            </a:r>
          </a:p>
          <a:p>
            <a:r>
              <a:rPr lang="en-US" strike="noStrike" dirty="0" smtClean="0"/>
              <a:t>Understand </a:t>
            </a:r>
            <a:r>
              <a:rPr lang="en-US" strike="noStrike" dirty="0"/>
              <a:t>the complexity faced by </a:t>
            </a:r>
            <a:r>
              <a:rPr lang="en-US" strike="noStrike" dirty="0" smtClean="0"/>
              <a:t>engineers on FET</a:t>
            </a:r>
          </a:p>
          <a:p>
            <a:endParaRPr lang="en-US" strike="noStrike" dirty="0"/>
          </a:p>
          <a:p>
            <a:r>
              <a:rPr lang="en-US" strike="noStrike" dirty="0" smtClean="0">
                <a:solidFill>
                  <a:srgbClr val="CB0BB4"/>
                </a:solidFill>
              </a:rPr>
              <a:t>Who has heard of SASS?</a:t>
            </a:r>
          </a:p>
          <a:p>
            <a:r>
              <a:rPr lang="en-US" strike="noStrike" dirty="0" smtClean="0">
                <a:solidFill>
                  <a:srgbClr val="CB0BB4"/>
                </a:solidFill>
              </a:rPr>
              <a:t>Who has used SASS?</a:t>
            </a:r>
            <a:endParaRPr lang="en-US" strike="noStrike" dirty="0">
              <a:solidFill>
                <a:srgbClr val="CB0BB4"/>
              </a:solidFill>
            </a:endParaRPr>
          </a:p>
          <a:p>
            <a:endParaRPr lang="en-US" strike="noStrike" dirty="0"/>
          </a:p>
          <a:p>
            <a:endParaRPr lang="en-US" strike="noStri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/ Enhancements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524896" y="1717669"/>
            <a:ext cx="7269734" cy="237987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SASS has 5 primary features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Nesting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Mixins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2" indent="-285750">
              <a:buFont typeface="Arial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Partials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Inheritance </a:t>
            </a:r>
          </a:p>
        </p:txBody>
      </p:sp>
    </p:spTree>
    <p:extLst>
      <p:ext uri="{BB962C8B-B14F-4D97-AF65-F5344CB8AC3E}">
        <p14:creationId xmlns:p14="http://schemas.microsoft.com/office/powerpoint/2010/main" val="4576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9" b="13688"/>
          <a:stretch/>
        </p:blipFill>
        <p:spPr>
          <a:xfrm>
            <a:off x="1233583" y="1794299"/>
            <a:ext cx="7289321" cy="42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2" b="16666"/>
          <a:stretch/>
        </p:blipFill>
        <p:spPr>
          <a:xfrm>
            <a:off x="767507" y="1647642"/>
            <a:ext cx="8376493" cy="45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7" b="12978"/>
          <a:stretch/>
        </p:blipFill>
        <p:spPr>
          <a:xfrm>
            <a:off x="1389027" y="1733907"/>
            <a:ext cx="7038981" cy="41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8" b="13961"/>
          <a:stretch/>
        </p:blipFill>
        <p:spPr>
          <a:xfrm>
            <a:off x="1527026" y="1578634"/>
            <a:ext cx="7069585" cy="38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749178" y="1489824"/>
            <a:ext cx="7269734" cy="481282"/>
          </a:xfrm>
        </p:spPr>
        <p:txBody>
          <a:bodyPr/>
          <a:lstStyle/>
          <a:p>
            <a:r>
              <a:rPr lang="en-US" dirty="0">
                <a:solidFill>
                  <a:srgbClr val="CB0BB4"/>
                </a:solidFill>
              </a:rPr>
              <a:t>http://sass-lang.com/documentation/Sass/Script/Functions.html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7" b="3322"/>
          <a:stretch/>
        </p:blipFill>
        <p:spPr>
          <a:xfrm>
            <a:off x="1255231" y="1858962"/>
            <a:ext cx="7511421" cy="40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0" b="12172"/>
          <a:stretch/>
        </p:blipFill>
        <p:spPr>
          <a:xfrm>
            <a:off x="1493810" y="1703688"/>
            <a:ext cx="7148748" cy="412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with Arguments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2" b="11912"/>
          <a:stretch/>
        </p:blipFill>
        <p:spPr>
          <a:xfrm>
            <a:off x="1496826" y="1595886"/>
            <a:ext cx="7101070" cy="42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9" b="16769"/>
          <a:stretch/>
        </p:blipFill>
        <p:spPr>
          <a:xfrm>
            <a:off x="1483345" y="1682149"/>
            <a:ext cx="7449307" cy="38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 - 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2" b="17082"/>
          <a:stretch/>
        </p:blipFill>
        <p:spPr>
          <a:xfrm>
            <a:off x="1492787" y="1683320"/>
            <a:ext cx="7349397" cy="37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trike="sngStrike" dirty="0"/>
              <a:t>Pizza &amp; Beer</a:t>
            </a:r>
          </a:p>
          <a:p>
            <a:pPr eaLnBrk="1" hangingPunct="1">
              <a:defRPr/>
            </a:pPr>
            <a:r>
              <a:rPr lang="en-US" dirty="0" smtClean="0"/>
              <a:t>CSS Today</a:t>
            </a:r>
          </a:p>
          <a:p>
            <a:pPr eaLnBrk="1" hangingPunct="1">
              <a:defRPr/>
            </a:pPr>
            <a:r>
              <a:rPr lang="en-US" dirty="0" smtClean="0"/>
              <a:t>Introduction to SASS</a:t>
            </a:r>
          </a:p>
          <a:p>
            <a:pPr eaLnBrk="1" hangingPunct="1">
              <a:defRPr/>
            </a:pPr>
            <a:r>
              <a:rPr lang="en-US" dirty="0" smtClean="0"/>
              <a:t>Features of SASS</a:t>
            </a:r>
          </a:p>
          <a:p>
            <a:pPr eaLnBrk="1" hangingPunct="1">
              <a:defRPr/>
            </a:pPr>
            <a:r>
              <a:rPr lang="en-US" dirty="0" smtClean="0"/>
              <a:t>How to use SASS</a:t>
            </a:r>
          </a:p>
          <a:p>
            <a:pPr eaLnBrk="1" hangingPunct="1">
              <a:defRPr/>
            </a:pPr>
            <a:r>
              <a:rPr lang="en-US" dirty="0" smtClean="0"/>
              <a:t>Small and lovely demo</a:t>
            </a:r>
            <a:endParaRPr lang="en-US" dirty="0"/>
          </a:p>
          <a:p>
            <a:pPr marL="22860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24804-5FE4-43EB-A3DC-CE9465AC980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 - for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7" b="17936"/>
          <a:stretch/>
        </p:blipFill>
        <p:spPr>
          <a:xfrm>
            <a:off x="1493411" y="1639020"/>
            <a:ext cx="7486152" cy="3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1" b="19286"/>
          <a:stretch/>
        </p:blipFill>
        <p:spPr>
          <a:xfrm>
            <a:off x="1463768" y="1708030"/>
            <a:ext cx="7386553" cy="361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6412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71C40-8AE5-44C1-A7F2-C4A4C220297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hPqZFkeRBI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840530"/>
            <a:ext cx="9164128" cy="51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4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Testing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 test out SASS during this presentation!</a:t>
            </a:r>
          </a:p>
          <a:p>
            <a:pPr eaLnBrk="1" hangingPunct="1">
              <a:defRPr/>
            </a:pPr>
            <a:r>
              <a:rPr lang="en-US" dirty="0" smtClean="0"/>
              <a:t>Use</a:t>
            </a:r>
            <a:r>
              <a:rPr lang="en-US" dirty="0"/>
              <a:t>: http://sassmeister.com/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7"/>
          <a:stretch/>
        </p:blipFill>
        <p:spPr bwMode="auto">
          <a:xfrm>
            <a:off x="1429647" y="2553418"/>
            <a:ext cx="6446269" cy="377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9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Today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9" name="Picture 5" descr="C:\Users\ygaikwad.CYBAGE\Desktop\SCSS\save-time-by-using-sassscss-4-10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06" y="1574320"/>
            <a:ext cx="6291532" cy="471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1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Today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8506" y="1574320"/>
            <a:ext cx="6291532" cy="471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4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Today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8506" y="1574320"/>
            <a:ext cx="6291532" cy="471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8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Today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8506" y="1574320"/>
            <a:ext cx="6291532" cy="471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Today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8506" y="1574320"/>
            <a:ext cx="6291532" cy="471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14488</TotalTime>
  <Words>478</Words>
  <Application>Microsoft Office PowerPoint</Application>
  <PresentationFormat>On-screen Show (4:3)</PresentationFormat>
  <Paragraphs>156</Paragraphs>
  <Slides>33</Slides>
  <Notes>9</Notes>
  <HiddenSlides>2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1_Office Theme</vt:lpstr>
      <vt:lpstr>2_Office Theme</vt:lpstr>
      <vt:lpstr>SASS – Future of Stylesheet</vt:lpstr>
      <vt:lpstr>A Quick Question – Why are you here?</vt:lpstr>
      <vt:lpstr>Agenda</vt:lpstr>
      <vt:lpstr>Live Testing</vt:lpstr>
      <vt:lpstr>CSS Today</vt:lpstr>
      <vt:lpstr>CSS Today</vt:lpstr>
      <vt:lpstr>CSS Today</vt:lpstr>
      <vt:lpstr>CSS Today</vt:lpstr>
      <vt:lpstr>CSS Today</vt:lpstr>
      <vt:lpstr>CSS Today</vt:lpstr>
      <vt:lpstr>Complex CSS</vt:lpstr>
      <vt:lpstr>What you could have done to improve it?</vt:lpstr>
      <vt:lpstr>Intro to SASS (Style with attitude)</vt:lpstr>
      <vt:lpstr>History</vt:lpstr>
      <vt:lpstr>How it works</vt:lpstr>
      <vt:lpstr>How does it works?</vt:lpstr>
      <vt:lpstr>.SCSS (SassyCSS)</vt:lpstr>
      <vt:lpstr>.SASS (The Indented Syntax)</vt:lpstr>
      <vt:lpstr>Tools Used – (sass-lang.com)</vt:lpstr>
      <vt:lpstr>Features / Enhancements</vt:lpstr>
      <vt:lpstr>Variables</vt:lpstr>
      <vt:lpstr>Nesting</vt:lpstr>
      <vt:lpstr>Calculations</vt:lpstr>
      <vt:lpstr>Predefined Functions</vt:lpstr>
      <vt:lpstr>Predefined Functions</vt:lpstr>
      <vt:lpstr>Mixins</vt:lpstr>
      <vt:lpstr>Mixins with Arguments</vt:lpstr>
      <vt:lpstr>Partials</vt:lpstr>
      <vt:lpstr>Control Structures - if</vt:lpstr>
      <vt:lpstr>Control Structures - for</vt:lpstr>
      <vt:lpstr>Comments</vt:lpstr>
      <vt:lpstr>PowerPoint Presentation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Yogesh Gaikwad</cp:lastModifiedBy>
  <cp:revision>503</cp:revision>
  <dcterms:created xsi:type="dcterms:W3CDTF">2009-07-20T04:26:09Z</dcterms:created>
  <dcterms:modified xsi:type="dcterms:W3CDTF">2015-05-19T04:53:58Z</dcterms:modified>
</cp:coreProperties>
</file>