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87" r:id="rId5"/>
    <p:sldId id="288" r:id="rId6"/>
    <p:sldId id="289" r:id="rId7"/>
    <p:sldId id="290" r:id="rId8"/>
    <p:sldId id="294" r:id="rId9"/>
    <p:sldId id="295" r:id="rId10"/>
    <p:sldId id="296" r:id="rId11"/>
    <p:sldId id="297" r:id="rId12"/>
    <p:sldId id="298" r:id="rId13"/>
    <p:sldId id="299" r:id="rId14"/>
    <p:sldId id="292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44313-AAC2-4FD3-ABA5-225A63FA2B11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5FC0-9791-496B-9812-BBCDB84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7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DC9A40-360D-4154-B7C3-30C6E923C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62D6-53AB-478C-8FC8-67DA5C2D198D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query.com/about-jquery/how-jquery-works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rohitrox.github.io/2013/05/23/jquery-performance-tuning/" TargetMode="External"/><Relationship Id="rId4" Type="http://schemas.openxmlformats.org/officeDocument/2006/relationships/hyperlink" Target="http://learn.jquery.com/jquery-ui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ent_delivery_network" TargetMode="External"/><Relationship Id="rId2" Type="http://schemas.openxmlformats.org/officeDocument/2006/relationships/hyperlink" Target="http://learn.jquery.com/jquery-ui/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t2tmmvt9/1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t6r3wrL6/4/" TargetMode="External"/><Relationship Id="rId2" Type="http://schemas.openxmlformats.org/officeDocument/2006/relationships/hyperlink" Target="http://jsfiddle.net/e8cpkddb/4/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ajax/jquery-ajax-methods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112" y="4910562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jQuery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733308" y="5461003"/>
            <a:ext cx="215106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9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Deep Dave</a:t>
            </a:r>
            <a:endParaRPr lang="en-US" altLang="en-US" sz="2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Enhancement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Fastest to slowest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id </a:t>
            </a:r>
            <a:r>
              <a:rPr lang="en-US" dirty="0"/>
              <a:t>- $("#id"); -- document.getElementById();</a:t>
            </a:r>
          </a:p>
          <a:p>
            <a:pPr lvl="1"/>
            <a:r>
              <a:rPr lang="en-US" dirty="0"/>
              <a:t>tagName - $("p");, $("input");, $("form"); -- document.getElementsByTagname();</a:t>
            </a:r>
            <a:endParaRPr lang="en-US" sz="2200" dirty="0"/>
          </a:p>
          <a:p>
            <a:pPr lvl="1"/>
            <a:r>
              <a:rPr lang="en-US" dirty="0"/>
              <a:t>class - $(".class"); -- document.getElementsByClassName();</a:t>
            </a:r>
            <a:endParaRPr lang="en-US" sz="2200" dirty="0"/>
          </a:p>
          <a:p>
            <a:pPr lvl="1"/>
            <a:r>
              <a:rPr lang="en-US" dirty="0"/>
              <a:t>attribute - $("[attribute=value]"); -- No Native Javascript method</a:t>
            </a:r>
            <a:endParaRPr lang="en-US" sz="2200" dirty="0"/>
          </a:p>
          <a:p>
            <a:pPr lvl="1"/>
            <a:r>
              <a:rPr lang="en-US" dirty="0"/>
              <a:t>pseudo - $(":hidden"); -- No Native Javascript method</a:t>
            </a:r>
            <a:endParaRPr lang="en-US" sz="2200" dirty="0"/>
          </a:p>
          <a:p>
            <a:endParaRPr lang="en-US" dirty="0" smtClean="0"/>
          </a:p>
          <a:p>
            <a:r>
              <a:rPr lang="en-US" dirty="0" smtClean="0"/>
              <a:t>Use join() instead of String </a:t>
            </a:r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var array = [];</a:t>
            </a:r>
            <a:endParaRPr lang="en-US" sz="2200" dirty="0"/>
          </a:p>
          <a:p>
            <a:pPr lvl="1"/>
            <a:r>
              <a:rPr lang="en-US" dirty="0"/>
              <a:t>for (var i=0; i&lt;=10000; i++) {</a:t>
            </a:r>
            <a:endParaRPr lang="en-US" sz="2200" dirty="0"/>
          </a:p>
          <a:p>
            <a:pPr lvl="1"/>
            <a:r>
              <a:rPr lang="en-US" dirty="0"/>
              <a:t>    array[i] = '&lt;li&gt;'+i+'&lt;/li&gt;';</a:t>
            </a:r>
            <a:endParaRPr lang="en-US" sz="2200" dirty="0"/>
          </a:p>
          <a:p>
            <a:pPr lvl="1"/>
            <a:r>
              <a:rPr lang="en-US" dirty="0"/>
              <a:t>}</a:t>
            </a:r>
            <a:endParaRPr lang="en-US" sz="2200" dirty="0"/>
          </a:p>
          <a:p>
            <a:pPr lvl="1"/>
            <a:r>
              <a:rPr lang="en-US" dirty="0" smtClean="0"/>
              <a:t>$('#</a:t>
            </a:r>
            <a:r>
              <a:rPr lang="en-US" dirty="0"/>
              <a:t>list').html (array.join (''));</a:t>
            </a:r>
            <a:endParaRPr lang="en-US" sz="22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Enhancement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Minimize DOM Manipulation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//Not a good way  --  Slowest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(var i=0; i&lt;1000; i++) {</a:t>
            </a:r>
            <a:endParaRPr lang="en-US" sz="2200" dirty="0"/>
          </a:p>
          <a:p>
            <a:pPr lvl="1"/>
            <a:r>
              <a:rPr lang="en-US" dirty="0"/>
              <a:t>    $('#list').append (i);</a:t>
            </a:r>
            <a:endParaRPr lang="en-US" sz="2200" dirty="0"/>
          </a:p>
          <a:p>
            <a:pPr lvl="1"/>
            <a:r>
              <a:rPr lang="en-US" dirty="0"/>
              <a:t>}</a:t>
            </a:r>
            <a:endParaRPr lang="en-US" sz="2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// Better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var item = $('#list');</a:t>
            </a:r>
            <a:endParaRPr lang="en-US" sz="2200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(var i=0; i&lt;1000; i++) {</a:t>
            </a:r>
            <a:endParaRPr lang="en-US" sz="2200" dirty="0"/>
          </a:p>
          <a:p>
            <a:pPr lvl="1"/>
            <a:r>
              <a:rPr lang="en-US" dirty="0"/>
              <a:t>    item.append (i);</a:t>
            </a:r>
            <a:endParaRPr lang="en-US" sz="2200" dirty="0"/>
          </a:p>
          <a:p>
            <a:pPr lvl="1"/>
            <a:r>
              <a:rPr lang="en-US" dirty="0"/>
              <a:t>}</a:t>
            </a:r>
            <a:endParaRPr lang="en-US" sz="22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// Best  --  Fastest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var list = '';</a:t>
            </a:r>
            <a:endParaRPr lang="en-US" sz="2200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(var i=0; i&lt;1000; i++) {</a:t>
            </a:r>
            <a:endParaRPr lang="en-US" sz="2200" dirty="0"/>
          </a:p>
          <a:p>
            <a:pPr lvl="1"/>
            <a:r>
              <a:rPr lang="en-US" dirty="0"/>
              <a:t>    list += '&lt;li&gt;'+i+'&lt;/li&gt;';</a:t>
            </a:r>
            <a:endParaRPr lang="en-US" sz="2200" dirty="0"/>
          </a:p>
          <a:p>
            <a:pPr lvl="1"/>
            <a:r>
              <a:rPr lang="en-US" dirty="0"/>
              <a:t>}</a:t>
            </a:r>
            <a:endParaRPr lang="en-US" sz="2200" dirty="0"/>
          </a:p>
          <a:p>
            <a:pPr lvl="1"/>
            <a:r>
              <a:rPr lang="en-US" dirty="0" smtClean="0"/>
              <a:t>$('#</a:t>
            </a:r>
            <a:r>
              <a:rPr lang="en-US" dirty="0"/>
              <a:t>list').</a:t>
            </a:r>
            <a:r>
              <a:rPr lang="en-US" dirty="0" smtClean="0"/>
              <a:t>html(list</a:t>
            </a:r>
            <a:r>
              <a:rPr lang="en-US" dirty="0"/>
              <a:t>);</a:t>
            </a: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5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Enhancement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447800"/>
            <a:ext cx="7269734" cy="4998719"/>
          </a:xfrm>
        </p:spPr>
        <p:txBody>
          <a:bodyPr/>
          <a:lstStyle/>
          <a:p>
            <a:r>
              <a:rPr lang="en-US" dirty="0" smtClean="0"/>
              <a:t>Event Delegation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Event has to be bound to each cell in a 10x10 cell </a:t>
            </a:r>
            <a:r>
              <a:rPr lang="en-US" dirty="0" smtClean="0"/>
              <a:t>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$('table').find('td').click(function() </a:t>
            </a:r>
            <a:r>
              <a:rPr lang="en-US" dirty="0" smtClean="0"/>
              <a:t>{		// Typical way of binding a click event</a:t>
            </a:r>
            <a:endParaRPr lang="en-US" sz="2200" dirty="0"/>
          </a:p>
          <a:p>
            <a:pPr lvl="1"/>
            <a:r>
              <a:rPr lang="en-US" dirty="0"/>
              <a:t>    $(this).toggleClass('active</a:t>
            </a:r>
            <a:r>
              <a:rPr lang="en-US" dirty="0" smtClean="0"/>
              <a:t>');		//  100 bindings</a:t>
            </a:r>
            <a:endParaRPr lang="en-US" sz="2200" dirty="0"/>
          </a:p>
          <a:p>
            <a:pPr lvl="1"/>
            <a:r>
              <a:rPr lang="en-US" dirty="0"/>
              <a:t>});</a:t>
            </a:r>
            <a:endParaRPr lang="en-US" sz="22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$(</a:t>
            </a:r>
            <a:r>
              <a:rPr lang="en-US" dirty="0"/>
              <a:t>'table').find('td').on('click</a:t>
            </a:r>
            <a:r>
              <a:rPr lang="en-US" dirty="0" smtClean="0"/>
              <a:t>', function</a:t>
            </a:r>
            <a:r>
              <a:rPr lang="en-US" dirty="0"/>
              <a:t>() </a:t>
            </a:r>
            <a:r>
              <a:rPr lang="en-US" dirty="0" smtClean="0"/>
              <a:t>{	// Event binding using on – which acts as a utility</a:t>
            </a:r>
            <a:endParaRPr lang="en-US" sz="2200" dirty="0"/>
          </a:p>
          <a:p>
            <a:pPr lvl="1"/>
            <a:r>
              <a:rPr lang="en-US" dirty="0"/>
              <a:t>    $(this).toggleClass('active</a:t>
            </a:r>
            <a:r>
              <a:rPr lang="en-US" dirty="0" smtClean="0"/>
              <a:t>');		// that wraps all of jQuery’s previous event listeners</a:t>
            </a:r>
            <a:endParaRPr lang="en-US" sz="2200" dirty="0"/>
          </a:p>
          <a:p>
            <a:pPr lvl="1"/>
            <a:r>
              <a:rPr lang="en-US" dirty="0" smtClean="0"/>
              <a:t>});				// into one convenient method</a:t>
            </a:r>
            <a:endParaRPr lang="en-US" sz="2200" dirty="0"/>
          </a:p>
          <a:p>
            <a:pPr lvl="1"/>
            <a:r>
              <a:rPr lang="en-US" dirty="0" smtClean="0"/>
              <a:t>				// Still 100 bindings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$('table').on('click</a:t>
            </a:r>
            <a:r>
              <a:rPr lang="en-US" dirty="0" smtClean="0"/>
              <a:t>', 'td', function</a:t>
            </a:r>
            <a:r>
              <a:rPr lang="en-US" dirty="0"/>
              <a:t>() </a:t>
            </a:r>
            <a:r>
              <a:rPr lang="en-US" dirty="0" smtClean="0"/>
              <a:t>{		// Far better way to bind a single event to parent</a:t>
            </a:r>
            <a:endParaRPr lang="en-US" sz="2200" dirty="0"/>
          </a:p>
          <a:p>
            <a:pPr lvl="1"/>
            <a:r>
              <a:rPr lang="en-US" dirty="0"/>
              <a:t>    $(this).toggleClass('active</a:t>
            </a:r>
            <a:r>
              <a:rPr lang="en-US" dirty="0" smtClean="0"/>
              <a:t>');		// element and wait for events to bubble up from</a:t>
            </a:r>
            <a:endParaRPr lang="en-US" sz="2200" dirty="0"/>
          </a:p>
          <a:p>
            <a:pPr lvl="1"/>
            <a:r>
              <a:rPr lang="en-US" dirty="0" smtClean="0"/>
              <a:t>});				// its children</a:t>
            </a: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1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Enhancement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3002534" cy="47247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Promises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$.ajax({</a:t>
            </a:r>
          </a:p>
          <a:p>
            <a:pPr lvl="1"/>
            <a:r>
              <a:rPr lang="en-US" dirty="0"/>
              <a:t>   url: "/firstAction",</a:t>
            </a:r>
          </a:p>
          <a:p>
            <a:pPr lvl="1"/>
            <a:r>
              <a:rPr lang="en-US" dirty="0"/>
              <a:t>   success: </a:t>
            </a:r>
            <a:r>
              <a:rPr lang="en-US" dirty="0" smtClean="0"/>
              <a:t>function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       //whatever</a:t>
            </a:r>
          </a:p>
          <a:p>
            <a:pPr lvl="1"/>
            <a:r>
              <a:rPr lang="en-US" dirty="0"/>
              <a:t>       secondAction();</a:t>
            </a:r>
          </a:p>
          <a:p>
            <a:pPr lvl="1"/>
            <a:r>
              <a:rPr lang="en-US" dirty="0"/>
              <a:t>       return false;</a:t>
            </a:r>
          </a:p>
          <a:p>
            <a:pPr lvl="1"/>
            <a:r>
              <a:rPr lang="en-US" dirty="0"/>
              <a:t>   },</a:t>
            </a:r>
          </a:p>
          <a:p>
            <a:pPr lvl="1"/>
            <a:r>
              <a:rPr lang="en-US" dirty="0"/>
              <a:t>   error: error()</a:t>
            </a:r>
          </a:p>
          <a:p>
            <a:pPr lvl="1"/>
            <a:r>
              <a:rPr lang="en-US" dirty="0"/>
              <a:t>});</a:t>
            </a:r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/>
              <a:t>var secondAction = function() {</a:t>
            </a:r>
          </a:p>
          <a:p>
            <a:pPr lvl="1"/>
            <a:r>
              <a:rPr lang="en-US" dirty="0"/>
              <a:t>   $.ajax({</a:t>
            </a:r>
          </a:p>
          <a:p>
            <a:pPr lvl="1"/>
            <a:r>
              <a:rPr lang="en-US" dirty="0"/>
              <a:t>       url: "/secondAction",</a:t>
            </a:r>
          </a:p>
          <a:p>
            <a:pPr lvl="1"/>
            <a:r>
              <a:rPr lang="en-US" dirty="0"/>
              <a:t>       success: </a:t>
            </a:r>
            <a:r>
              <a:rPr lang="en-US" dirty="0" smtClean="0"/>
              <a:t>function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           // whatever</a:t>
            </a:r>
          </a:p>
          <a:p>
            <a:pPr lvl="1"/>
            <a:r>
              <a:rPr lang="en-US" dirty="0"/>
              <a:t>       },</a:t>
            </a:r>
          </a:p>
          <a:p>
            <a:pPr lvl="1"/>
            <a:r>
              <a:rPr lang="en-US" dirty="0"/>
              <a:t>       error: error()</a:t>
            </a:r>
          </a:p>
          <a:p>
            <a:pPr lvl="1"/>
            <a:r>
              <a:rPr lang="en-US" dirty="0"/>
              <a:t>   });</a:t>
            </a:r>
          </a:p>
          <a:p>
            <a:pPr lvl="1"/>
            <a:r>
              <a:rPr lang="en-US" dirty="0"/>
              <a:t>};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1600" y="2133600"/>
            <a:ext cx="3124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$.when($.ajax( { url: "/firstAction" } ))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// do second thing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.then(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// success callback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function( data, textStatus, jqXHR )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},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// fail callback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   function(jqXHR, textStatus, errorThrown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){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}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// do last thing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.then(function() 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// 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whatever</a:t>
            </a:r>
            <a:endParaRPr lang="en-US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});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7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https://jquery.com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/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http://learn.jquery.com/about-jquery/how-jquery-works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/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http://learn.jquery.com/jquery-ui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/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http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://rohitrox.github.io/2013/05/23/jquery-performance-tuning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/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3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709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/>
              <a:t>Agenda</a:t>
            </a:r>
            <a:endParaRPr lang="en-US" altLang="en-US" dirty="0" smtClean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0" y="2362200"/>
            <a:ext cx="7467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 smtClean="0"/>
              <a:t>Libraries &amp; Frameworks</a:t>
            </a:r>
          </a:p>
          <a:p>
            <a:pPr>
              <a:defRPr/>
            </a:pPr>
            <a:r>
              <a:rPr lang="en-US" sz="1800" dirty="0" smtClean="0"/>
              <a:t>Why jQuery &amp; what is it?</a:t>
            </a:r>
          </a:p>
          <a:p>
            <a:pPr>
              <a:defRPr/>
            </a:pPr>
            <a:r>
              <a:rPr lang="en-US" sz="1800" dirty="0" smtClean="0"/>
              <a:t>DOM Traversal, Selectors &amp; Manipulation</a:t>
            </a:r>
          </a:p>
          <a:p>
            <a:pPr>
              <a:defRPr/>
            </a:pPr>
            <a:r>
              <a:rPr lang="en-US" sz="1800" dirty="0" smtClean="0"/>
              <a:t>Event Handling, Chaining &amp; Effects</a:t>
            </a:r>
          </a:p>
          <a:p>
            <a:pPr>
              <a:defRPr/>
            </a:pPr>
            <a:r>
              <a:rPr lang="en-US" sz="1800" dirty="0" smtClean="0"/>
              <a:t>Synchronous/Asynchronous calls &amp; </a:t>
            </a:r>
            <a:r>
              <a:rPr lang="en-US" sz="1800" dirty="0" smtClean="0"/>
              <a:t>Ajax</a:t>
            </a:r>
          </a:p>
          <a:p>
            <a:pPr>
              <a:defRPr/>
            </a:pPr>
            <a:r>
              <a:rPr lang="en-US" sz="1800" dirty="0" smtClean="0"/>
              <a:t>Performance </a:t>
            </a:r>
            <a:r>
              <a:rPr lang="en-US" sz="1800" dirty="0"/>
              <a:t>E</a:t>
            </a:r>
            <a:r>
              <a:rPr lang="en-US" sz="1800" dirty="0" smtClean="0"/>
              <a:t>nhancement</a:t>
            </a:r>
            <a:endParaRPr lang="en-US" sz="1800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5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Libraries &amp; Frameworks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Libraries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What is a Library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Why do we need a library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few examples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jQuery, Underscore, Handlebars, D3.js, React JS, YUI (Yahoo User Interface)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Framework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What </a:t>
            </a:r>
            <a:r>
              <a:rPr lang="en-US" dirty="0"/>
              <a:t>is a </a:t>
            </a:r>
            <a:r>
              <a:rPr lang="en-US" dirty="0" smtClean="0"/>
              <a:t>Framework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Why do we need a framework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few examples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Angular, Ember, Require JS, Ext JS, Echo</a:t>
            </a:r>
            <a:endParaRPr lang="en-US" dirty="0"/>
          </a:p>
          <a:p>
            <a:pPr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24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jQuery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jQuery</a:t>
            </a:r>
          </a:p>
          <a:p>
            <a:pPr>
              <a:defRPr/>
            </a:pPr>
            <a:r>
              <a:rPr lang="en-US" dirty="0" smtClean="0"/>
              <a:t>What is jQuery</a:t>
            </a:r>
          </a:p>
          <a:p>
            <a:pPr>
              <a:defRPr/>
            </a:pPr>
            <a:r>
              <a:rPr lang="en-US" dirty="0" smtClean="0"/>
              <a:t>jQuery UI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brief overview of </a:t>
            </a:r>
            <a:r>
              <a:rPr lang="en-US" dirty="0" smtClean="0">
                <a:hlinkClick r:id="rId2"/>
              </a:rPr>
              <a:t>jQuery UI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What </a:t>
            </a:r>
            <a:r>
              <a:rPr lang="en-US" dirty="0" smtClean="0"/>
              <a:t>is a CDN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Overview of CDN – </a:t>
            </a:r>
            <a:r>
              <a:rPr lang="en-US" dirty="0" smtClean="0">
                <a:hlinkClick r:id="rId3"/>
              </a:rPr>
              <a:t>Content Delivery 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8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DOM</a:t>
            </a:r>
          </a:p>
          <a:p>
            <a:pPr marL="22860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DOM Traversal using jQuery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Ancestors, Descendants, Siblings</a:t>
            </a:r>
          </a:p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DOM Selectors in jQuery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Attribute, Basic, Child, Content, Form, Hierarchy, Visibility</a:t>
            </a:r>
          </a:p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DOM Manipulation using jQuery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Add/Remove/Toggle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, Clone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Append/AppendTo/Prepend/PrependTo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Empty/Remove/Detach,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Html/Text/Val, Attr/Prop -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Understand Attr &amp; Prop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8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Event Handling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Bubbling v/s Capturing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b</a:t>
            </a:r>
            <a:r>
              <a:rPr lang="en-US" dirty="0" smtClean="0"/>
              <a:t>ind/on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u</a:t>
            </a:r>
            <a:r>
              <a:rPr lang="en-US" dirty="0" smtClean="0"/>
              <a:t>nbind/off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preventDefault/stopPropagation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addEventListener v/s attachEvent</a:t>
            </a:r>
          </a:p>
          <a:p>
            <a:pPr marL="228600" indent="0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Event Chaining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hlinkClick r:id="rId2"/>
              </a:rPr>
              <a:t>Events Example</a:t>
            </a:r>
            <a:endParaRPr lang="en-US" dirty="0"/>
          </a:p>
          <a:p>
            <a:pPr marL="228600" indent="0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Effects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Show/hide, animate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fadeIn/Out/Toggle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slideUp/Down/Toggle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hlinkClick r:id="rId3"/>
              </a:rPr>
              <a:t>Effects Example</a:t>
            </a:r>
            <a:endParaRPr lang="en-US" dirty="0"/>
          </a:p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8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Synchronous call</a:t>
            </a:r>
          </a:p>
          <a:p>
            <a:pPr marL="228600" indent="0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Asynchronous call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Non-blocking I/O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Performance</a:t>
            </a:r>
          </a:p>
          <a:p>
            <a:pPr marL="228600" indent="0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Ajax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Ajax Methods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- $.ajax(), $.get(), $.post(), $.getJSON(), $.load()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Callback function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Success/Error/Complete</a:t>
            </a: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8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Enhancement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450398"/>
          </a:xfrm>
        </p:spPr>
        <p:txBody>
          <a:bodyPr/>
          <a:lstStyle/>
          <a:p>
            <a:r>
              <a:rPr lang="en-US" dirty="0" smtClean="0"/>
              <a:t>Always cache selectors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Multiple methods on a non-cached selector  ---  Much slower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$( </a:t>
            </a:r>
            <a:r>
              <a:rPr lang="en-US" dirty="0"/>
              <a:t>"#myElement" </a:t>
            </a:r>
            <a:r>
              <a:rPr lang="en-US" dirty="0" smtClean="0"/>
              <a:t>).width(‘100px’);</a:t>
            </a:r>
            <a:endParaRPr lang="en-US" dirty="0"/>
          </a:p>
          <a:p>
            <a:pPr lvl="1"/>
            <a:r>
              <a:rPr lang="en-US" dirty="0"/>
              <a:t>$( "#myElement" )</a:t>
            </a:r>
            <a:r>
              <a:rPr lang="en-US" dirty="0" smtClean="0"/>
              <a:t>.css</a:t>
            </a:r>
            <a:r>
              <a:rPr lang="en-US" dirty="0"/>
              <a:t>(‘color’, ‘red’);</a:t>
            </a:r>
          </a:p>
          <a:p>
            <a:pPr lvl="1"/>
            <a:r>
              <a:rPr lang="en-US" dirty="0"/>
              <a:t>$( "#myElement" )</a:t>
            </a:r>
            <a:r>
              <a:rPr lang="en-US" dirty="0" smtClean="0"/>
              <a:t>.css</a:t>
            </a:r>
            <a:r>
              <a:rPr lang="en-US" dirty="0"/>
              <a:t>(‘opacity’, 0.5);</a:t>
            </a:r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Multiple methods on a cached selector  ---  Faster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var</a:t>
            </a:r>
            <a:r>
              <a:rPr lang="en-US" dirty="0" smtClean="0"/>
              <a:t> </a:t>
            </a:r>
            <a:r>
              <a:rPr lang="en-US" dirty="0"/>
              <a:t>ele = $( "#myElement" );</a:t>
            </a:r>
          </a:p>
          <a:p>
            <a:pPr lvl="1"/>
            <a:r>
              <a:rPr lang="en-US" dirty="0" smtClean="0"/>
              <a:t>ele.width</a:t>
            </a:r>
            <a:r>
              <a:rPr lang="en-US" dirty="0"/>
              <a:t>(‘100px’)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ele</a:t>
            </a:r>
            <a:r>
              <a:rPr lang="en-US" dirty="0"/>
              <a:t>.css</a:t>
            </a:r>
            <a:r>
              <a:rPr lang="en-US" dirty="0" smtClean="0"/>
              <a:t>(‘</a:t>
            </a:r>
            <a:r>
              <a:rPr lang="en-US" dirty="0"/>
              <a:t>color</a:t>
            </a:r>
            <a:r>
              <a:rPr lang="en-US" dirty="0" smtClean="0"/>
              <a:t>’, ‘</a:t>
            </a:r>
            <a:r>
              <a:rPr lang="en-US" dirty="0"/>
              <a:t>red</a:t>
            </a:r>
            <a:r>
              <a:rPr lang="en-US" dirty="0" smtClean="0"/>
              <a:t>’);</a:t>
            </a:r>
          </a:p>
          <a:p>
            <a:pPr lvl="1"/>
            <a:r>
              <a:rPr lang="en-US" dirty="0" smtClean="0"/>
              <a:t>ele</a:t>
            </a:r>
            <a:r>
              <a:rPr lang="en-US" dirty="0"/>
              <a:t>.css</a:t>
            </a:r>
            <a:r>
              <a:rPr lang="en-US" dirty="0" smtClean="0"/>
              <a:t>(‘</a:t>
            </a:r>
            <a:r>
              <a:rPr lang="en-US" dirty="0"/>
              <a:t>opacity</a:t>
            </a:r>
            <a:r>
              <a:rPr lang="en-US" dirty="0" smtClean="0"/>
              <a:t>’, 0.5);</a:t>
            </a:r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Method chaining  ---  Fastest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var</a:t>
            </a:r>
            <a:r>
              <a:rPr lang="en-US" dirty="0" smtClean="0"/>
              <a:t> </a:t>
            </a:r>
            <a:r>
              <a:rPr lang="en-US" dirty="0"/>
              <a:t>ele = $( "#myElement" 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ele.width</a:t>
            </a:r>
            <a:r>
              <a:rPr lang="en-US" dirty="0"/>
              <a:t>(‘100px’)</a:t>
            </a:r>
            <a:r>
              <a:rPr lang="en-US" dirty="0" smtClean="0"/>
              <a:t>.css(‘color’, ’red’).css(‘opacity’, 0.5);</a:t>
            </a:r>
          </a:p>
        </p:txBody>
      </p:sp>
    </p:spTree>
    <p:extLst>
      <p:ext uri="{BB962C8B-B14F-4D97-AF65-F5344CB8AC3E}">
        <p14:creationId xmlns:p14="http://schemas.microsoft.com/office/powerpoint/2010/main" val="25583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Enhancement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Optimize Selectors and Give a context</a:t>
            </a:r>
          </a:p>
          <a:p>
            <a:pPr lvl="1" fontAlgn="base"/>
            <a:endParaRPr lang="en-US" i="1" dirty="0" smtClean="0"/>
          </a:p>
          <a:p>
            <a:pPr lvl="1" fontAlgn="base"/>
            <a:r>
              <a:rPr lang="en-US" i="1" dirty="0" smtClean="0"/>
              <a:t>/ </a:t>
            </a:r>
            <a:r>
              <a:rPr lang="en-US" i="1" dirty="0"/>
              <a:t>Fast:</a:t>
            </a:r>
            <a:endParaRPr lang="en-US" dirty="0"/>
          </a:p>
          <a:p>
            <a:pPr lvl="1" fontAlgn="base"/>
            <a:r>
              <a:rPr lang="en-US" dirty="0"/>
              <a:t>$( "#container div.robotarm" );</a:t>
            </a:r>
          </a:p>
          <a:p>
            <a:pPr lvl="1" fontAlgn="base"/>
            <a:r>
              <a:rPr lang="en-US" i="1" dirty="0"/>
              <a:t>// Super-fast:</a:t>
            </a:r>
            <a:endParaRPr lang="en-US" dirty="0"/>
          </a:p>
          <a:p>
            <a:pPr lvl="1" fontAlgn="base"/>
            <a:r>
              <a:rPr lang="en-US" dirty="0"/>
              <a:t>$( "#container" ).find( "div.robotarm" 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pPr lvl="1"/>
            <a:endParaRPr lang="en-US" dirty="0"/>
          </a:p>
          <a:p>
            <a:pPr lvl="1" fontAlgn="base"/>
            <a:r>
              <a:rPr lang="en-US" i="1" dirty="0"/>
              <a:t>// Unoptimized:</a:t>
            </a:r>
            <a:endParaRPr lang="en-US" dirty="0"/>
          </a:p>
          <a:p>
            <a:pPr lvl="1" fontAlgn="base"/>
            <a:r>
              <a:rPr lang="en-US" dirty="0"/>
              <a:t>$( "div.data .gonzalez" );</a:t>
            </a:r>
          </a:p>
          <a:p>
            <a:pPr lvl="1" fontAlgn="base"/>
            <a:r>
              <a:rPr lang="en-US" i="1" dirty="0"/>
              <a:t>// Optimized:</a:t>
            </a:r>
            <a:endParaRPr lang="en-US" dirty="0"/>
          </a:p>
          <a:p>
            <a:pPr lvl="1" fontAlgn="base"/>
            <a:r>
              <a:rPr lang="en-US" dirty="0"/>
              <a:t>$( ".data td.gonzalez" 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547</Words>
  <Application>Microsoft Office PowerPoint</Application>
  <PresentationFormat>On-screen Show (4:3)</PresentationFormat>
  <Paragraphs>210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jQuery </vt:lpstr>
      <vt:lpstr>Agenda</vt:lpstr>
      <vt:lpstr>Libraries &amp; Frameworks</vt:lpstr>
      <vt:lpstr>jQuery</vt:lpstr>
      <vt:lpstr>DOM</vt:lpstr>
      <vt:lpstr>Events </vt:lpstr>
      <vt:lpstr>Ajax</vt:lpstr>
      <vt:lpstr>Performance Enhancement</vt:lpstr>
      <vt:lpstr>Performance Enhancement</vt:lpstr>
      <vt:lpstr>Performance Enhancement</vt:lpstr>
      <vt:lpstr>Performance Enhancement</vt:lpstr>
      <vt:lpstr>Performance Enhancement</vt:lpstr>
      <vt:lpstr>Performance Enhancement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 </dc:title>
  <dc:creator>Janak Shah</dc:creator>
  <cp:lastModifiedBy>Deep Dave</cp:lastModifiedBy>
  <cp:revision>51</cp:revision>
  <dcterms:created xsi:type="dcterms:W3CDTF">2015-08-14T04:57:06Z</dcterms:created>
  <dcterms:modified xsi:type="dcterms:W3CDTF">2015-11-24T04:56:16Z</dcterms:modified>
</cp:coreProperties>
</file>