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843699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843699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843699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843699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patient has 4 bills for same date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843699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843699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843699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843699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843699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843699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843699b0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843699b0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843699b0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843699b0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843699b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843699b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75" y="1071113"/>
            <a:ext cx="44577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5175" y="331850"/>
            <a:ext cx="746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Insights for Bill_id and Bill_amount dataset</a:t>
            </a:r>
            <a:endParaRPr b="1"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900" y="1071125"/>
            <a:ext cx="1874589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70175" y="732050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723175" y="732050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Amount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44050" y="2791975"/>
            <a:ext cx="637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the tables were having same number of rows (13600)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Joined the two tables using common column </a:t>
            </a:r>
            <a:r>
              <a:rPr b="1" lang="en"/>
              <a:t>bill_id</a:t>
            </a:r>
            <a:endParaRPr b="1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550" y="3589200"/>
            <a:ext cx="4886903" cy="13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875" y="351675"/>
            <a:ext cx="5523100" cy="1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450" y="1889075"/>
            <a:ext cx="56007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93475" y="683250"/>
            <a:ext cx="546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Clinical_data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Shape: (3400,26)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550400" y="2222300"/>
            <a:ext cx="54663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Demographic Data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Shape: (3000,5)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51175" y="208075"/>
            <a:ext cx="546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 there were 13600 with common patients over time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Created Group of patients according to their date_of admission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Different bills were created during the patien treatment ( Added the amount as total for full procedure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71500" y="3813650"/>
            <a:ext cx="7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0E0E3"/>
                </a:highlight>
              </a:rPr>
              <a:t>data1 =total.groupby(['</a:t>
            </a:r>
            <a:r>
              <a:rPr b="1" lang="en">
                <a:solidFill>
                  <a:schemeClr val="dk1"/>
                </a:solidFill>
                <a:highlight>
                  <a:srgbClr val="D0E0E3"/>
                </a:highlight>
              </a:rPr>
              <a:t>patient_id','date_of_admission'</a:t>
            </a:r>
            <a:r>
              <a:rPr lang="en">
                <a:solidFill>
                  <a:schemeClr val="dk1"/>
                </a:solidFill>
                <a:highlight>
                  <a:srgbClr val="D0E0E3"/>
                </a:highlight>
              </a:rPr>
              <a:t>]).sum('amount').reset_index()</a:t>
            </a:r>
            <a:endParaRPr>
              <a:solidFill>
                <a:schemeClr val="dk1"/>
              </a:solidFill>
              <a:highlight>
                <a:srgbClr val="D0E0E3"/>
              </a:highlight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0" y="1447800"/>
            <a:ext cx="5212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317950" y="445537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Resultant dataframe was having the shape of (3400,4)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800" y="2060900"/>
            <a:ext cx="3872199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4" idx="3"/>
          </p:cNvCxnSpPr>
          <p:nvPr/>
        </p:nvCxnSpPr>
        <p:spPr>
          <a:xfrm flipH="1" rot="10800000">
            <a:off x="7430100" y="2869250"/>
            <a:ext cx="337500" cy="114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7767725" y="2892575"/>
            <a:ext cx="11700" cy="11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769750" y="781450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all datasets together with common column </a:t>
            </a:r>
            <a:r>
              <a:rPr b="1" lang="en"/>
              <a:t>patient_id</a:t>
            </a: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5" y="1946200"/>
            <a:ext cx="8669026" cy="17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799200" y="1387950"/>
            <a:ext cx="67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Final DataFrame</a:t>
            </a:r>
            <a:endParaRPr b="1" sz="1600" u="sng"/>
          </a:p>
        </p:txBody>
      </p:sp>
      <p:sp>
        <p:nvSpPr>
          <p:cNvPr id="87" name="Google Shape;87;p16"/>
          <p:cNvSpPr txBox="1"/>
          <p:nvPr/>
        </p:nvSpPr>
        <p:spPr>
          <a:xfrm>
            <a:off x="2799200" y="4210450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: ( 3400, 33)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Cleaning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84875" y="121297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: medical_history_3 was string column with values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586700" y="1212975"/>
            <a:ext cx="6717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C9DAF8"/>
                </a:highlight>
              </a:rPr>
              <a:t>['0', '1', 'No', 'Yes']</a:t>
            </a:r>
            <a:endParaRPr sz="145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C9DAF8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4875" y="180842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Replaced and Converted all values to numeric 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096850" y="180842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{'0':0, '1':1, 'No':0, 'Yes':1}</a:t>
            </a:r>
            <a:endParaRPr>
              <a:highlight>
                <a:srgbClr val="C9DAF8"/>
              </a:highlight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240387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null values in 2 columns filled with 0 as it was categorical col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216500" y="2403875"/>
            <a:ext cx="67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C9DAF8"/>
                </a:highlight>
              </a:rPr>
              <a:t>test.fillna(value=0,inplace=True)</a:t>
            </a:r>
            <a:endParaRPr sz="1500">
              <a:highlight>
                <a:srgbClr val="C9DAF8"/>
              </a:highlight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84875" y="301462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one hot encoding for categorical columns in demographic dataframe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583225" y="0"/>
            <a:ext cx="7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one hot encoding for categorical columns in demographic dataframe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447675"/>
            <a:ext cx="69155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56600" y="139950"/>
            <a:ext cx="85758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Creating Dependent and Independent Features for model</a:t>
            </a:r>
            <a:endParaRPr sz="212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5" y="711450"/>
            <a:ext cx="8922450" cy="8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83150" y="1906113"/>
            <a:ext cx="671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Partitioning the data for Training and Testing with Sklearn</a:t>
            </a:r>
            <a:endParaRPr sz="17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5" y="2785175"/>
            <a:ext cx="8146546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1061350" y="186600"/>
            <a:ext cx="70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Applying linear Regression</a:t>
            </a:r>
            <a:endParaRPr sz="16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-10750" l="-1090" r="1090" t="10750"/>
          <a:stretch/>
        </p:blipFill>
        <p:spPr>
          <a:xfrm>
            <a:off x="979700" y="781000"/>
            <a:ext cx="7505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898075" y="2045525"/>
            <a:ext cx="671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 scores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2676725"/>
            <a:ext cx="81915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0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Important features which are dependent on cost</a:t>
            </a:r>
            <a:endParaRPr sz="212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8" y="813213"/>
            <a:ext cx="70199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