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62" r:id="rId5"/>
    <p:sldId id="263" r:id="rId6"/>
    <p:sldId id="264" r:id="rId7"/>
    <p:sldId id="258" r:id="rId8"/>
    <p:sldId id="259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5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6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5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6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8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1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509F-10A1-4F8E-893F-DA100EDFAAC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509F-10A1-4F8E-893F-DA100EDFAAC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E81A-0DE0-4A87-95FD-B2FCE70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3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16" y="1410320"/>
            <a:ext cx="8419854" cy="544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8160"/>
            <a:ext cx="5008501" cy="3752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SA,20211116</a:t>
            </a:r>
            <a:r>
              <a:rPr lang="en-US" dirty="0" smtClean="0"/>
              <a:t>, 50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31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20211116-11 </a:t>
            </a:r>
            <a:r>
              <a:rPr lang="en-US" dirty="0" smtClean="0"/>
              <a:t>time test 1 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85" y="1821941"/>
            <a:ext cx="7942051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8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TR- 20211116-6, 50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469" y="1211354"/>
            <a:ext cx="9198359" cy="5457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875" y="2063988"/>
            <a:ext cx="5008501" cy="37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6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5" y="168333"/>
            <a:ext cx="10991870" cy="65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TR- 20211116-7, 250 </a:t>
            </a:r>
            <a:r>
              <a:rPr lang="en-US" dirty="0" err="1" smtClean="0"/>
              <a:t>ms</a:t>
            </a:r>
            <a:r>
              <a:rPr lang="en-US" dirty="0" smtClean="0"/>
              <a:t>, compress probes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34" y="1027906"/>
            <a:ext cx="8218242" cy="567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6117" y="1027906"/>
            <a:ext cx="11769976" cy="61640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311337"/>
            <a:ext cx="10515600" cy="1325563"/>
          </a:xfrm>
        </p:spPr>
        <p:txBody>
          <a:bodyPr/>
          <a:lstStyle/>
          <a:p>
            <a:r>
              <a:rPr lang="en-US" dirty="0" smtClean="0"/>
              <a:t>SA,20211116-2</a:t>
            </a:r>
            <a:r>
              <a:rPr lang="en-US" dirty="0" smtClean="0"/>
              <a:t>, carotid compression, 250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279" y="1394712"/>
            <a:ext cx="7828404" cy="54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6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20211116-3</a:t>
            </a:r>
            <a:r>
              <a:rPr lang="en-US" dirty="0" smtClean="0"/>
              <a:t>, Muscle 250s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59" y="1027906"/>
            <a:ext cx="9399882" cy="57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0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20211116-9, Muscle 50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4850" y="927155"/>
            <a:ext cx="13673002" cy="650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9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93" y="0"/>
            <a:ext cx="10515600" cy="1325563"/>
          </a:xfrm>
        </p:spPr>
        <p:txBody>
          <a:bodyPr/>
          <a:lstStyle/>
          <a:p>
            <a:r>
              <a:rPr lang="en-US" dirty="0" smtClean="0"/>
              <a:t>SA 20211116-10</a:t>
            </a:r>
            <a:r>
              <a:rPr lang="en-US" dirty="0" smtClean="0"/>
              <a:t>, Muscle 100 </a:t>
            </a:r>
            <a:r>
              <a:rPr lang="en-US" dirty="0" err="1" smtClean="0"/>
              <a:t>ms</a:t>
            </a:r>
            <a:r>
              <a:rPr lang="en-US" dirty="0" smtClean="0"/>
              <a:t>, compress brachial artery (30-60 sec)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1082"/>
            <a:ext cx="11968787" cy="6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20211116-4</a:t>
            </a:r>
            <a:r>
              <a:rPr lang="en-US" dirty="0" smtClean="0"/>
              <a:t>, press-down on probes (30-60 sec</a:t>
            </a:r>
            <a:r>
              <a:rPr lang="en-US" dirty="0" smtClean="0"/>
              <a:t>), 250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024" y="1425246"/>
            <a:ext cx="6887329" cy="54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20211116-5 </a:t>
            </a:r>
            <a:r>
              <a:rPr lang="en-US" dirty="0" smtClean="0"/>
              <a:t>time test 250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55" y="1485763"/>
            <a:ext cx="6681804" cy="50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2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 20211116-8 </a:t>
            </a:r>
            <a:r>
              <a:rPr lang="en-US" dirty="0" smtClean="0"/>
              <a:t>time test 500 </a:t>
            </a:r>
            <a:r>
              <a:rPr lang="en-US" dirty="0" err="1" smtClean="0"/>
              <a:t>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99" y="1523521"/>
            <a:ext cx="7441201" cy="483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9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78</Words>
  <Application>Microsoft Office PowerPoint</Application>
  <PresentationFormat>Widescreen</PresentationFormat>
  <Paragraphs>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SA,20211116, 50 ms</vt:lpstr>
      <vt:lpstr>PowerPoint Presentation</vt:lpstr>
      <vt:lpstr>SA,20211116-2, carotid compression, 250 ms</vt:lpstr>
      <vt:lpstr>SA 20211116-3, Muscle 250s</vt:lpstr>
      <vt:lpstr>20211116-9, Muscle 50 ms</vt:lpstr>
      <vt:lpstr>SA 20211116-10, Muscle 100 ms, compress brachial artery (30-60 sec)</vt:lpstr>
      <vt:lpstr>SA 20211116-4, press-down on probes (30-60 sec), 250 ms</vt:lpstr>
      <vt:lpstr>SA 20211116-5 time test 250 ms</vt:lpstr>
      <vt:lpstr>SA 20211116-8 time test 500 ms</vt:lpstr>
      <vt:lpstr>SA 20211116-11 time test 1 s</vt:lpstr>
      <vt:lpstr>TR- 20211116-6, 50 ms</vt:lpstr>
      <vt:lpstr>PowerPoint Presentation</vt:lpstr>
      <vt:lpstr>TR- 20211116-7, 250 ms, compress probes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Marianne Suwalski</dc:creator>
  <cp:lastModifiedBy>Marianne Suwalski</cp:lastModifiedBy>
  <cp:revision>5</cp:revision>
  <dcterms:created xsi:type="dcterms:W3CDTF">2021-11-17T17:45:52Z</dcterms:created>
  <dcterms:modified xsi:type="dcterms:W3CDTF">2021-11-24T16:01:15Z</dcterms:modified>
</cp:coreProperties>
</file>