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2" r:id="rId5"/>
    <p:sldId id="263" r:id="rId6"/>
    <p:sldId id="264" r:id="rId7"/>
    <p:sldId id="258" r:id="rId8"/>
    <p:sldId id="259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509F-10A1-4F8E-893F-DA100EDFAAC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16" y="1410320"/>
            <a:ext cx="8419854" cy="544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160"/>
            <a:ext cx="5008501" cy="3752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20211116, 50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20211116-11 time test 1 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5" y="1821941"/>
            <a:ext cx="794205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8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TR- 20211116-6, 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9" y="1211354"/>
            <a:ext cx="9198359" cy="5457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5" y="2063988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5" y="168333"/>
            <a:ext cx="10991870" cy="65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TR- 20211116-7, 250 </a:t>
            </a:r>
            <a:r>
              <a:rPr lang="en-US" dirty="0" err="1" smtClean="0"/>
              <a:t>ms</a:t>
            </a:r>
            <a:r>
              <a:rPr lang="en-US" dirty="0" smtClean="0"/>
              <a:t>, compress probes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34" y="1027906"/>
            <a:ext cx="8218242" cy="56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117" y="1027906"/>
            <a:ext cx="11769976" cy="61640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311337"/>
            <a:ext cx="10515600" cy="1325563"/>
          </a:xfrm>
        </p:spPr>
        <p:txBody>
          <a:bodyPr/>
          <a:lstStyle/>
          <a:p>
            <a:r>
              <a:rPr lang="en-US" dirty="0" smtClean="0"/>
              <a:t>20211116-2, carotid compression, 250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79" y="1394712"/>
            <a:ext cx="7828404" cy="5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20211116-3, Muscle 250s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59" y="1027906"/>
            <a:ext cx="9399882" cy="5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20211116-9, Muscle 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850" y="927155"/>
            <a:ext cx="13673002" cy="65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93" y="0"/>
            <a:ext cx="10515600" cy="1325563"/>
          </a:xfrm>
        </p:spPr>
        <p:txBody>
          <a:bodyPr/>
          <a:lstStyle/>
          <a:p>
            <a:r>
              <a:rPr lang="en-US" dirty="0" smtClean="0"/>
              <a:t>20211116-10, Muscle 100 </a:t>
            </a:r>
            <a:r>
              <a:rPr lang="en-US" dirty="0" err="1" smtClean="0"/>
              <a:t>ms</a:t>
            </a:r>
            <a:r>
              <a:rPr lang="en-US" dirty="0" smtClean="0"/>
              <a:t>, compress brachial artery (30-60 sec)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082"/>
            <a:ext cx="11968787" cy="6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20211116-4, press-down on probes (30-60 sec)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24" y="1425246"/>
            <a:ext cx="6887329" cy="54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20211116-5 time test 250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55" y="1485763"/>
            <a:ext cx="6681804" cy="50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20211116-8 time test 500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99" y="1523521"/>
            <a:ext cx="7441201" cy="48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70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20211116, 50 ms</vt:lpstr>
      <vt:lpstr>PowerPoint Presentation</vt:lpstr>
      <vt:lpstr>20211116-2, carotid compression, 250 ms</vt:lpstr>
      <vt:lpstr>20211116-3, Muscle 250s</vt:lpstr>
      <vt:lpstr>20211116-9, Muscle 50 ms</vt:lpstr>
      <vt:lpstr>20211116-10, Muscle 100 ms, compress brachial artery (30-60 sec)</vt:lpstr>
      <vt:lpstr>20211116-4, press-down on probes (30-60 sec)</vt:lpstr>
      <vt:lpstr>20211116-5 time test 250 ms</vt:lpstr>
      <vt:lpstr>20211116-8 time test 500 ms</vt:lpstr>
      <vt:lpstr>20211116-11 time test 1 s</vt:lpstr>
      <vt:lpstr>TR- 20211116-6, 50 ms</vt:lpstr>
      <vt:lpstr>PowerPoint Presentation</vt:lpstr>
      <vt:lpstr>TR- 20211116-7, 250 ms, compress probes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Marianne Suwalski</dc:creator>
  <cp:lastModifiedBy>Marianne Suwalski</cp:lastModifiedBy>
  <cp:revision>5</cp:revision>
  <dcterms:created xsi:type="dcterms:W3CDTF">2021-11-17T17:45:52Z</dcterms:created>
  <dcterms:modified xsi:type="dcterms:W3CDTF">2021-11-18T14:41:34Z</dcterms:modified>
</cp:coreProperties>
</file>