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“AI-Based Chatbot Price Negotiator ”</a:t>
            </a:r>
            <a:endParaRPr lang="en-IN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876E6-D35B-A74E-489A-B1291232267C}"/>
              </a:ext>
            </a:extLst>
          </p:cNvPr>
          <p:cNvSpPr txBox="1"/>
          <p:nvPr/>
        </p:nvSpPr>
        <p:spPr>
          <a:xfrm>
            <a:off x="3254829" y="2819400"/>
            <a:ext cx="6270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Aditya Mehta (100856846)</a:t>
            </a:r>
          </a:p>
          <a:p>
            <a:r>
              <a:rPr lang="en-US" dirty="0">
                <a:solidFill>
                  <a:schemeClr val="bg1"/>
                </a:solidFill>
              </a:rPr>
              <a:t>Satyajeet Dodiya (100856878)</a:t>
            </a:r>
          </a:p>
          <a:p>
            <a:r>
              <a:rPr lang="en-US" dirty="0">
                <a:solidFill>
                  <a:schemeClr val="bg1"/>
                </a:solidFill>
              </a:rPr>
              <a:t>Viraj Prajapati (100864809)</a:t>
            </a:r>
          </a:p>
          <a:p>
            <a:r>
              <a:rPr lang="en-US" dirty="0">
                <a:solidFill>
                  <a:schemeClr val="bg1"/>
                </a:solidFill>
              </a:rPr>
              <a:t>Jignesh Pratapjibhai Vaghela (100921724)</a:t>
            </a:r>
          </a:p>
          <a:p>
            <a:r>
              <a:rPr lang="en-US" dirty="0">
                <a:solidFill>
                  <a:schemeClr val="bg1"/>
                </a:solidFill>
              </a:rPr>
              <a:t>Saurabh Singh (100934083)</a:t>
            </a:r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the AI-Based Chatbot Price Negotiator project is to create a chatbot system that can help users negotiate pricing for goods and services in both online and offline transactions.</a:t>
            </a:r>
          </a:p>
          <a:p>
            <a:r>
              <a:rPr lang="en-US" dirty="0"/>
              <a:t> This chatbot will negotiate on behalf of users using natural language processing (NLP) and machine learning techniques, leading to </a:t>
            </a:r>
            <a:r>
              <a:rPr lang="en-US" dirty="0" err="1"/>
              <a:t>favourable</a:t>
            </a:r>
            <a:r>
              <a:rPr lang="en-US" dirty="0"/>
              <a:t> pricing outcomes.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D82FA-9D32-4028-8108-AC8F0F8D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stage is data collection, in which the chatbot collects information about the product or service being discussed.</a:t>
            </a:r>
          </a:p>
          <a:p>
            <a:r>
              <a:rPr lang="en-US" dirty="0"/>
              <a:t>Data includes price range, features, and any discounts or promotions that may be available.</a:t>
            </a:r>
          </a:p>
          <a:p>
            <a:r>
              <a:rPr lang="en-IN" dirty="0"/>
              <a:t>Next the chatb</a:t>
            </a:r>
            <a:r>
              <a:rPr lang="en-US" dirty="0" err="1"/>
              <a:t>ot</a:t>
            </a:r>
            <a:r>
              <a:rPr lang="en-US" dirty="0"/>
              <a:t> moves on to the analysis stage.</a:t>
            </a:r>
          </a:p>
          <a:p>
            <a:r>
              <a:rPr lang="en-US" dirty="0"/>
              <a:t>It analyses the data and identifies patterns using machine learning methods. </a:t>
            </a:r>
          </a:p>
          <a:p>
            <a:r>
              <a:rPr lang="en-US" dirty="0"/>
              <a:t>The chatbot then negotiates the best possible price.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2629259" y="3307521"/>
            <a:ext cx="3466741" cy="167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8248649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863635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111531" y="3827417"/>
            <a:ext cx="17417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426720" y="3854312"/>
            <a:ext cx="1589314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192925" y="3827418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IN" dirty="0"/>
              <a:t>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10450284" y="3831772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531678" y="3827417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IN" dirty="0" err="1"/>
              <a:t>atabase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503670" y="3827418"/>
            <a:ext cx="18511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 model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17521" y="1495692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9536" y="2232565"/>
            <a:ext cx="1267098" cy="196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651" y="3187337"/>
            <a:ext cx="23132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221378" y="3220762"/>
            <a:ext cx="1830841" cy="6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726112" y="2236741"/>
            <a:ext cx="1271453" cy="1918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402534" y="3193868"/>
            <a:ext cx="2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7782333" y="2207215"/>
            <a:ext cx="1267099" cy="1973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936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JavaScript: Will be used to create interactive UI/UX . </a:t>
            </a:r>
          </a:p>
          <a:p>
            <a:r>
              <a:rPr lang="en-US" dirty="0"/>
              <a:t>CSS: For designing and making website interactive  creates a great user experience. By using HTML and CSS, and JS we will create the front end of our project. </a:t>
            </a:r>
          </a:p>
          <a:p>
            <a:r>
              <a:rPr lang="en-US" dirty="0"/>
              <a:t>Python: To build the chatbot model, train and test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78FC-6DD6-4508-9E04-0CAE08D5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Model: The model that we built using python will reside in the backend and will function from here </a:t>
            </a:r>
          </a:p>
          <a:p>
            <a:r>
              <a:rPr lang="en-US" dirty="0"/>
              <a:t> Database: Integrating AI with product database to optimize the mode.</a:t>
            </a:r>
          </a:p>
          <a:p>
            <a:r>
              <a:rPr lang="en-US" dirty="0"/>
              <a:t>IIS: Will deploy it on a local host.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F7D7-D39F-41E0-9E14-5C8893BD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stores all the information that the chatbot needs to operate effectively</a:t>
            </a:r>
          </a:p>
          <a:p>
            <a:r>
              <a:rPr lang="en-US" dirty="0"/>
              <a:t>Organizations using this approach can create and store information about their unique products including product details, pricing data, and customer preferences</a:t>
            </a:r>
          </a:p>
          <a:p>
            <a:r>
              <a:rPr lang="en-US" dirty="0"/>
              <a:t>Will be using CSV file for storing the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AB83-D927-48DA-BEC7-A79F4111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Decision Tree Regression Model for implementing the AI feature, to get the optimum predicted discount.</a:t>
            </a:r>
          </a:p>
          <a:p>
            <a:r>
              <a:rPr lang="en-US" dirty="0"/>
              <a:t>By using machine learning algorithms, the chatbot can learn from each interaction and continuously improve its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337</TotalTime>
  <Words>384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“AI-Based Chatbot Price Negotiator ”</vt:lpstr>
      <vt:lpstr>Project Definition and overview.</vt:lpstr>
      <vt:lpstr>Project Functionalities and stages.</vt:lpstr>
      <vt:lpstr>PowerPoint Presentation</vt:lpstr>
      <vt:lpstr>Frontend Functionality and technology.</vt:lpstr>
      <vt:lpstr>Backend Functionality.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Jignesh pratapjibhai Vaghela</cp:lastModifiedBy>
  <cp:revision>55</cp:revision>
  <dcterms:created xsi:type="dcterms:W3CDTF">2023-05-20T20:29:00Z</dcterms:created>
  <dcterms:modified xsi:type="dcterms:W3CDTF">2023-10-04T18:11:02Z</dcterms:modified>
</cp:coreProperties>
</file>