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448" r:id="rId2"/>
    <p:sldId id="2449" r:id="rId3"/>
    <p:sldId id="286" r:id="rId4"/>
    <p:sldId id="2451" r:id="rId5"/>
    <p:sldId id="2453" r:id="rId6"/>
    <p:sldId id="2454" r:id="rId7"/>
    <p:sldId id="2455" r:id="rId8"/>
    <p:sldId id="2456" r:id="rId9"/>
    <p:sldId id="2457" r:id="rId10"/>
    <p:sldId id="2458" r:id="rId11"/>
    <p:sldId id="24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CDFE-0823-4011-9F59-2904E5F1EA8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81FB-BC96-4FB3-B9B1-7A74630FE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652E4-5120-44D6-918A-894636DEFCBD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4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7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28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52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5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72E0-5E17-4D31-9476-D3E6DE7905C6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0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13.12.2024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Presentation-Group 10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D20-26A7-FCB4-FAE2-83F55C9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0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D361A-C7AA-171F-AF2C-8AD0F0DD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A491E5-7B55-CAF7-37DF-9F57613C9C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836" y="3429000"/>
            <a:ext cx="5167313" cy="51879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project is a chatbot implemented in Python using the Flask web framework, Hugging Face's Transformers library for natural language processing (NLP), and MongoDB for data storage.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The chatbot is designed to handle user inquiries about products, provide information, and engage in price negotiation.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A8A231-F732-4629-4204-436A7AC5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36" y="1926838"/>
            <a:ext cx="4114800" cy="518795"/>
          </a:xfrm>
        </p:spPr>
        <p:txBody>
          <a:bodyPr/>
          <a:lstStyle/>
          <a:p>
            <a:r>
              <a:rPr lang="en-US" dirty="0"/>
              <a:t>Final Product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1FAF658-799B-EEED-30AF-DB81E4C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9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FCCB-C668-E375-745A-4092D4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DBE-C581-DF12-8B02-1BB4FA99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pic>
        <p:nvPicPr>
          <p:cNvPr id="158" name="Picture Placeholder 157" descr="Cloud Icon">
            <a:extLst>
              <a:ext uri="{FF2B5EF4-FFF2-40B4-BE49-F238E27FC236}">
                <a16:creationId xmlns:a16="http://schemas.microsoft.com/office/drawing/2014/main" id="{E00EE016-AD81-3104-FB78-D36E9AF9EF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6" b="96"/>
          <a:stretch/>
        </p:blipFill>
        <p:spPr>
          <a:xfrm>
            <a:off x="10487786" y="649342"/>
            <a:ext cx="822960" cy="8229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51EFE-C206-4E9F-1ECA-69B8E8047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98AF-C115-FD01-660C-FACB9324A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Details about the project and course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F0FB64-55E0-EC94-60C2-AF7B00F794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0560" y="4505738"/>
            <a:ext cx="893064" cy="33547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pic>
        <p:nvPicPr>
          <p:cNvPr id="216" name="Picture Placeholder 215" descr="3d Glasses">
            <a:extLst>
              <a:ext uri="{FF2B5EF4-FFF2-40B4-BE49-F238E27FC236}">
                <a16:creationId xmlns:a16="http://schemas.microsoft.com/office/drawing/2014/main" id="{77F5520F-24C4-6968-9481-7307959BD53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D1A1A3-7B06-540A-7142-A38FDAEFF9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560" y="4894756"/>
            <a:ext cx="893064" cy="335470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2FED6-AAD8-5F8E-79B4-DF24A7823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3309AC-45B9-55D7-27D2-36A3565F37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Detailed project plans created, including development of work breakdown structure.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CF7B6D-90A6-8A59-BCF3-987FD30E7D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2072" y="4505738"/>
            <a:ext cx="893064" cy="335470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pic>
        <p:nvPicPr>
          <p:cNvPr id="248" name="Picture Placeholder 247" descr="Notebook">
            <a:extLst>
              <a:ext uri="{FF2B5EF4-FFF2-40B4-BE49-F238E27FC236}">
                <a16:creationId xmlns:a16="http://schemas.microsoft.com/office/drawing/2014/main" id="{80BB589F-B280-8794-B12E-C4B4F9F40D8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20" b="1020"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8764F9-E4BE-4CDA-9057-9DAC714542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62072" y="4894756"/>
            <a:ext cx="893064" cy="335470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718A59-7FF0-150D-65DA-7E2BCFAC70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98222-E384-9A18-1F02-89CAC7CC3B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Functional Prototype of 20% working product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1E28D7-854E-501F-42D9-C642C74C2B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65776" y="4505738"/>
            <a:ext cx="893064" cy="335470"/>
          </a:xfrm>
        </p:spPr>
        <p:txBody>
          <a:bodyPr/>
          <a:lstStyle/>
          <a:p>
            <a:r>
              <a:rPr lang="en-US" dirty="0"/>
              <a:t>08</a:t>
            </a:r>
          </a:p>
        </p:txBody>
      </p:sp>
      <p:pic>
        <p:nvPicPr>
          <p:cNvPr id="250" name="Picture Placeholder 249" descr="Notebook Cover Icon">
            <a:extLst>
              <a:ext uri="{FF2B5EF4-FFF2-40B4-BE49-F238E27FC236}">
                <a16:creationId xmlns:a16="http://schemas.microsoft.com/office/drawing/2014/main" id="{F527D6BB-A9B3-378E-8050-7344D01546AF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20" r="1020"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E03F989-54DC-067A-FE2C-CC0917539F8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65776" y="4894756"/>
            <a:ext cx="893064" cy="335470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668396-55B1-62F2-1540-284A767D70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dirty="0"/>
              <a:t>MMP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796CA2-AD43-6CE8-757E-437D60714D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Real working Product at least 75% delivered to PM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82DF9C1-AC48-88A4-1DE4-5C291D78D0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57288" y="4505738"/>
            <a:ext cx="893064" cy="335470"/>
          </a:xfrm>
        </p:spPr>
        <p:txBody>
          <a:bodyPr/>
          <a:lstStyle/>
          <a:p>
            <a:r>
              <a:rPr lang="en-US" dirty="0"/>
              <a:t>06</a:t>
            </a:r>
          </a:p>
        </p:txBody>
      </p:sp>
      <p:pic>
        <p:nvPicPr>
          <p:cNvPr id="252" name="Picture Placeholder 251" descr="Control Icon">
            <a:extLst>
              <a:ext uri="{FF2B5EF4-FFF2-40B4-BE49-F238E27FC236}">
                <a16:creationId xmlns:a16="http://schemas.microsoft.com/office/drawing/2014/main" id="{1F80EB59-7B2B-552F-D090-B761060668A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0AB1ED-F5D1-D929-4FEE-C47FC6E1F3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7288" y="4894756"/>
            <a:ext cx="893064" cy="335470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43785B-1A6D-E1D6-6E52-FE4E67D01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sz="2100" dirty="0"/>
              <a:t>Evaluation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478444-AE6E-47B8-62DC-D7A1402293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Documenting deliverables, conducting reviews, transitioning outcomes.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7EEEE4-EFCB-5235-DF74-74FE37B59EB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48800" y="4505738"/>
            <a:ext cx="893064" cy="335470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254" name="Picture Placeholder 253" descr="Door opening icon">
            <a:extLst>
              <a:ext uri="{FF2B5EF4-FFF2-40B4-BE49-F238E27FC236}">
                <a16:creationId xmlns:a16="http://schemas.microsoft.com/office/drawing/2014/main" id="{745667E5-35F8-39AC-E268-62AE0F238D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96CED8-CB30-2B2E-9162-1F8036EFB3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48800" y="4894756"/>
            <a:ext cx="893064" cy="335470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9483BE1-6DA7-D003-E2C0-D63969B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</p:spPr>
        <p:txBody>
          <a:bodyPr/>
          <a:lstStyle/>
          <a:p>
            <a:r>
              <a:rPr lang="en-US" dirty="0"/>
              <a:t>RELECLOUD / PROJECT TIMELINE</a:t>
            </a:r>
          </a:p>
        </p:txBody>
      </p:sp>
      <p:sp>
        <p:nvSpPr>
          <p:cNvPr id="465" name="Slide Number Placeholder 464">
            <a:extLst>
              <a:ext uri="{FF2B5EF4-FFF2-40B4-BE49-F238E27FC236}">
                <a16:creationId xmlns:a16="http://schemas.microsoft.com/office/drawing/2014/main" id="{F449235B-77DE-3ADB-9E4E-186CD77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19713-90D5-D6DB-A09C-7E98B2CA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0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did it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12B8E-3E5C-4E1D-69A9-E7099036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Components: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8F8A-D4A3-50D6-B56E-3A29C2C6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Flask Web Application: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chatbot is hosted as a web application using Flask. Chosen for its simplicity and flexibility as a web framework.</a:t>
            </a:r>
            <a:endParaRPr lang="en-I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MongoDB Integration: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sed to store product information in a database named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ProductDB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.’ Selected for its NoSQL nature, flexibility in handling unstructured data, and ease of scalability</a:t>
            </a:r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Natural Language Processing (NLP):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NLP is used to analyze user input, identify intents (greeting, product inquiry, negotiation), and generate appropriate responses. Ease of use in natural language processing tasks.</a:t>
            </a:r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Web Interface: 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chatbot's responses and negotiation state are sent back to the web interface for display</a:t>
            </a:r>
            <a:endParaRPr lang="en-IN" b="1" i="0" dirty="0">
              <a:effectLst/>
              <a:latin typeface="Söhne"/>
            </a:endParaRPr>
          </a:p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419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5BAE-6614-64C1-9BDF-07F5D890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990E-690D-A741-09EF-C2BB16B7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5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2FE-E10E-15D5-89F6-DFD9F02E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 Elements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48212-25AA-7707-8794-C6735666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" y="1385888"/>
            <a:ext cx="3993226" cy="1089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7F6EA-3374-42BC-1B53-1B9488E8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89" y="2469522"/>
            <a:ext cx="8100762" cy="163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1E55BE-D55D-8469-DE56-E98CB407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60" y="4100343"/>
            <a:ext cx="10287892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798E-5A34-29DF-C6E1-E20F899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B296-9609-41EA-6152-6972198F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58" y="1690688"/>
            <a:ext cx="10439684" cy="4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B6-ADF0-631E-15B1-09D183D9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3A2BE-778D-AEE5-9B67-474B065B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"/>
          <a:stretch/>
        </p:blipFill>
        <p:spPr>
          <a:xfrm>
            <a:off x="231557" y="2034708"/>
            <a:ext cx="11601855" cy="34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262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Final Presentation-Group 10</vt:lpstr>
      <vt:lpstr>Overview</vt:lpstr>
      <vt:lpstr>Project timeline</vt:lpstr>
      <vt:lpstr>How we did it</vt:lpstr>
      <vt:lpstr>Key Components: </vt:lpstr>
      <vt:lpstr>Flowchart</vt:lpstr>
      <vt:lpstr>Main Code Elements</vt:lpstr>
      <vt:lpstr>User Input</vt:lpstr>
      <vt:lpstr>Negotiation</vt:lpstr>
      <vt:lpstr>Output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Presentation-Group 10</dc:title>
  <dc:creator>Aditya Mehta</dc:creator>
  <cp:lastModifiedBy>Aditya Mehta</cp:lastModifiedBy>
  <cp:revision>1</cp:revision>
  <dcterms:created xsi:type="dcterms:W3CDTF">2023-12-13T17:15:59Z</dcterms:created>
  <dcterms:modified xsi:type="dcterms:W3CDTF">2023-12-13T18:37:53Z</dcterms:modified>
</cp:coreProperties>
</file>