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070"/>
  </p:normalViewPr>
  <p:slideViewPr>
    <p:cSldViewPr snapToGrid="0">
      <p:cViewPr varScale="1">
        <p:scale>
          <a:sx n="114" d="100"/>
          <a:sy n="114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DE266-B2D7-4D01-99B6-433F227BDAC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622715-6559-42C3-8200-328168F7F53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User Preferences</a:t>
          </a:r>
          <a:r>
            <a:rPr lang="en-IN" b="0" i="0"/>
            <a:t>: Allow users to input their music preferences and track their activity.</a:t>
          </a:r>
          <a:endParaRPr lang="en-US"/>
        </a:p>
      </dgm:t>
    </dgm:pt>
    <dgm:pt modelId="{4671706C-56E5-41DA-B729-3D37348886E6}" type="parTrans" cxnId="{E2604CFC-53CB-4A22-8269-974C1EA7B3DD}">
      <dgm:prSet/>
      <dgm:spPr/>
      <dgm:t>
        <a:bodyPr/>
        <a:lstStyle/>
        <a:p>
          <a:endParaRPr lang="en-US"/>
        </a:p>
      </dgm:t>
    </dgm:pt>
    <dgm:pt modelId="{0E427324-65F0-4EB6-9E69-6FCE2358904C}" type="sibTrans" cxnId="{E2604CFC-53CB-4A22-8269-974C1EA7B3DD}">
      <dgm:prSet/>
      <dgm:spPr/>
      <dgm:t>
        <a:bodyPr/>
        <a:lstStyle/>
        <a:p>
          <a:endParaRPr lang="en-US"/>
        </a:p>
      </dgm:t>
    </dgm:pt>
    <dgm:pt modelId="{9C838782-65FD-4C52-9AFE-1CDF0490E9B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Activity Tracking</a:t>
          </a:r>
          <a:r>
            <a:rPr lang="en-IN" b="0" i="0"/>
            <a:t>: Monitor songs played, skipped, liked, and time spent on each song.</a:t>
          </a:r>
          <a:endParaRPr lang="en-US"/>
        </a:p>
      </dgm:t>
    </dgm:pt>
    <dgm:pt modelId="{CD9A1B14-1432-429E-8126-0741F8978D7C}" type="parTrans" cxnId="{1D009E93-AAAA-4F58-A00B-EC8448992835}">
      <dgm:prSet/>
      <dgm:spPr/>
      <dgm:t>
        <a:bodyPr/>
        <a:lstStyle/>
        <a:p>
          <a:endParaRPr lang="en-US"/>
        </a:p>
      </dgm:t>
    </dgm:pt>
    <dgm:pt modelId="{097EE2D5-F3F0-40D2-931F-9031A81706F5}" type="sibTrans" cxnId="{1D009E93-AAAA-4F58-A00B-EC8448992835}">
      <dgm:prSet/>
      <dgm:spPr/>
      <dgm:t>
        <a:bodyPr/>
        <a:lstStyle/>
        <a:p>
          <a:endParaRPr lang="en-US"/>
        </a:p>
      </dgm:t>
    </dgm:pt>
    <dgm:pt modelId="{D1B92209-53FC-4D3E-82A9-922A66F4D79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Personalization</a:t>
          </a:r>
          <a:r>
            <a:rPr lang="en-IN" b="0" i="0"/>
            <a:t>: Tailor recommendations based on user behavior and preferences.</a:t>
          </a:r>
          <a:endParaRPr lang="en-US"/>
        </a:p>
      </dgm:t>
    </dgm:pt>
    <dgm:pt modelId="{13CD75F7-22A6-44C9-892F-81625DE0EDA0}" type="parTrans" cxnId="{1863EFE4-7A9E-41DB-BDBA-20CF305917AD}">
      <dgm:prSet/>
      <dgm:spPr/>
      <dgm:t>
        <a:bodyPr/>
        <a:lstStyle/>
        <a:p>
          <a:endParaRPr lang="en-US"/>
        </a:p>
      </dgm:t>
    </dgm:pt>
    <dgm:pt modelId="{BF50B2D7-4E68-4E33-9D99-F0095E1450B3}" type="sibTrans" cxnId="{1863EFE4-7A9E-41DB-BDBA-20CF305917AD}">
      <dgm:prSet/>
      <dgm:spPr/>
      <dgm:t>
        <a:bodyPr/>
        <a:lstStyle/>
        <a:p>
          <a:endParaRPr lang="en-US"/>
        </a:p>
      </dgm:t>
    </dgm:pt>
    <dgm:pt modelId="{5EFE3B05-2D35-4F52-93BA-CC8FBEDDA28D}" type="pres">
      <dgm:prSet presAssocID="{2DEDE266-B2D7-4D01-99B6-433F227BDACD}" presName="root" presStyleCnt="0">
        <dgm:presLayoutVars>
          <dgm:dir/>
          <dgm:resizeHandles val="exact"/>
        </dgm:presLayoutVars>
      </dgm:prSet>
      <dgm:spPr/>
    </dgm:pt>
    <dgm:pt modelId="{3A498CFF-A45D-44F4-9F9E-BC3ED12782B4}" type="pres">
      <dgm:prSet presAssocID="{4F622715-6559-42C3-8200-328168F7F534}" presName="compNode" presStyleCnt="0"/>
      <dgm:spPr/>
    </dgm:pt>
    <dgm:pt modelId="{7FCF14B3-3E2E-432C-BDA3-332081B11D87}" type="pres">
      <dgm:prSet presAssocID="{4F622715-6559-42C3-8200-328168F7F5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5421BEE8-6296-4C4E-99AD-2DC40A6D91F1}" type="pres">
      <dgm:prSet presAssocID="{4F622715-6559-42C3-8200-328168F7F534}" presName="spaceRect" presStyleCnt="0"/>
      <dgm:spPr/>
    </dgm:pt>
    <dgm:pt modelId="{83E45E39-C70A-49DF-A53B-10D12A57134D}" type="pres">
      <dgm:prSet presAssocID="{4F622715-6559-42C3-8200-328168F7F534}" presName="textRect" presStyleLbl="revTx" presStyleIdx="0" presStyleCnt="3">
        <dgm:presLayoutVars>
          <dgm:chMax val="1"/>
          <dgm:chPref val="1"/>
        </dgm:presLayoutVars>
      </dgm:prSet>
      <dgm:spPr/>
    </dgm:pt>
    <dgm:pt modelId="{D620F3D4-A97B-4F67-AD68-B1DB2E978256}" type="pres">
      <dgm:prSet presAssocID="{0E427324-65F0-4EB6-9E69-6FCE2358904C}" presName="sibTrans" presStyleCnt="0"/>
      <dgm:spPr/>
    </dgm:pt>
    <dgm:pt modelId="{CD762B59-DA22-49FE-9DCB-D40F1421BA19}" type="pres">
      <dgm:prSet presAssocID="{9C838782-65FD-4C52-9AFE-1CDF0490E9B7}" presName="compNode" presStyleCnt="0"/>
      <dgm:spPr/>
    </dgm:pt>
    <dgm:pt modelId="{20B87300-E5D3-4871-9F46-2FC949DC05B0}" type="pres">
      <dgm:prSet presAssocID="{9C838782-65FD-4C52-9AFE-1CDF0490E9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ing"/>
        </a:ext>
      </dgm:extLst>
    </dgm:pt>
    <dgm:pt modelId="{A26C1FE0-B080-45CB-8432-87553F8A9791}" type="pres">
      <dgm:prSet presAssocID="{9C838782-65FD-4C52-9AFE-1CDF0490E9B7}" presName="spaceRect" presStyleCnt="0"/>
      <dgm:spPr/>
    </dgm:pt>
    <dgm:pt modelId="{03634A0C-F75F-4271-AB06-5BD078E09711}" type="pres">
      <dgm:prSet presAssocID="{9C838782-65FD-4C52-9AFE-1CDF0490E9B7}" presName="textRect" presStyleLbl="revTx" presStyleIdx="1" presStyleCnt="3">
        <dgm:presLayoutVars>
          <dgm:chMax val="1"/>
          <dgm:chPref val="1"/>
        </dgm:presLayoutVars>
      </dgm:prSet>
      <dgm:spPr/>
    </dgm:pt>
    <dgm:pt modelId="{3DADC29D-6C51-4E1C-A6F4-DC3B7C25779F}" type="pres">
      <dgm:prSet presAssocID="{097EE2D5-F3F0-40D2-931F-9031A81706F5}" presName="sibTrans" presStyleCnt="0"/>
      <dgm:spPr/>
    </dgm:pt>
    <dgm:pt modelId="{F1EE167A-0DE4-4803-9EA1-EB9ABDBEE477}" type="pres">
      <dgm:prSet presAssocID="{D1B92209-53FC-4D3E-82A9-922A66F4D790}" presName="compNode" presStyleCnt="0"/>
      <dgm:spPr/>
    </dgm:pt>
    <dgm:pt modelId="{B3185FC4-1617-4EBB-9274-ADCB5992A286}" type="pres">
      <dgm:prSet presAssocID="{D1B92209-53FC-4D3E-82A9-922A66F4D7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thes hanger"/>
        </a:ext>
      </dgm:extLst>
    </dgm:pt>
    <dgm:pt modelId="{AD1065D1-F1FC-43A4-8A24-A8F9E6D77AAB}" type="pres">
      <dgm:prSet presAssocID="{D1B92209-53FC-4D3E-82A9-922A66F4D790}" presName="spaceRect" presStyleCnt="0"/>
      <dgm:spPr/>
    </dgm:pt>
    <dgm:pt modelId="{16565921-B916-4E2F-AF1A-9EB177906F07}" type="pres">
      <dgm:prSet presAssocID="{D1B92209-53FC-4D3E-82A9-922A66F4D79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D2CF324-590A-45F1-A5A2-D13353962E3A}" type="presOf" srcId="{2DEDE266-B2D7-4D01-99B6-433F227BDACD}" destId="{5EFE3B05-2D35-4F52-93BA-CC8FBEDDA28D}" srcOrd="0" destOrd="0" presId="urn:microsoft.com/office/officeart/2018/2/layout/IconLabelList"/>
    <dgm:cxn modelId="{28158F39-D99E-4010-BC71-E624873360A9}" type="presOf" srcId="{D1B92209-53FC-4D3E-82A9-922A66F4D790}" destId="{16565921-B916-4E2F-AF1A-9EB177906F07}" srcOrd="0" destOrd="0" presId="urn:microsoft.com/office/officeart/2018/2/layout/IconLabelList"/>
    <dgm:cxn modelId="{23B33748-9C6E-4BC2-8EE1-441372A90D97}" type="presOf" srcId="{9C838782-65FD-4C52-9AFE-1CDF0490E9B7}" destId="{03634A0C-F75F-4271-AB06-5BD078E09711}" srcOrd="0" destOrd="0" presId="urn:microsoft.com/office/officeart/2018/2/layout/IconLabelList"/>
    <dgm:cxn modelId="{1D009E93-AAAA-4F58-A00B-EC8448992835}" srcId="{2DEDE266-B2D7-4D01-99B6-433F227BDACD}" destId="{9C838782-65FD-4C52-9AFE-1CDF0490E9B7}" srcOrd="1" destOrd="0" parTransId="{CD9A1B14-1432-429E-8126-0741F8978D7C}" sibTransId="{097EE2D5-F3F0-40D2-931F-9031A81706F5}"/>
    <dgm:cxn modelId="{1863EFE4-7A9E-41DB-BDBA-20CF305917AD}" srcId="{2DEDE266-B2D7-4D01-99B6-433F227BDACD}" destId="{D1B92209-53FC-4D3E-82A9-922A66F4D790}" srcOrd="2" destOrd="0" parTransId="{13CD75F7-22A6-44C9-892F-81625DE0EDA0}" sibTransId="{BF50B2D7-4E68-4E33-9D99-F0095E1450B3}"/>
    <dgm:cxn modelId="{561509F7-CA8C-4404-89DE-20F92021CB6D}" type="presOf" srcId="{4F622715-6559-42C3-8200-328168F7F534}" destId="{83E45E39-C70A-49DF-A53B-10D12A57134D}" srcOrd="0" destOrd="0" presId="urn:microsoft.com/office/officeart/2018/2/layout/IconLabelList"/>
    <dgm:cxn modelId="{E2604CFC-53CB-4A22-8269-974C1EA7B3DD}" srcId="{2DEDE266-B2D7-4D01-99B6-433F227BDACD}" destId="{4F622715-6559-42C3-8200-328168F7F534}" srcOrd="0" destOrd="0" parTransId="{4671706C-56E5-41DA-B729-3D37348886E6}" sibTransId="{0E427324-65F0-4EB6-9E69-6FCE2358904C}"/>
    <dgm:cxn modelId="{7D91E59B-4DEE-45F4-94C0-AED03AA2FBAB}" type="presParOf" srcId="{5EFE3B05-2D35-4F52-93BA-CC8FBEDDA28D}" destId="{3A498CFF-A45D-44F4-9F9E-BC3ED12782B4}" srcOrd="0" destOrd="0" presId="urn:microsoft.com/office/officeart/2018/2/layout/IconLabelList"/>
    <dgm:cxn modelId="{6DE7E38F-6907-4683-AB3E-30113D98C58B}" type="presParOf" srcId="{3A498CFF-A45D-44F4-9F9E-BC3ED12782B4}" destId="{7FCF14B3-3E2E-432C-BDA3-332081B11D87}" srcOrd="0" destOrd="0" presId="urn:microsoft.com/office/officeart/2018/2/layout/IconLabelList"/>
    <dgm:cxn modelId="{2D2A74ED-52C1-47E4-8836-5BB0BEDC76D9}" type="presParOf" srcId="{3A498CFF-A45D-44F4-9F9E-BC3ED12782B4}" destId="{5421BEE8-6296-4C4E-99AD-2DC40A6D91F1}" srcOrd="1" destOrd="0" presId="urn:microsoft.com/office/officeart/2018/2/layout/IconLabelList"/>
    <dgm:cxn modelId="{630CA813-914F-4CCB-8E45-D1EEE197947A}" type="presParOf" srcId="{3A498CFF-A45D-44F4-9F9E-BC3ED12782B4}" destId="{83E45E39-C70A-49DF-A53B-10D12A57134D}" srcOrd="2" destOrd="0" presId="urn:microsoft.com/office/officeart/2018/2/layout/IconLabelList"/>
    <dgm:cxn modelId="{D2493EC1-F34A-4D63-836E-3684C8F181A6}" type="presParOf" srcId="{5EFE3B05-2D35-4F52-93BA-CC8FBEDDA28D}" destId="{D620F3D4-A97B-4F67-AD68-B1DB2E978256}" srcOrd="1" destOrd="0" presId="urn:microsoft.com/office/officeart/2018/2/layout/IconLabelList"/>
    <dgm:cxn modelId="{D548F591-ED0C-4925-9CF3-421C084BA2B4}" type="presParOf" srcId="{5EFE3B05-2D35-4F52-93BA-CC8FBEDDA28D}" destId="{CD762B59-DA22-49FE-9DCB-D40F1421BA19}" srcOrd="2" destOrd="0" presId="urn:microsoft.com/office/officeart/2018/2/layout/IconLabelList"/>
    <dgm:cxn modelId="{17CD7406-4933-44B3-B957-23D16DE2AF5A}" type="presParOf" srcId="{CD762B59-DA22-49FE-9DCB-D40F1421BA19}" destId="{20B87300-E5D3-4871-9F46-2FC949DC05B0}" srcOrd="0" destOrd="0" presId="urn:microsoft.com/office/officeart/2018/2/layout/IconLabelList"/>
    <dgm:cxn modelId="{2DAAEBB5-D7D4-4ECF-A18D-1A9BC8D0B26E}" type="presParOf" srcId="{CD762B59-DA22-49FE-9DCB-D40F1421BA19}" destId="{A26C1FE0-B080-45CB-8432-87553F8A9791}" srcOrd="1" destOrd="0" presId="urn:microsoft.com/office/officeart/2018/2/layout/IconLabelList"/>
    <dgm:cxn modelId="{9FAD554A-8C1C-429A-933E-2FEB41A1F05E}" type="presParOf" srcId="{CD762B59-DA22-49FE-9DCB-D40F1421BA19}" destId="{03634A0C-F75F-4271-AB06-5BD078E09711}" srcOrd="2" destOrd="0" presId="urn:microsoft.com/office/officeart/2018/2/layout/IconLabelList"/>
    <dgm:cxn modelId="{BC71AEF7-8FD2-4F80-9092-863432A4156D}" type="presParOf" srcId="{5EFE3B05-2D35-4F52-93BA-CC8FBEDDA28D}" destId="{3DADC29D-6C51-4E1C-A6F4-DC3B7C25779F}" srcOrd="3" destOrd="0" presId="urn:microsoft.com/office/officeart/2018/2/layout/IconLabelList"/>
    <dgm:cxn modelId="{8D0E6556-8179-4DB4-8203-28D68F1C5C6C}" type="presParOf" srcId="{5EFE3B05-2D35-4F52-93BA-CC8FBEDDA28D}" destId="{F1EE167A-0DE4-4803-9EA1-EB9ABDBEE477}" srcOrd="4" destOrd="0" presId="urn:microsoft.com/office/officeart/2018/2/layout/IconLabelList"/>
    <dgm:cxn modelId="{0EF8C489-5321-4F4D-A5A9-78A5741DDF2B}" type="presParOf" srcId="{F1EE167A-0DE4-4803-9EA1-EB9ABDBEE477}" destId="{B3185FC4-1617-4EBB-9274-ADCB5992A286}" srcOrd="0" destOrd="0" presId="urn:microsoft.com/office/officeart/2018/2/layout/IconLabelList"/>
    <dgm:cxn modelId="{B83F31BE-FFB4-4F3A-B7B1-4D0AB07B9E57}" type="presParOf" srcId="{F1EE167A-0DE4-4803-9EA1-EB9ABDBEE477}" destId="{AD1065D1-F1FC-43A4-8A24-A8F9E6D77AAB}" srcOrd="1" destOrd="0" presId="urn:microsoft.com/office/officeart/2018/2/layout/IconLabelList"/>
    <dgm:cxn modelId="{8F9EA58F-2D35-4070-A231-DB240E4DC75E}" type="presParOf" srcId="{F1EE167A-0DE4-4803-9EA1-EB9ABDBEE477}" destId="{16565921-B916-4E2F-AF1A-9EB177906F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821A02-CE4D-473F-8C79-391792901EC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47D9D5-171E-4FE2-B50C-11A2E69C6B7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Metadata Analysis</a:t>
          </a:r>
          <a:r>
            <a:rPr lang="en-IN" b="0" i="0"/>
            <a:t>: Classify music into various genres using metadata and simple analysis.</a:t>
          </a:r>
          <a:endParaRPr lang="en-US"/>
        </a:p>
      </dgm:t>
    </dgm:pt>
    <dgm:pt modelId="{2AEC4E75-4A12-4DA1-AF22-82B277558DC2}" type="parTrans" cxnId="{4455B2A8-A186-45B5-B8DB-E3BF2FF8AA2C}">
      <dgm:prSet/>
      <dgm:spPr/>
      <dgm:t>
        <a:bodyPr/>
        <a:lstStyle/>
        <a:p>
          <a:endParaRPr lang="en-US"/>
        </a:p>
      </dgm:t>
    </dgm:pt>
    <dgm:pt modelId="{E949CCB8-0B83-4F67-A9AE-1F2730C514E4}" type="sibTrans" cxnId="{4455B2A8-A186-45B5-B8DB-E3BF2FF8AA2C}">
      <dgm:prSet/>
      <dgm:spPr/>
      <dgm:t>
        <a:bodyPr/>
        <a:lstStyle/>
        <a:p>
          <a:endParaRPr lang="en-US"/>
        </a:p>
      </dgm:t>
    </dgm:pt>
    <dgm:pt modelId="{3FA6877C-9F1D-43DE-8969-C9EABD90525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Genre Tagging</a:t>
          </a:r>
          <a:r>
            <a:rPr lang="en-IN" b="0" i="0"/>
            <a:t>: Utilize music tags and artist information for accurate genre classification.</a:t>
          </a:r>
          <a:endParaRPr lang="en-US"/>
        </a:p>
      </dgm:t>
    </dgm:pt>
    <dgm:pt modelId="{C5B949C9-AF7A-482E-9BA2-6FEDC81710A5}" type="parTrans" cxnId="{F0994DAE-C96F-41FF-B15A-60C742FCC3FB}">
      <dgm:prSet/>
      <dgm:spPr/>
      <dgm:t>
        <a:bodyPr/>
        <a:lstStyle/>
        <a:p>
          <a:endParaRPr lang="en-US"/>
        </a:p>
      </dgm:t>
    </dgm:pt>
    <dgm:pt modelId="{9AC28008-08AB-4282-A856-A048BB062EE6}" type="sibTrans" cxnId="{F0994DAE-C96F-41FF-B15A-60C742FCC3FB}">
      <dgm:prSet/>
      <dgm:spPr/>
      <dgm:t>
        <a:bodyPr/>
        <a:lstStyle/>
        <a:p>
          <a:endParaRPr lang="en-US"/>
        </a:p>
      </dgm:t>
    </dgm:pt>
    <dgm:pt modelId="{44E09D75-9428-4B1F-B0FB-10295BDCF5F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User-Defined Genres</a:t>
          </a:r>
          <a:r>
            <a:rPr lang="en-IN" b="0" i="0"/>
            <a:t>: Allow users to create and define their own genres for personalized categorization.</a:t>
          </a:r>
          <a:endParaRPr lang="en-US"/>
        </a:p>
      </dgm:t>
    </dgm:pt>
    <dgm:pt modelId="{44AD1356-06AE-4649-BAD4-732E8467FE2D}" type="parTrans" cxnId="{6F9AFA53-F8C7-4E5D-8A74-B737FFAB9A21}">
      <dgm:prSet/>
      <dgm:spPr/>
      <dgm:t>
        <a:bodyPr/>
        <a:lstStyle/>
        <a:p>
          <a:endParaRPr lang="en-US"/>
        </a:p>
      </dgm:t>
    </dgm:pt>
    <dgm:pt modelId="{84467FD2-9482-45C6-A748-A54CC2277E1C}" type="sibTrans" cxnId="{6F9AFA53-F8C7-4E5D-8A74-B737FFAB9A21}">
      <dgm:prSet/>
      <dgm:spPr/>
      <dgm:t>
        <a:bodyPr/>
        <a:lstStyle/>
        <a:p>
          <a:endParaRPr lang="en-US"/>
        </a:p>
      </dgm:t>
    </dgm:pt>
    <dgm:pt modelId="{84622BB0-6CFF-4318-B4BC-58DE9A7CFFF9}" type="pres">
      <dgm:prSet presAssocID="{AB821A02-CE4D-473F-8C79-391792901EC3}" presName="root" presStyleCnt="0">
        <dgm:presLayoutVars>
          <dgm:dir/>
          <dgm:resizeHandles val="exact"/>
        </dgm:presLayoutVars>
      </dgm:prSet>
      <dgm:spPr/>
    </dgm:pt>
    <dgm:pt modelId="{D1B0A7D2-CF77-41C2-B0B0-27FCC63DFDF0}" type="pres">
      <dgm:prSet presAssocID="{DA47D9D5-171E-4FE2-B50C-11A2E69C6B77}" presName="compNode" presStyleCnt="0"/>
      <dgm:spPr/>
    </dgm:pt>
    <dgm:pt modelId="{BBF55E32-D560-451B-8824-C2EEF7F2CD72}" type="pres">
      <dgm:prSet presAssocID="{DA47D9D5-171E-4FE2-B50C-11A2E69C6B77}" presName="bgRect" presStyleLbl="bgShp" presStyleIdx="0" presStyleCnt="3"/>
      <dgm:spPr/>
    </dgm:pt>
    <dgm:pt modelId="{92F59E6E-550D-44E0-AF4E-2E160AFA9EC6}" type="pres">
      <dgm:prSet presAssocID="{DA47D9D5-171E-4FE2-B50C-11A2E69C6B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CDD1D17F-3E65-4B78-B8B3-22545BAEFA62}" type="pres">
      <dgm:prSet presAssocID="{DA47D9D5-171E-4FE2-B50C-11A2E69C6B77}" presName="spaceRect" presStyleCnt="0"/>
      <dgm:spPr/>
    </dgm:pt>
    <dgm:pt modelId="{262B41A6-52A4-4C2E-BB5E-12980469A6A7}" type="pres">
      <dgm:prSet presAssocID="{DA47D9D5-171E-4FE2-B50C-11A2E69C6B77}" presName="parTx" presStyleLbl="revTx" presStyleIdx="0" presStyleCnt="3">
        <dgm:presLayoutVars>
          <dgm:chMax val="0"/>
          <dgm:chPref val="0"/>
        </dgm:presLayoutVars>
      </dgm:prSet>
      <dgm:spPr/>
    </dgm:pt>
    <dgm:pt modelId="{65B6D460-D099-4FDD-AE20-B5BAE53F8E90}" type="pres">
      <dgm:prSet presAssocID="{E949CCB8-0B83-4F67-A9AE-1F2730C514E4}" presName="sibTrans" presStyleCnt="0"/>
      <dgm:spPr/>
    </dgm:pt>
    <dgm:pt modelId="{FA03D128-AD12-4F9E-8399-2C23B33DC339}" type="pres">
      <dgm:prSet presAssocID="{3FA6877C-9F1D-43DE-8969-C9EABD905252}" presName="compNode" presStyleCnt="0"/>
      <dgm:spPr/>
    </dgm:pt>
    <dgm:pt modelId="{C5FB9873-4FDB-4C13-AED3-AB67CD5CF8E5}" type="pres">
      <dgm:prSet presAssocID="{3FA6877C-9F1D-43DE-8969-C9EABD905252}" presName="bgRect" presStyleLbl="bgShp" presStyleIdx="1" presStyleCnt="3"/>
      <dgm:spPr/>
    </dgm:pt>
    <dgm:pt modelId="{599B7340-6E0D-4FE9-94B0-9F2552E43B8D}" type="pres">
      <dgm:prSet presAssocID="{3FA6877C-9F1D-43DE-8969-C9EABD9052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574D52B5-BC16-4AB1-8399-3CF44BA9ABF1}" type="pres">
      <dgm:prSet presAssocID="{3FA6877C-9F1D-43DE-8969-C9EABD905252}" presName="spaceRect" presStyleCnt="0"/>
      <dgm:spPr/>
    </dgm:pt>
    <dgm:pt modelId="{7872787A-F1E8-4EC1-94D1-5F695C11C2EA}" type="pres">
      <dgm:prSet presAssocID="{3FA6877C-9F1D-43DE-8969-C9EABD905252}" presName="parTx" presStyleLbl="revTx" presStyleIdx="1" presStyleCnt="3">
        <dgm:presLayoutVars>
          <dgm:chMax val="0"/>
          <dgm:chPref val="0"/>
        </dgm:presLayoutVars>
      </dgm:prSet>
      <dgm:spPr/>
    </dgm:pt>
    <dgm:pt modelId="{6FD27D95-B200-497E-BC07-4591EDD2EEE7}" type="pres">
      <dgm:prSet presAssocID="{9AC28008-08AB-4282-A856-A048BB062EE6}" presName="sibTrans" presStyleCnt="0"/>
      <dgm:spPr/>
    </dgm:pt>
    <dgm:pt modelId="{151483D4-C321-413B-8039-87CB0103BEBD}" type="pres">
      <dgm:prSet presAssocID="{44E09D75-9428-4B1F-B0FB-10295BDCF5FD}" presName="compNode" presStyleCnt="0"/>
      <dgm:spPr/>
    </dgm:pt>
    <dgm:pt modelId="{B9EA5908-51C4-40FD-BDDA-75EB09214C93}" type="pres">
      <dgm:prSet presAssocID="{44E09D75-9428-4B1F-B0FB-10295BDCF5FD}" presName="bgRect" presStyleLbl="bgShp" presStyleIdx="2" presStyleCnt="3"/>
      <dgm:spPr/>
    </dgm:pt>
    <dgm:pt modelId="{A4177EA8-046C-4F08-9790-96A02C0A8439}" type="pres">
      <dgm:prSet presAssocID="{44E09D75-9428-4B1F-B0FB-10295BDCF5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D7004D8-1279-402E-89D9-DB78DC3D6080}" type="pres">
      <dgm:prSet presAssocID="{44E09D75-9428-4B1F-B0FB-10295BDCF5FD}" presName="spaceRect" presStyleCnt="0"/>
      <dgm:spPr/>
    </dgm:pt>
    <dgm:pt modelId="{BF183841-91B0-4B0C-9323-4ED2606BFE6E}" type="pres">
      <dgm:prSet presAssocID="{44E09D75-9428-4B1F-B0FB-10295BDCF5F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7A6908-0DA0-44E3-95F0-E2DACADDB219}" type="presOf" srcId="{44E09D75-9428-4B1F-B0FB-10295BDCF5FD}" destId="{BF183841-91B0-4B0C-9323-4ED2606BFE6E}" srcOrd="0" destOrd="0" presId="urn:microsoft.com/office/officeart/2018/2/layout/IconVerticalSolidList"/>
    <dgm:cxn modelId="{6F9AFA53-F8C7-4E5D-8A74-B737FFAB9A21}" srcId="{AB821A02-CE4D-473F-8C79-391792901EC3}" destId="{44E09D75-9428-4B1F-B0FB-10295BDCF5FD}" srcOrd="2" destOrd="0" parTransId="{44AD1356-06AE-4649-BAD4-732E8467FE2D}" sibTransId="{84467FD2-9482-45C6-A748-A54CC2277E1C}"/>
    <dgm:cxn modelId="{401E4D66-58D6-4B63-BC79-222D21B3D4FF}" type="presOf" srcId="{AB821A02-CE4D-473F-8C79-391792901EC3}" destId="{84622BB0-6CFF-4318-B4BC-58DE9A7CFFF9}" srcOrd="0" destOrd="0" presId="urn:microsoft.com/office/officeart/2018/2/layout/IconVerticalSolidList"/>
    <dgm:cxn modelId="{1D3C3885-C727-4561-AB6B-3BBFA0C95041}" type="presOf" srcId="{DA47D9D5-171E-4FE2-B50C-11A2E69C6B77}" destId="{262B41A6-52A4-4C2E-BB5E-12980469A6A7}" srcOrd="0" destOrd="0" presId="urn:microsoft.com/office/officeart/2018/2/layout/IconVerticalSolidList"/>
    <dgm:cxn modelId="{4455B2A8-A186-45B5-B8DB-E3BF2FF8AA2C}" srcId="{AB821A02-CE4D-473F-8C79-391792901EC3}" destId="{DA47D9D5-171E-4FE2-B50C-11A2E69C6B77}" srcOrd="0" destOrd="0" parTransId="{2AEC4E75-4A12-4DA1-AF22-82B277558DC2}" sibTransId="{E949CCB8-0B83-4F67-A9AE-1F2730C514E4}"/>
    <dgm:cxn modelId="{F0994DAE-C96F-41FF-B15A-60C742FCC3FB}" srcId="{AB821A02-CE4D-473F-8C79-391792901EC3}" destId="{3FA6877C-9F1D-43DE-8969-C9EABD905252}" srcOrd="1" destOrd="0" parTransId="{C5B949C9-AF7A-482E-9BA2-6FEDC81710A5}" sibTransId="{9AC28008-08AB-4282-A856-A048BB062EE6}"/>
    <dgm:cxn modelId="{417118EB-423C-4B9E-A617-8001EBDEE06F}" type="presOf" srcId="{3FA6877C-9F1D-43DE-8969-C9EABD905252}" destId="{7872787A-F1E8-4EC1-94D1-5F695C11C2EA}" srcOrd="0" destOrd="0" presId="urn:microsoft.com/office/officeart/2018/2/layout/IconVerticalSolidList"/>
    <dgm:cxn modelId="{96838D02-3BC7-4642-9A49-2D7FFD932959}" type="presParOf" srcId="{84622BB0-6CFF-4318-B4BC-58DE9A7CFFF9}" destId="{D1B0A7D2-CF77-41C2-B0B0-27FCC63DFDF0}" srcOrd="0" destOrd="0" presId="urn:microsoft.com/office/officeart/2018/2/layout/IconVerticalSolidList"/>
    <dgm:cxn modelId="{BD77E25A-83C5-4206-8632-1E803DF5C6E0}" type="presParOf" srcId="{D1B0A7D2-CF77-41C2-B0B0-27FCC63DFDF0}" destId="{BBF55E32-D560-451B-8824-C2EEF7F2CD72}" srcOrd="0" destOrd="0" presId="urn:microsoft.com/office/officeart/2018/2/layout/IconVerticalSolidList"/>
    <dgm:cxn modelId="{E8E20F83-4796-46FC-84B6-1A3A986058C8}" type="presParOf" srcId="{D1B0A7D2-CF77-41C2-B0B0-27FCC63DFDF0}" destId="{92F59E6E-550D-44E0-AF4E-2E160AFA9EC6}" srcOrd="1" destOrd="0" presId="urn:microsoft.com/office/officeart/2018/2/layout/IconVerticalSolidList"/>
    <dgm:cxn modelId="{A5E1C117-C8F7-4630-BDA9-4CCA89B97D14}" type="presParOf" srcId="{D1B0A7D2-CF77-41C2-B0B0-27FCC63DFDF0}" destId="{CDD1D17F-3E65-4B78-B8B3-22545BAEFA62}" srcOrd="2" destOrd="0" presId="urn:microsoft.com/office/officeart/2018/2/layout/IconVerticalSolidList"/>
    <dgm:cxn modelId="{A4DB7EE8-2166-4089-86E2-DA36910D7577}" type="presParOf" srcId="{D1B0A7D2-CF77-41C2-B0B0-27FCC63DFDF0}" destId="{262B41A6-52A4-4C2E-BB5E-12980469A6A7}" srcOrd="3" destOrd="0" presId="urn:microsoft.com/office/officeart/2018/2/layout/IconVerticalSolidList"/>
    <dgm:cxn modelId="{E18A2A50-EDD1-402E-A042-7D65B43B26B3}" type="presParOf" srcId="{84622BB0-6CFF-4318-B4BC-58DE9A7CFFF9}" destId="{65B6D460-D099-4FDD-AE20-B5BAE53F8E90}" srcOrd="1" destOrd="0" presId="urn:microsoft.com/office/officeart/2018/2/layout/IconVerticalSolidList"/>
    <dgm:cxn modelId="{E529D20B-51F9-4134-9A69-99F2BD487C75}" type="presParOf" srcId="{84622BB0-6CFF-4318-B4BC-58DE9A7CFFF9}" destId="{FA03D128-AD12-4F9E-8399-2C23B33DC339}" srcOrd="2" destOrd="0" presId="urn:microsoft.com/office/officeart/2018/2/layout/IconVerticalSolidList"/>
    <dgm:cxn modelId="{CDDCDBEB-2CA8-4B39-A830-9A0EDAE1ED53}" type="presParOf" srcId="{FA03D128-AD12-4F9E-8399-2C23B33DC339}" destId="{C5FB9873-4FDB-4C13-AED3-AB67CD5CF8E5}" srcOrd="0" destOrd="0" presId="urn:microsoft.com/office/officeart/2018/2/layout/IconVerticalSolidList"/>
    <dgm:cxn modelId="{80E7022F-EE88-4ABF-8008-3EC0AE40F47F}" type="presParOf" srcId="{FA03D128-AD12-4F9E-8399-2C23B33DC339}" destId="{599B7340-6E0D-4FE9-94B0-9F2552E43B8D}" srcOrd="1" destOrd="0" presId="urn:microsoft.com/office/officeart/2018/2/layout/IconVerticalSolidList"/>
    <dgm:cxn modelId="{69E66871-6D95-4B3C-952B-A2D6344C44C9}" type="presParOf" srcId="{FA03D128-AD12-4F9E-8399-2C23B33DC339}" destId="{574D52B5-BC16-4AB1-8399-3CF44BA9ABF1}" srcOrd="2" destOrd="0" presId="urn:microsoft.com/office/officeart/2018/2/layout/IconVerticalSolidList"/>
    <dgm:cxn modelId="{5084424D-D1B3-4F11-AA8C-C66A2DE05FC3}" type="presParOf" srcId="{FA03D128-AD12-4F9E-8399-2C23B33DC339}" destId="{7872787A-F1E8-4EC1-94D1-5F695C11C2EA}" srcOrd="3" destOrd="0" presId="urn:microsoft.com/office/officeart/2018/2/layout/IconVerticalSolidList"/>
    <dgm:cxn modelId="{90888959-C5F1-4A5F-98FC-84786530CF64}" type="presParOf" srcId="{84622BB0-6CFF-4318-B4BC-58DE9A7CFFF9}" destId="{6FD27D95-B200-497E-BC07-4591EDD2EEE7}" srcOrd="3" destOrd="0" presId="urn:microsoft.com/office/officeart/2018/2/layout/IconVerticalSolidList"/>
    <dgm:cxn modelId="{8DE2E5D4-1BC9-4ED2-B102-4D13B90E356C}" type="presParOf" srcId="{84622BB0-6CFF-4318-B4BC-58DE9A7CFFF9}" destId="{151483D4-C321-413B-8039-87CB0103BEBD}" srcOrd="4" destOrd="0" presId="urn:microsoft.com/office/officeart/2018/2/layout/IconVerticalSolidList"/>
    <dgm:cxn modelId="{9D49205B-001C-434B-9590-A46CD5F17DEC}" type="presParOf" srcId="{151483D4-C321-413B-8039-87CB0103BEBD}" destId="{B9EA5908-51C4-40FD-BDDA-75EB09214C93}" srcOrd="0" destOrd="0" presId="urn:microsoft.com/office/officeart/2018/2/layout/IconVerticalSolidList"/>
    <dgm:cxn modelId="{82268ABF-F4BA-450F-A613-176C63AFCDC0}" type="presParOf" srcId="{151483D4-C321-413B-8039-87CB0103BEBD}" destId="{A4177EA8-046C-4F08-9790-96A02C0A8439}" srcOrd="1" destOrd="0" presId="urn:microsoft.com/office/officeart/2018/2/layout/IconVerticalSolidList"/>
    <dgm:cxn modelId="{EBEC5122-9B15-479D-BF87-324D77856A1A}" type="presParOf" srcId="{151483D4-C321-413B-8039-87CB0103BEBD}" destId="{FD7004D8-1279-402E-89D9-DB78DC3D6080}" srcOrd="2" destOrd="0" presId="urn:microsoft.com/office/officeart/2018/2/layout/IconVerticalSolidList"/>
    <dgm:cxn modelId="{267E7972-3C0F-4B45-A0B3-243CAD1A680E}" type="presParOf" srcId="{151483D4-C321-413B-8039-87CB0103BEBD}" destId="{BF183841-91B0-4B0C-9323-4ED2606BFE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7DFE69-4644-47C9-8B0F-F7497881422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3816A0-7027-4F89-9E0B-670AEA77FF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/>
            <a:t>Deep Learning Models</a:t>
          </a:r>
          <a:r>
            <a:rPr lang="en-IN" b="0" i="0"/>
            <a:t>: Understand complex patterns in user music taste using advanced machine learning models.</a:t>
          </a:r>
          <a:endParaRPr lang="en-US"/>
        </a:p>
      </dgm:t>
    </dgm:pt>
    <dgm:pt modelId="{575A5AAE-A33F-4A05-862B-B1D4E264F74E}" type="parTrans" cxnId="{360F8740-ED9D-412E-88BD-C60D707C85D3}">
      <dgm:prSet/>
      <dgm:spPr/>
      <dgm:t>
        <a:bodyPr/>
        <a:lstStyle/>
        <a:p>
          <a:endParaRPr lang="en-US"/>
        </a:p>
      </dgm:t>
    </dgm:pt>
    <dgm:pt modelId="{7371B2C9-F872-4325-8246-E66319746236}" type="sibTrans" cxnId="{360F8740-ED9D-412E-88BD-C60D707C85D3}">
      <dgm:prSet/>
      <dgm:spPr/>
      <dgm:t>
        <a:bodyPr/>
        <a:lstStyle/>
        <a:p>
          <a:endParaRPr lang="en-US"/>
        </a:p>
      </dgm:t>
    </dgm:pt>
    <dgm:pt modelId="{134E3AFB-6660-4339-B13B-27E9539DA19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/>
            <a:t>NLP Integration</a:t>
          </a:r>
          <a:r>
            <a:rPr lang="en-IN" b="0" i="0"/>
            <a:t>: Analyze lyrics and recommend songs with similar themes or content.</a:t>
          </a:r>
          <a:endParaRPr lang="en-US"/>
        </a:p>
      </dgm:t>
    </dgm:pt>
    <dgm:pt modelId="{8B93E8B5-F3AC-47CE-A845-88F2482AEDC8}" type="parTrans" cxnId="{CF6F0800-3213-4D8A-B916-EAEF71CD25B5}">
      <dgm:prSet/>
      <dgm:spPr/>
      <dgm:t>
        <a:bodyPr/>
        <a:lstStyle/>
        <a:p>
          <a:endParaRPr lang="en-US"/>
        </a:p>
      </dgm:t>
    </dgm:pt>
    <dgm:pt modelId="{1D934B4E-FFC1-4B6E-BC26-3EFF68859CC9}" type="sibTrans" cxnId="{CF6F0800-3213-4D8A-B916-EAEF71CD25B5}">
      <dgm:prSet/>
      <dgm:spPr/>
      <dgm:t>
        <a:bodyPr/>
        <a:lstStyle/>
        <a:p>
          <a:endParaRPr lang="en-US"/>
        </a:p>
      </dgm:t>
    </dgm:pt>
    <dgm:pt modelId="{E993DF53-188F-4922-AF9E-30893ADDFC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/>
            <a:t>Personalized Recommendations</a:t>
          </a:r>
          <a:r>
            <a:rPr lang="en-IN" b="0" i="0"/>
            <a:t>: Tailor recommendations based on individual user behavior and preferences.</a:t>
          </a:r>
          <a:endParaRPr lang="en-US"/>
        </a:p>
      </dgm:t>
    </dgm:pt>
    <dgm:pt modelId="{2526186A-867D-432A-934C-1CF6D5ED1F2B}" type="parTrans" cxnId="{8C1AD118-2541-4F60-93BB-BCEF69E189CC}">
      <dgm:prSet/>
      <dgm:spPr/>
      <dgm:t>
        <a:bodyPr/>
        <a:lstStyle/>
        <a:p>
          <a:endParaRPr lang="en-US"/>
        </a:p>
      </dgm:t>
    </dgm:pt>
    <dgm:pt modelId="{E0BE14A2-F233-4B53-9EA0-3CFA90649C4F}" type="sibTrans" cxnId="{8C1AD118-2541-4F60-93BB-BCEF69E189CC}">
      <dgm:prSet/>
      <dgm:spPr/>
      <dgm:t>
        <a:bodyPr/>
        <a:lstStyle/>
        <a:p>
          <a:endParaRPr lang="en-US"/>
        </a:p>
      </dgm:t>
    </dgm:pt>
    <dgm:pt modelId="{97CF7AA1-201F-4463-9AC2-05340E00B44D}" type="pres">
      <dgm:prSet presAssocID="{997DFE69-4644-47C9-8B0F-F7497881422D}" presName="root" presStyleCnt="0">
        <dgm:presLayoutVars>
          <dgm:dir/>
          <dgm:resizeHandles val="exact"/>
        </dgm:presLayoutVars>
      </dgm:prSet>
      <dgm:spPr/>
    </dgm:pt>
    <dgm:pt modelId="{960F1393-D809-4AE0-83F0-F59E180B1CD1}" type="pres">
      <dgm:prSet presAssocID="{FD3816A0-7027-4F89-9E0B-670AEA77FFB0}" presName="compNode" presStyleCnt="0"/>
      <dgm:spPr/>
    </dgm:pt>
    <dgm:pt modelId="{36A6F736-7D35-47F3-91AC-9C1AECF24FB6}" type="pres">
      <dgm:prSet presAssocID="{FD3816A0-7027-4F89-9E0B-670AEA77FFB0}" presName="iconBgRect" presStyleLbl="bgShp" presStyleIdx="0" presStyleCnt="3"/>
      <dgm:spPr/>
    </dgm:pt>
    <dgm:pt modelId="{6BDFFA9B-7BDB-4983-9D92-CE77C2AAE3EB}" type="pres">
      <dgm:prSet presAssocID="{FD3816A0-7027-4F89-9E0B-670AEA77FF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B23390F-E74E-459A-90EF-2E11FB3E3A64}" type="pres">
      <dgm:prSet presAssocID="{FD3816A0-7027-4F89-9E0B-670AEA77FFB0}" presName="spaceRect" presStyleCnt="0"/>
      <dgm:spPr/>
    </dgm:pt>
    <dgm:pt modelId="{91836143-E7FB-452A-84C6-779FB5BC790D}" type="pres">
      <dgm:prSet presAssocID="{FD3816A0-7027-4F89-9E0B-670AEA77FFB0}" presName="textRect" presStyleLbl="revTx" presStyleIdx="0" presStyleCnt="3">
        <dgm:presLayoutVars>
          <dgm:chMax val="1"/>
          <dgm:chPref val="1"/>
        </dgm:presLayoutVars>
      </dgm:prSet>
      <dgm:spPr/>
    </dgm:pt>
    <dgm:pt modelId="{982007BB-12B6-4413-8653-827ED1C44CBD}" type="pres">
      <dgm:prSet presAssocID="{7371B2C9-F872-4325-8246-E66319746236}" presName="sibTrans" presStyleCnt="0"/>
      <dgm:spPr/>
    </dgm:pt>
    <dgm:pt modelId="{B86776B1-187B-4F30-AC17-B26B1C297466}" type="pres">
      <dgm:prSet presAssocID="{134E3AFB-6660-4339-B13B-27E9539DA19A}" presName="compNode" presStyleCnt="0"/>
      <dgm:spPr/>
    </dgm:pt>
    <dgm:pt modelId="{4424233D-9AC0-401D-85CA-CCC85336C7B2}" type="pres">
      <dgm:prSet presAssocID="{134E3AFB-6660-4339-B13B-27E9539DA19A}" presName="iconBgRect" presStyleLbl="bgShp" presStyleIdx="1" presStyleCnt="3"/>
      <dgm:spPr/>
    </dgm:pt>
    <dgm:pt modelId="{F1D7425B-ECEE-42E2-B258-F4C6126A2A20}" type="pres">
      <dgm:prSet presAssocID="{134E3AFB-6660-4339-B13B-27E9539DA1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894B9827-1480-4869-B7BF-AA0304FB9916}" type="pres">
      <dgm:prSet presAssocID="{134E3AFB-6660-4339-B13B-27E9539DA19A}" presName="spaceRect" presStyleCnt="0"/>
      <dgm:spPr/>
    </dgm:pt>
    <dgm:pt modelId="{E95C9AC4-0010-4DDE-A730-3F01176FCCA6}" type="pres">
      <dgm:prSet presAssocID="{134E3AFB-6660-4339-B13B-27E9539DA19A}" presName="textRect" presStyleLbl="revTx" presStyleIdx="1" presStyleCnt="3">
        <dgm:presLayoutVars>
          <dgm:chMax val="1"/>
          <dgm:chPref val="1"/>
        </dgm:presLayoutVars>
      </dgm:prSet>
      <dgm:spPr/>
    </dgm:pt>
    <dgm:pt modelId="{D631E3B9-A34C-4D13-9F6F-C7CAAB91F7A5}" type="pres">
      <dgm:prSet presAssocID="{1D934B4E-FFC1-4B6E-BC26-3EFF68859CC9}" presName="sibTrans" presStyleCnt="0"/>
      <dgm:spPr/>
    </dgm:pt>
    <dgm:pt modelId="{179B1007-36D9-442A-96BD-03BB0707C2A6}" type="pres">
      <dgm:prSet presAssocID="{E993DF53-188F-4922-AF9E-30893ADDFC2C}" presName="compNode" presStyleCnt="0"/>
      <dgm:spPr/>
    </dgm:pt>
    <dgm:pt modelId="{7A8FCF9C-5E3E-4511-8626-DFDFAD9A42AE}" type="pres">
      <dgm:prSet presAssocID="{E993DF53-188F-4922-AF9E-30893ADDFC2C}" presName="iconBgRect" presStyleLbl="bgShp" presStyleIdx="2" presStyleCnt="3"/>
      <dgm:spPr/>
    </dgm:pt>
    <dgm:pt modelId="{8F7DF5E7-367E-43F2-95AB-A3A7D2E13AE6}" type="pres">
      <dgm:prSet presAssocID="{E993DF53-188F-4922-AF9E-30893ADDFC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DF6DF39-4B3F-4CAB-86B0-08D35CAB6D05}" type="pres">
      <dgm:prSet presAssocID="{E993DF53-188F-4922-AF9E-30893ADDFC2C}" presName="spaceRect" presStyleCnt="0"/>
      <dgm:spPr/>
    </dgm:pt>
    <dgm:pt modelId="{6F7AC541-1096-4895-A724-3A9C10621E3A}" type="pres">
      <dgm:prSet presAssocID="{E993DF53-188F-4922-AF9E-30893ADDFC2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F6F0800-3213-4D8A-B916-EAEF71CD25B5}" srcId="{997DFE69-4644-47C9-8B0F-F7497881422D}" destId="{134E3AFB-6660-4339-B13B-27E9539DA19A}" srcOrd="1" destOrd="0" parTransId="{8B93E8B5-F3AC-47CE-A845-88F2482AEDC8}" sibTransId="{1D934B4E-FFC1-4B6E-BC26-3EFF68859CC9}"/>
    <dgm:cxn modelId="{A9E8AF02-B779-4300-9F01-DE2C044EE55C}" type="presOf" srcId="{997DFE69-4644-47C9-8B0F-F7497881422D}" destId="{97CF7AA1-201F-4463-9AC2-05340E00B44D}" srcOrd="0" destOrd="0" presId="urn:microsoft.com/office/officeart/2018/5/layout/IconCircleLabelList"/>
    <dgm:cxn modelId="{8C1AD118-2541-4F60-93BB-BCEF69E189CC}" srcId="{997DFE69-4644-47C9-8B0F-F7497881422D}" destId="{E993DF53-188F-4922-AF9E-30893ADDFC2C}" srcOrd="2" destOrd="0" parTransId="{2526186A-867D-432A-934C-1CF6D5ED1F2B}" sibTransId="{E0BE14A2-F233-4B53-9EA0-3CFA90649C4F}"/>
    <dgm:cxn modelId="{9B7CF424-4BA7-489E-A8DD-6E968AD706FA}" type="presOf" srcId="{134E3AFB-6660-4339-B13B-27E9539DA19A}" destId="{E95C9AC4-0010-4DDE-A730-3F01176FCCA6}" srcOrd="0" destOrd="0" presId="urn:microsoft.com/office/officeart/2018/5/layout/IconCircleLabelList"/>
    <dgm:cxn modelId="{A8EF3926-A416-45CE-995F-0E256E71F19F}" type="presOf" srcId="{E993DF53-188F-4922-AF9E-30893ADDFC2C}" destId="{6F7AC541-1096-4895-A724-3A9C10621E3A}" srcOrd="0" destOrd="0" presId="urn:microsoft.com/office/officeart/2018/5/layout/IconCircleLabelList"/>
    <dgm:cxn modelId="{360F8740-ED9D-412E-88BD-C60D707C85D3}" srcId="{997DFE69-4644-47C9-8B0F-F7497881422D}" destId="{FD3816A0-7027-4F89-9E0B-670AEA77FFB0}" srcOrd="0" destOrd="0" parTransId="{575A5AAE-A33F-4A05-862B-B1D4E264F74E}" sibTransId="{7371B2C9-F872-4325-8246-E66319746236}"/>
    <dgm:cxn modelId="{A14BF89E-64B3-476E-A354-A764F79172B9}" type="presOf" srcId="{FD3816A0-7027-4F89-9E0B-670AEA77FFB0}" destId="{91836143-E7FB-452A-84C6-779FB5BC790D}" srcOrd="0" destOrd="0" presId="urn:microsoft.com/office/officeart/2018/5/layout/IconCircleLabelList"/>
    <dgm:cxn modelId="{F7EE07A2-952E-48CB-9847-0542A3049254}" type="presParOf" srcId="{97CF7AA1-201F-4463-9AC2-05340E00B44D}" destId="{960F1393-D809-4AE0-83F0-F59E180B1CD1}" srcOrd="0" destOrd="0" presId="urn:microsoft.com/office/officeart/2018/5/layout/IconCircleLabelList"/>
    <dgm:cxn modelId="{2C8BDBA5-A035-44C5-8DF7-11A02A71D039}" type="presParOf" srcId="{960F1393-D809-4AE0-83F0-F59E180B1CD1}" destId="{36A6F736-7D35-47F3-91AC-9C1AECF24FB6}" srcOrd="0" destOrd="0" presId="urn:microsoft.com/office/officeart/2018/5/layout/IconCircleLabelList"/>
    <dgm:cxn modelId="{86CB3E43-32DA-4565-A5B6-FB0665A2609F}" type="presParOf" srcId="{960F1393-D809-4AE0-83F0-F59E180B1CD1}" destId="{6BDFFA9B-7BDB-4983-9D92-CE77C2AAE3EB}" srcOrd="1" destOrd="0" presId="urn:microsoft.com/office/officeart/2018/5/layout/IconCircleLabelList"/>
    <dgm:cxn modelId="{0AC26F48-5637-4A12-A958-7D5961057666}" type="presParOf" srcId="{960F1393-D809-4AE0-83F0-F59E180B1CD1}" destId="{9B23390F-E74E-459A-90EF-2E11FB3E3A64}" srcOrd="2" destOrd="0" presId="urn:microsoft.com/office/officeart/2018/5/layout/IconCircleLabelList"/>
    <dgm:cxn modelId="{779EBE0D-124E-4BEB-A435-30DA49BF6343}" type="presParOf" srcId="{960F1393-D809-4AE0-83F0-F59E180B1CD1}" destId="{91836143-E7FB-452A-84C6-779FB5BC790D}" srcOrd="3" destOrd="0" presId="urn:microsoft.com/office/officeart/2018/5/layout/IconCircleLabelList"/>
    <dgm:cxn modelId="{B6F1AD54-7E32-44CB-90B2-9538DB1178AD}" type="presParOf" srcId="{97CF7AA1-201F-4463-9AC2-05340E00B44D}" destId="{982007BB-12B6-4413-8653-827ED1C44CBD}" srcOrd="1" destOrd="0" presId="urn:microsoft.com/office/officeart/2018/5/layout/IconCircleLabelList"/>
    <dgm:cxn modelId="{717A1E70-C2F6-45F9-9D4A-97279913B784}" type="presParOf" srcId="{97CF7AA1-201F-4463-9AC2-05340E00B44D}" destId="{B86776B1-187B-4F30-AC17-B26B1C297466}" srcOrd="2" destOrd="0" presId="urn:microsoft.com/office/officeart/2018/5/layout/IconCircleLabelList"/>
    <dgm:cxn modelId="{36D98323-1907-4038-BC4C-8A19B305CE3D}" type="presParOf" srcId="{B86776B1-187B-4F30-AC17-B26B1C297466}" destId="{4424233D-9AC0-401D-85CA-CCC85336C7B2}" srcOrd="0" destOrd="0" presId="urn:microsoft.com/office/officeart/2018/5/layout/IconCircleLabelList"/>
    <dgm:cxn modelId="{CB7E7184-094D-4BE1-A2D9-9E2A45E6A8EA}" type="presParOf" srcId="{B86776B1-187B-4F30-AC17-B26B1C297466}" destId="{F1D7425B-ECEE-42E2-B258-F4C6126A2A20}" srcOrd="1" destOrd="0" presId="urn:microsoft.com/office/officeart/2018/5/layout/IconCircleLabelList"/>
    <dgm:cxn modelId="{868ABD60-24A1-442D-A3DE-E8FC876B14BF}" type="presParOf" srcId="{B86776B1-187B-4F30-AC17-B26B1C297466}" destId="{894B9827-1480-4869-B7BF-AA0304FB9916}" srcOrd="2" destOrd="0" presId="urn:microsoft.com/office/officeart/2018/5/layout/IconCircleLabelList"/>
    <dgm:cxn modelId="{E0A2C7DD-48A7-4349-B990-A5166EE54ECD}" type="presParOf" srcId="{B86776B1-187B-4F30-AC17-B26B1C297466}" destId="{E95C9AC4-0010-4DDE-A730-3F01176FCCA6}" srcOrd="3" destOrd="0" presId="urn:microsoft.com/office/officeart/2018/5/layout/IconCircleLabelList"/>
    <dgm:cxn modelId="{C4835145-9CE7-427B-9D89-56DCAEC2628F}" type="presParOf" srcId="{97CF7AA1-201F-4463-9AC2-05340E00B44D}" destId="{D631E3B9-A34C-4D13-9F6F-C7CAAB91F7A5}" srcOrd="3" destOrd="0" presId="urn:microsoft.com/office/officeart/2018/5/layout/IconCircleLabelList"/>
    <dgm:cxn modelId="{BBAE78E5-772B-4BCF-BD6B-16A685AA4269}" type="presParOf" srcId="{97CF7AA1-201F-4463-9AC2-05340E00B44D}" destId="{179B1007-36D9-442A-96BD-03BB0707C2A6}" srcOrd="4" destOrd="0" presId="urn:microsoft.com/office/officeart/2018/5/layout/IconCircleLabelList"/>
    <dgm:cxn modelId="{0A1D738A-39A4-4E8B-8620-A264C0EC8D9D}" type="presParOf" srcId="{179B1007-36D9-442A-96BD-03BB0707C2A6}" destId="{7A8FCF9C-5E3E-4511-8626-DFDFAD9A42AE}" srcOrd="0" destOrd="0" presId="urn:microsoft.com/office/officeart/2018/5/layout/IconCircleLabelList"/>
    <dgm:cxn modelId="{EABD3B8C-48BA-4622-A2A3-DBEEB52E7590}" type="presParOf" srcId="{179B1007-36D9-442A-96BD-03BB0707C2A6}" destId="{8F7DF5E7-367E-43F2-95AB-A3A7D2E13AE6}" srcOrd="1" destOrd="0" presId="urn:microsoft.com/office/officeart/2018/5/layout/IconCircleLabelList"/>
    <dgm:cxn modelId="{AEF31CD3-E016-4D28-8016-E0035E9A3C89}" type="presParOf" srcId="{179B1007-36D9-442A-96BD-03BB0707C2A6}" destId="{3DF6DF39-4B3F-4CAB-86B0-08D35CAB6D05}" srcOrd="2" destOrd="0" presId="urn:microsoft.com/office/officeart/2018/5/layout/IconCircleLabelList"/>
    <dgm:cxn modelId="{DA42E89B-3269-4F00-A29E-6BF3B11EAD1F}" type="presParOf" srcId="{179B1007-36D9-442A-96BD-03BB0707C2A6}" destId="{6F7AC541-1096-4895-A724-3A9C10621E3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E6AAEB-93A7-43BE-99D7-C1EEDE3BAE3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A030FD-8850-4AC4-8F45-D7865D3F0E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/>
            <a:t>Facial Recognition</a:t>
          </a:r>
          <a:r>
            <a:rPr lang="en-IN" b="0" i="0"/>
            <a:t>: Integrate facial recognition to detect the user's mood and suggest music accordingly.</a:t>
          </a:r>
          <a:endParaRPr lang="en-US"/>
        </a:p>
      </dgm:t>
    </dgm:pt>
    <dgm:pt modelId="{508631CD-BE74-4E4E-8F4D-3EB91ED62483}" type="parTrans" cxnId="{25B16FA2-3460-4527-923A-A792DACFE540}">
      <dgm:prSet/>
      <dgm:spPr/>
      <dgm:t>
        <a:bodyPr/>
        <a:lstStyle/>
        <a:p>
          <a:endParaRPr lang="en-US"/>
        </a:p>
      </dgm:t>
    </dgm:pt>
    <dgm:pt modelId="{51A090BD-5A7F-4114-AFC1-610607B9546B}" type="sibTrans" cxnId="{25B16FA2-3460-4527-923A-A792DACFE540}">
      <dgm:prSet/>
      <dgm:spPr/>
      <dgm:t>
        <a:bodyPr/>
        <a:lstStyle/>
        <a:p>
          <a:endParaRPr lang="en-US"/>
        </a:p>
      </dgm:t>
    </dgm:pt>
    <dgm:pt modelId="{60E27657-4100-4DAF-82D2-7AEEDD89E0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/>
            <a:t>Sentiment Analysis</a:t>
          </a:r>
          <a:r>
            <a:rPr lang="en-IN" b="0" i="0"/>
            <a:t>: Analyze user social media and playlists to understand emotional states for mood-based recommendations.</a:t>
          </a:r>
          <a:endParaRPr lang="en-US"/>
        </a:p>
      </dgm:t>
    </dgm:pt>
    <dgm:pt modelId="{3A4C1F9C-60CF-4A37-B32C-74C54CD46001}" type="parTrans" cxnId="{DCF2F8EC-09E6-4F9D-B67D-85CF653171AB}">
      <dgm:prSet/>
      <dgm:spPr/>
      <dgm:t>
        <a:bodyPr/>
        <a:lstStyle/>
        <a:p>
          <a:endParaRPr lang="en-US"/>
        </a:p>
      </dgm:t>
    </dgm:pt>
    <dgm:pt modelId="{A1B906E9-9F9C-473F-AAD7-5C780F8EFFB6}" type="sibTrans" cxnId="{DCF2F8EC-09E6-4F9D-B67D-85CF653171AB}">
      <dgm:prSet/>
      <dgm:spPr/>
      <dgm:t>
        <a:bodyPr/>
        <a:lstStyle/>
        <a:p>
          <a:endParaRPr lang="en-US"/>
        </a:p>
      </dgm:t>
    </dgm:pt>
    <dgm:pt modelId="{44DC4D30-511F-4BD8-98D1-F17B6DEE1C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/>
            <a:t>Voice Analysis</a:t>
          </a:r>
          <a:r>
            <a:rPr lang="en-IN" b="0" i="0"/>
            <a:t>: Utilize voice analysis to detect user emotions and recommend suitable music.</a:t>
          </a:r>
          <a:endParaRPr lang="en-US"/>
        </a:p>
      </dgm:t>
    </dgm:pt>
    <dgm:pt modelId="{9197E810-5D45-4500-8DDC-33579A2C45BD}" type="parTrans" cxnId="{0C012C90-CBE4-4B4F-9688-480370E0422F}">
      <dgm:prSet/>
      <dgm:spPr/>
      <dgm:t>
        <a:bodyPr/>
        <a:lstStyle/>
        <a:p>
          <a:endParaRPr lang="en-US"/>
        </a:p>
      </dgm:t>
    </dgm:pt>
    <dgm:pt modelId="{17B3BABE-B6F6-4929-ADDE-34FA6E68317B}" type="sibTrans" cxnId="{0C012C90-CBE4-4B4F-9688-480370E0422F}">
      <dgm:prSet/>
      <dgm:spPr/>
      <dgm:t>
        <a:bodyPr/>
        <a:lstStyle/>
        <a:p>
          <a:endParaRPr lang="en-US"/>
        </a:p>
      </dgm:t>
    </dgm:pt>
    <dgm:pt modelId="{CAFFA14A-45BB-43C5-B80C-AAC4AF43050E}" type="pres">
      <dgm:prSet presAssocID="{F5E6AAEB-93A7-43BE-99D7-C1EEDE3BAE3C}" presName="root" presStyleCnt="0">
        <dgm:presLayoutVars>
          <dgm:dir/>
          <dgm:resizeHandles val="exact"/>
        </dgm:presLayoutVars>
      </dgm:prSet>
      <dgm:spPr/>
    </dgm:pt>
    <dgm:pt modelId="{463CA51D-90A9-4878-BA12-EC83766B52F6}" type="pres">
      <dgm:prSet presAssocID="{E4A030FD-8850-4AC4-8F45-D7865D3F0ECA}" presName="compNode" presStyleCnt="0"/>
      <dgm:spPr/>
    </dgm:pt>
    <dgm:pt modelId="{0BF6081C-0A08-4A92-AF8B-D2F6CB1463FE}" type="pres">
      <dgm:prSet presAssocID="{E4A030FD-8850-4AC4-8F45-D7865D3F0ECA}" presName="iconBgRect" presStyleLbl="bgShp" presStyleIdx="0" presStyleCnt="3"/>
      <dgm:spPr/>
    </dgm:pt>
    <dgm:pt modelId="{9EA21527-077A-440A-9986-3B6FAFD4D0D9}" type="pres">
      <dgm:prSet presAssocID="{E4A030FD-8850-4AC4-8F45-D7865D3F0E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 Face with Solid Fill"/>
        </a:ext>
      </dgm:extLst>
    </dgm:pt>
    <dgm:pt modelId="{2A78553E-26AA-49E2-BE0B-1E7C50A06700}" type="pres">
      <dgm:prSet presAssocID="{E4A030FD-8850-4AC4-8F45-D7865D3F0ECA}" presName="spaceRect" presStyleCnt="0"/>
      <dgm:spPr/>
    </dgm:pt>
    <dgm:pt modelId="{2F9D6BC7-8027-407F-A170-EEE61AB8393B}" type="pres">
      <dgm:prSet presAssocID="{E4A030FD-8850-4AC4-8F45-D7865D3F0ECA}" presName="textRect" presStyleLbl="revTx" presStyleIdx="0" presStyleCnt="3">
        <dgm:presLayoutVars>
          <dgm:chMax val="1"/>
          <dgm:chPref val="1"/>
        </dgm:presLayoutVars>
      </dgm:prSet>
      <dgm:spPr/>
    </dgm:pt>
    <dgm:pt modelId="{A8E2ED13-2982-4647-83F3-21AB85E345B7}" type="pres">
      <dgm:prSet presAssocID="{51A090BD-5A7F-4114-AFC1-610607B9546B}" presName="sibTrans" presStyleCnt="0"/>
      <dgm:spPr/>
    </dgm:pt>
    <dgm:pt modelId="{E21E1D46-F971-4F58-B023-9B93A1438C29}" type="pres">
      <dgm:prSet presAssocID="{60E27657-4100-4DAF-82D2-7AEEDD89E08E}" presName="compNode" presStyleCnt="0"/>
      <dgm:spPr/>
    </dgm:pt>
    <dgm:pt modelId="{66BF5A06-A062-4DAF-AE4E-08840AF4A323}" type="pres">
      <dgm:prSet presAssocID="{60E27657-4100-4DAF-82D2-7AEEDD89E08E}" presName="iconBgRect" presStyleLbl="bgShp" presStyleIdx="1" presStyleCnt="3"/>
      <dgm:spPr/>
    </dgm:pt>
    <dgm:pt modelId="{9BADD940-4AD4-4211-A5CD-8052848AA905}" type="pres">
      <dgm:prSet presAssocID="{60E27657-4100-4DAF-82D2-7AEEDD89E0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5A65CEDA-371F-48F2-9F5B-32F7DF5FC0A9}" type="pres">
      <dgm:prSet presAssocID="{60E27657-4100-4DAF-82D2-7AEEDD89E08E}" presName="spaceRect" presStyleCnt="0"/>
      <dgm:spPr/>
    </dgm:pt>
    <dgm:pt modelId="{B3A871D1-E3F2-4996-BB25-BAB5E93D981C}" type="pres">
      <dgm:prSet presAssocID="{60E27657-4100-4DAF-82D2-7AEEDD89E08E}" presName="textRect" presStyleLbl="revTx" presStyleIdx="1" presStyleCnt="3">
        <dgm:presLayoutVars>
          <dgm:chMax val="1"/>
          <dgm:chPref val="1"/>
        </dgm:presLayoutVars>
      </dgm:prSet>
      <dgm:spPr/>
    </dgm:pt>
    <dgm:pt modelId="{1E8E280B-A210-485D-9740-9A098D5423E8}" type="pres">
      <dgm:prSet presAssocID="{A1B906E9-9F9C-473F-AAD7-5C780F8EFFB6}" presName="sibTrans" presStyleCnt="0"/>
      <dgm:spPr/>
    </dgm:pt>
    <dgm:pt modelId="{3D7D1450-081E-4502-B5F3-90035F33B01E}" type="pres">
      <dgm:prSet presAssocID="{44DC4D30-511F-4BD8-98D1-F17B6DEE1CA2}" presName="compNode" presStyleCnt="0"/>
      <dgm:spPr/>
    </dgm:pt>
    <dgm:pt modelId="{EF01E8BD-CF84-4712-AB42-69209553CA9F}" type="pres">
      <dgm:prSet presAssocID="{44DC4D30-511F-4BD8-98D1-F17B6DEE1CA2}" presName="iconBgRect" presStyleLbl="bgShp" presStyleIdx="2" presStyleCnt="3"/>
      <dgm:spPr/>
    </dgm:pt>
    <dgm:pt modelId="{C6D0AB90-E76F-4B56-9B7A-24A65FC5BD77}" type="pres">
      <dgm:prSet presAssocID="{44DC4D30-511F-4BD8-98D1-F17B6DEE1C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CEDD6CC3-7403-4E09-9A96-2DF9E8DEB08D}" type="pres">
      <dgm:prSet presAssocID="{44DC4D30-511F-4BD8-98D1-F17B6DEE1CA2}" presName="spaceRect" presStyleCnt="0"/>
      <dgm:spPr/>
    </dgm:pt>
    <dgm:pt modelId="{47F94113-A571-4CFC-9B4F-D99B95A0BA06}" type="pres">
      <dgm:prSet presAssocID="{44DC4D30-511F-4BD8-98D1-F17B6DEE1CA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B52EF4E-8EF8-4745-B43F-1C3A85275A30}" type="presOf" srcId="{44DC4D30-511F-4BD8-98D1-F17B6DEE1CA2}" destId="{47F94113-A571-4CFC-9B4F-D99B95A0BA06}" srcOrd="0" destOrd="0" presId="urn:microsoft.com/office/officeart/2018/5/layout/IconCircleLabelList"/>
    <dgm:cxn modelId="{23972071-B963-4EFB-A3CE-AEA6ADEA0FB5}" type="presOf" srcId="{60E27657-4100-4DAF-82D2-7AEEDD89E08E}" destId="{B3A871D1-E3F2-4996-BB25-BAB5E93D981C}" srcOrd="0" destOrd="0" presId="urn:microsoft.com/office/officeart/2018/5/layout/IconCircleLabelList"/>
    <dgm:cxn modelId="{0C012C90-CBE4-4B4F-9688-480370E0422F}" srcId="{F5E6AAEB-93A7-43BE-99D7-C1EEDE3BAE3C}" destId="{44DC4D30-511F-4BD8-98D1-F17B6DEE1CA2}" srcOrd="2" destOrd="0" parTransId="{9197E810-5D45-4500-8DDC-33579A2C45BD}" sibTransId="{17B3BABE-B6F6-4929-ADDE-34FA6E68317B}"/>
    <dgm:cxn modelId="{CB344290-5AC4-4F58-B0A8-879A852C8E67}" type="presOf" srcId="{E4A030FD-8850-4AC4-8F45-D7865D3F0ECA}" destId="{2F9D6BC7-8027-407F-A170-EEE61AB8393B}" srcOrd="0" destOrd="0" presId="urn:microsoft.com/office/officeart/2018/5/layout/IconCircleLabelList"/>
    <dgm:cxn modelId="{25B16FA2-3460-4527-923A-A792DACFE540}" srcId="{F5E6AAEB-93A7-43BE-99D7-C1EEDE3BAE3C}" destId="{E4A030FD-8850-4AC4-8F45-D7865D3F0ECA}" srcOrd="0" destOrd="0" parTransId="{508631CD-BE74-4E4E-8F4D-3EB91ED62483}" sibTransId="{51A090BD-5A7F-4114-AFC1-610607B9546B}"/>
    <dgm:cxn modelId="{DCF2F8EC-09E6-4F9D-B67D-85CF653171AB}" srcId="{F5E6AAEB-93A7-43BE-99D7-C1EEDE3BAE3C}" destId="{60E27657-4100-4DAF-82D2-7AEEDD89E08E}" srcOrd="1" destOrd="0" parTransId="{3A4C1F9C-60CF-4A37-B32C-74C54CD46001}" sibTransId="{A1B906E9-9F9C-473F-AAD7-5C780F8EFFB6}"/>
    <dgm:cxn modelId="{98E0A8EE-CA42-454D-8D2D-4786BD8371DF}" type="presOf" srcId="{F5E6AAEB-93A7-43BE-99D7-C1EEDE3BAE3C}" destId="{CAFFA14A-45BB-43C5-B80C-AAC4AF43050E}" srcOrd="0" destOrd="0" presId="urn:microsoft.com/office/officeart/2018/5/layout/IconCircleLabelList"/>
    <dgm:cxn modelId="{EB46F48F-0E5E-4634-88D5-5DD81E9448F0}" type="presParOf" srcId="{CAFFA14A-45BB-43C5-B80C-AAC4AF43050E}" destId="{463CA51D-90A9-4878-BA12-EC83766B52F6}" srcOrd="0" destOrd="0" presId="urn:microsoft.com/office/officeart/2018/5/layout/IconCircleLabelList"/>
    <dgm:cxn modelId="{8F848818-93CB-4BE8-AF9D-FD2584E79CBF}" type="presParOf" srcId="{463CA51D-90A9-4878-BA12-EC83766B52F6}" destId="{0BF6081C-0A08-4A92-AF8B-D2F6CB1463FE}" srcOrd="0" destOrd="0" presId="urn:microsoft.com/office/officeart/2018/5/layout/IconCircleLabelList"/>
    <dgm:cxn modelId="{D34F03CE-EFD2-4977-8A1A-8851BF445461}" type="presParOf" srcId="{463CA51D-90A9-4878-BA12-EC83766B52F6}" destId="{9EA21527-077A-440A-9986-3B6FAFD4D0D9}" srcOrd="1" destOrd="0" presId="urn:microsoft.com/office/officeart/2018/5/layout/IconCircleLabelList"/>
    <dgm:cxn modelId="{CCC3DEB6-D7C2-4F97-B4E4-23689E7451A6}" type="presParOf" srcId="{463CA51D-90A9-4878-BA12-EC83766B52F6}" destId="{2A78553E-26AA-49E2-BE0B-1E7C50A06700}" srcOrd="2" destOrd="0" presId="urn:microsoft.com/office/officeart/2018/5/layout/IconCircleLabelList"/>
    <dgm:cxn modelId="{7DD0C32A-8367-489F-9FAE-B617161DFC2D}" type="presParOf" srcId="{463CA51D-90A9-4878-BA12-EC83766B52F6}" destId="{2F9D6BC7-8027-407F-A170-EEE61AB8393B}" srcOrd="3" destOrd="0" presId="urn:microsoft.com/office/officeart/2018/5/layout/IconCircleLabelList"/>
    <dgm:cxn modelId="{646B189B-A444-4E2A-9529-FBA663FCDD46}" type="presParOf" srcId="{CAFFA14A-45BB-43C5-B80C-AAC4AF43050E}" destId="{A8E2ED13-2982-4647-83F3-21AB85E345B7}" srcOrd="1" destOrd="0" presId="urn:microsoft.com/office/officeart/2018/5/layout/IconCircleLabelList"/>
    <dgm:cxn modelId="{E1C8043E-03ED-4E74-BEC5-66AF26287D45}" type="presParOf" srcId="{CAFFA14A-45BB-43C5-B80C-AAC4AF43050E}" destId="{E21E1D46-F971-4F58-B023-9B93A1438C29}" srcOrd="2" destOrd="0" presId="urn:microsoft.com/office/officeart/2018/5/layout/IconCircleLabelList"/>
    <dgm:cxn modelId="{F3B0226B-2539-4D7B-B28B-261512636857}" type="presParOf" srcId="{E21E1D46-F971-4F58-B023-9B93A1438C29}" destId="{66BF5A06-A062-4DAF-AE4E-08840AF4A323}" srcOrd="0" destOrd="0" presId="urn:microsoft.com/office/officeart/2018/5/layout/IconCircleLabelList"/>
    <dgm:cxn modelId="{EF48E1C8-2FF5-4AA0-A2E9-AB40F937D867}" type="presParOf" srcId="{E21E1D46-F971-4F58-B023-9B93A1438C29}" destId="{9BADD940-4AD4-4211-A5CD-8052848AA905}" srcOrd="1" destOrd="0" presId="urn:microsoft.com/office/officeart/2018/5/layout/IconCircleLabelList"/>
    <dgm:cxn modelId="{0D701D8A-6415-4126-8441-992449E0D4B1}" type="presParOf" srcId="{E21E1D46-F971-4F58-B023-9B93A1438C29}" destId="{5A65CEDA-371F-48F2-9F5B-32F7DF5FC0A9}" srcOrd="2" destOrd="0" presId="urn:microsoft.com/office/officeart/2018/5/layout/IconCircleLabelList"/>
    <dgm:cxn modelId="{BD87834F-44B2-4E8E-BFAE-14715313F341}" type="presParOf" srcId="{E21E1D46-F971-4F58-B023-9B93A1438C29}" destId="{B3A871D1-E3F2-4996-BB25-BAB5E93D981C}" srcOrd="3" destOrd="0" presId="urn:microsoft.com/office/officeart/2018/5/layout/IconCircleLabelList"/>
    <dgm:cxn modelId="{70BD02DB-84BC-4EBB-9F6A-8577BC796247}" type="presParOf" srcId="{CAFFA14A-45BB-43C5-B80C-AAC4AF43050E}" destId="{1E8E280B-A210-485D-9740-9A098D5423E8}" srcOrd="3" destOrd="0" presId="urn:microsoft.com/office/officeart/2018/5/layout/IconCircleLabelList"/>
    <dgm:cxn modelId="{1DDAC49D-D0A5-4C24-9974-4DD1AFDB74DF}" type="presParOf" srcId="{CAFFA14A-45BB-43C5-B80C-AAC4AF43050E}" destId="{3D7D1450-081E-4502-B5F3-90035F33B01E}" srcOrd="4" destOrd="0" presId="urn:microsoft.com/office/officeart/2018/5/layout/IconCircleLabelList"/>
    <dgm:cxn modelId="{1867018B-1B0F-4E16-B784-7AE5DC937A57}" type="presParOf" srcId="{3D7D1450-081E-4502-B5F3-90035F33B01E}" destId="{EF01E8BD-CF84-4712-AB42-69209553CA9F}" srcOrd="0" destOrd="0" presId="urn:microsoft.com/office/officeart/2018/5/layout/IconCircleLabelList"/>
    <dgm:cxn modelId="{9327327F-CB13-46B3-B78A-9E96BEFEB1C6}" type="presParOf" srcId="{3D7D1450-081E-4502-B5F3-90035F33B01E}" destId="{C6D0AB90-E76F-4B56-9B7A-24A65FC5BD77}" srcOrd="1" destOrd="0" presId="urn:microsoft.com/office/officeart/2018/5/layout/IconCircleLabelList"/>
    <dgm:cxn modelId="{8F332445-CB4C-4643-A599-2DB4E297321F}" type="presParOf" srcId="{3D7D1450-081E-4502-B5F3-90035F33B01E}" destId="{CEDD6CC3-7403-4E09-9A96-2DF9E8DEB08D}" srcOrd="2" destOrd="0" presId="urn:microsoft.com/office/officeart/2018/5/layout/IconCircleLabelList"/>
    <dgm:cxn modelId="{2608EC25-4320-4F0E-95FB-1F94AD4FAB81}" type="presParOf" srcId="{3D7D1450-081E-4502-B5F3-90035F33B01E}" destId="{47F94113-A571-4CFC-9B4F-D99B95A0BA0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DAA8C8-CBF7-4929-95F0-D3932986F63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25AFBF-6FE9-437E-BB3E-9EE41030AC0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Audio Analysis</a:t>
          </a:r>
          <a:r>
            <a:rPr lang="en-IN" b="0" i="0"/>
            <a:t>: Identify and recommend songs with similar beats, rhythms, or melodies.</a:t>
          </a:r>
          <a:endParaRPr lang="en-US"/>
        </a:p>
      </dgm:t>
    </dgm:pt>
    <dgm:pt modelId="{8CFCE637-3A5A-48E9-B59F-639A8627315F}" type="parTrans" cxnId="{E0D1C8D3-BA5E-4C0E-8B90-57CA603D3052}">
      <dgm:prSet/>
      <dgm:spPr/>
      <dgm:t>
        <a:bodyPr/>
        <a:lstStyle/>
        <a:p>
          <a:endParaRPr lang="en-US"/>
        </a:p>
      </dgm:t>
    </dgm:pt>
    <dgm:pt modelId="{CBC96A91-3DF0-4331-A2B8-B8AC224D16B3}" type="sibTrans" cxnId="{E0D1C8D3-BA5E-4C0E-8B90-57CA603D3052}">
      <dgm:prSet/>
      <dgm:spPr/>
      <dgm:t>
        <a:bodyPr/>
        <a:lstStyle/>
        <a:p>
          <a:endParaRPr lang="en-US"/>
        </a:p>
      </dgm:t>
    </dgm:pt>
    <dgm:pt modelId="{D3B037A9-36B2-4F67-9943-0C4B3912637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Pattern Recognition</a:t>
          </a:r>
          <a:r>
            <a:rPr lang="en-IN" b="0" i="0"/>
            <a:t>: Utilize advanced audio processing to match music based on acoustic features.</a:t>
          </a:r>
          <a:endParaRPr lang="en-US"/>
        </a:p>
      </dgm:t>
    </dgm:pt>
    <dgm:pt modelId="{884A2216-EA72-4E74-BCE7-3CB417805AED}" type="parTrans" cxnId="{E902321C-FCA0-473E-AC88-850A60888B66}">
      <dgm:prSet/>
      <dgm:spPr/>
      <dgm:t>
        <a:bodyPr/>
        <a:lstStyle/>
        <a:p>
          <a:endParaRPr lang="en-US"/>
        </a:p>
      </dgm:t>
    </dgm:pt>
    <dgm:pt modelId="{1C197216-B4DB-4F9A-A74E-FA01F9CE8018}" type="sibTrans" cxnId="{E902321C-FCA0-473E-AC88-850A60888B66}">
      <dgm:prSet/>
      <dgm:spPr/>
      <dgm:t>
        <a:bodyPr/>
        <a:lstStyle/>
        <a:p>
          <a:endParaRPr lang="en-US"/>
        </a:p>
      </dgm:t>
    </dgm:pt>
    <dgm:pt modelId="{942FD5C8-2CDB-45FE-ACFE-E5683669CE7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Personalized AI DJ</a:t>
          </a:r>
          <a:r>
            <a:rPr lang="en-IN" b="0" i="0"/>
            <a:t>: Develop an AI DJ that learns and adapts to users' live reactions, adjusting the music based on real-time feedback.</a:t>
          </a:r>
          <a:endParaRPr lang="en-US"/>
        </a:p>
      </dgm:t>
    </dgm:pt>
    <dgm:pt modelId="{1D62615E-141D-4267-B55C-1393EA4DBEC8}" type="parTrans" cxnId="{7E73B036-F1F9-4527-B86E-5A51D7D4503A}">
      <dgm:prSet/>
      <dgm:spPr/>
      <dgm:t>
        <a:bodyPr/>
        <a:lstStyle/>
        <a:p>
          <a:endParaRPr lang="en-US"/>
        </a:p>
      </dgm:t>
    </dgm:pt>
    <dgm:pt modelId="{40BAC204-0401-46C6-8636-E9907805FECD}" type="sibTrans" cxnId="{7E73B036-F1F9-4527-B86E-5A51D7D4503A}">
      <dgm:prSet/>
      <dgm:spPr/>
      <dgm:t>
        <a:bodyPr/>
        <a:lstStyle/>
        <a:p>
          <a:endParaRPr lang="en-US"/>
        </a:p>
      </dgm:t>
    </dgm:pt>
    <dgm:pt modelId="{D49A9EC2-97A5-4718-899E-2018C7B5DA0C}" type="pres">
      <dgm:prSet presAssocID="{7EDAA8C8-CBF7-4929-95F0-D3932986F634}" presName="root" presStyleCnt="0">
        <dgm:presLayoutVars>
          <dgm:dir/>
          <dgm:resizeHandles val="exact"/>
        </dgm:presLayoutVars>
      </dgm:prSet>
      <dgm:spPr/>
    </dgm:pt>
    <dgm:pt modelId="{16FBE112-3BB8-4853-824B-6D905AB79644}" type="pres">
      <dgm:prSet presAssocID="{9325AFBF-6FE9-437E-BB3E-9EE41030AC03}" presName="compNode" presStyleCnt="0"/>
      <dgm:spPr/>
    </dgm:pt>
    <dgm:pt modelId="{29A8FB28-D7AD-4836-8C87-AA06FB4772B4}" type="pres">
      <dgm:prSet presAssocID="{9325AFBF-6FE9-437E-BB3E-9EE41030AC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57EFEF70-A11B-43B4-8FA9-6D3422ED0CD4}" type="pres">
      <dgm:prSet presAssocID="{9325AFBF-6FE9-437E-BB3E-9EE41030AC03}" presName="spaceRect" presStyleCnt="0"/>
      <dgm:spPr/>
    </dgm:pt>
    <dgm:pt modelId="{A2FB3EEE-F42F-4863-BF0F-AB30DFF6B44E}" type="pres">
      <dgm:prSet presAssocID="{9325AFBF-6FE9-437E-BB3E-9EE41030AC03}" presName="textRect" presStyleLbl="revTx" presStyleIdx="0" presStyleCnt="3">
        <dgm:presLayoutVars>
          <dgm:chMax val="1"/>
          <dgm:chPref val="1"/>
        </dgm:presLayoutVars>
      </dgm:prSet>
      <dgm:spPr/>
    </dgm:pt>
    <dgm:pt modelId="{607EA85B-EAE7-4C37-8A41-57C6D1392F15}" type="pres">
      <dgm:prSet presAssocID="{CBC96A91-3DF0-4331-A2B8-B8AC224D16B3}" presName="sibTrans" presStyleCnt="0"/>
      <dgm:spPr/>
    </dgm:pt>
    <dgm:pt modelId="{0FB4C523-2CC5-4210-9D7B-551BA8F51C31}" type="pres">
      <dgm:prSet presAssocID="{D3B037A9-36B2-4F67-9943-0C4B3912637E}" presName="compNode" presStyleCnt="0"/>
      <dgm:spPr/>
    </dgm:pt>
    <dgm:pt modelId="{588C9D30-CDA7-4D46-9980-49DF7070D798}" type="pres">
      <dgm:prSet presAssocID="{D3B037A9-36B2-4F67-9943-0C4B391263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687794B3-3B9B-443F-AC57-9ABD0B350CF7}" type="pres">
      <dgm:prSet presAssocID="{D3B037A9-36B2-4F67-9943-0C4B3912637E}" presName="spaceRect" presStyleCnt="0"/>
      <dgm:spPr/>
    </dgm:pt>
    <dgm:pt modelId="{6A44ABE3-B0C1-4CA0-BDBA-FAFEA6521672}" type="pres">
      <dgm:prSet presAssocID="{D3B037A9-36B2-4F67-9943-0C4B3912637E}" presName="textRect" presStyleLbl="revTx" presStyleIdx="1" presStyleCnt="3">
        <dgm:presLayoutVars>
          <dgm:chMax val="1"/>
          <dgm:chPref val="1"/>
        </dgm:presLayoutVars>
      </dgm:prSet>
      <dgm:spPr/>
    </dgm:pt>
    <dgm:pt modelId="{20D80F4C-6461-43D2-B9B3-E2FB91F3435C}" type="pres">
      <dgm:prSet presAssocID="{1C197216-B4DB-4F9A-A74E-FA01F9CE8018}" presName="sibTrans" presStyleCnt="0"/>
      <dgm:spPr/>
    </dgm:pt>
    <dgm:pt modelId="{DC0CE496-64D6-4D14-A853-E8125165A846}" type="pres">
      <dgm:prSet presAssocID="{942FD5C8-2CDB-45FE-ACFE-E5683669CE73}" presName="compNode" presStyleCnt="0"/>
      <dgm:spPr/>
    </dgm:pt>
    <dgm:pt modelId="{B63C9F41-09DB-4CCB-8ABB-03058D81307A}" type="pres">
      <dgm:prSet presAssocID="{942FD5C8-2CDB-45FE-ACFE-E5683669CE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671FB0E3-2094-4F08-AB1F-39E8B14E36DA}" type="pres">
      <dgm:prSet presAssocID="{942FD5C8-2CDB-45FE-ACFE-E5683669CE73}" presName="spaceRect" presStyleCnt="0"/>
      <dgm:spPr/>
    </dgm:pt>
    <dgm:pt modelId="{5A093EEE-4E41-4E12-9F3A-03ED62DD9F9F}" type="pres">
      <dgm:prSet presAssocID="{942FD5C8-2CDB-45FE-ACFE-E5683669CE7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902321C-FCA0-473E-AC88-850A60888B66}" srcId="{7EDAA8C8-CBF7-4929-95F0-D3932986F634}" destId="{D3B037A9-36B2-4F67-9943-0C4B3912637E}" srcOrd="1" destOrd="0" parTransId="{884A2216-EA72-4E74-BCE7-3CB417805AED}" sibTransId="{1C197216-B4DB-4F9A-A74E-FA01F9CE8018}"/>
    <dgm:cxn modelId="{7E73B036-F1F9-4527-B86E-5A51D7D4503A}" srcId="{7EDAA8C8-CBF7-4929-95F0-D3932986F634}" destId="{942FD5C8-2CDB-45FE-ACFE-E5683669CE73}" srcOrd="2" destOrd="0" parTransId="{1D62615E-141D-4267-B55C-1393EA4DBEC8}" sibTransId="{40BAC204-0401-46C6-8636-E9907805FECD}"/>
    <dgm:cxn modelId="{C2A9285B-60D8-4161-A6CA-123FCB33168B}" type="presOf" srcId="{9325AFBF-6FE9-437E-BB3E-9EE41030AC03}" destId="{A2FB3EEE-F42F-4863-BF0F-AB30DFF6B44E}" srcOrd="0" destOrd="0" presId="urn:microsoft.com/office/officeart/2018/2/layout/IconLabelList"/>
    <dgm:cxn modelId="{668E4985-D23E-4AD0-B08E-B0DED06DE395}" type="presOf" srcId="{D3B037A9-36B2-4F67-9943-0C4B3912637E}" destId="{6A44ABE3-B0C1-4CA0-BDBA-FAFEA6521672}" srcOrd="0" destOrd="0" presId="urn:microsoft.com/office/officeart/2018/2/layout/IconLabelList"/>
    <dgm:cxn modelId="{E0D1C8D3-BA5E-4C0E-8B90-57CA603D3052}" srcId="{7EDAA8C8-CBF7-4929-95F0-D3932986F634}" destId="{9325AFBF-6FE9-437E-BB3E-9EE41030AC03}" srcOrd="0" destOrd="0" parTransId="{8CFCE637-3A5A-48E9-B59F-639A8627315F}" sibTransId="{CBC96A91-3DF0-4331-A2B8-B8AC224D16B3}"/>
    <dgm:cxn modelId="{86A853E4-1892-4CB7-A59B-9FDE6E36D6F3}" type="presOf" srcId="{942FD5C8-2CDB-45FE-ACFE-E5683669CE73}" destId="{5A093EEE-4E41-4E12-9F3A-03ED62DD9F9F}" srcOrd="0" destOrd="0" presId="urn:microsoft.com/office/officeart/2018/2/layout/IconLabelList"/>
    <dgm:cxn modelId="{95991DF7-3C56-40C4-B384-1E46D00A1B26}" type="presOf" srcId="{7EDAA8C8-CBF7-4929-95F0-D3932986F634}" destId="{D49A9EC2-97A5-4718-899E-2018C7B5DA0C}" srcOrd="0" destOrd="0" presId="urn:microsoft.com/office/officeart/2018/2/layout/IconLabelList"/>
    <dgm:cxn modelId="{6A49F9FA-80F7-4FCB-B9EC-972097AA33D5}" type="presParOf" srcId="{D49A9EC2-97A5-4718-899E-2018C7B5DA0C}" destId="{16FBE112-3BB8-4853-824B-6D905AB79644}" srcOrd="0" destOrd="0" presId="urn:microsoft.com/office/officeart/2018/2/layout/IconLabelList"/>
    <dgm:cxn modelId="{B2F1D13F-7A1C-4032-B5C3-C42811A18228}" type="presParOf" srcId="{16FBE112-3BB8-4853-824B-6D905AB79644}" destId="{29A8FB28-D7AD-4836-8C87-AA06FB4772B4}" srcOrd="0" destOrd="0" presId="urn:microsoft.com/office/officeart/2018/2/layout/IconLabelList"/>
    <dgm:cxn modelId="{991D8020-820F-4F1E-A2FD-0A320BAEAD90}" type="presParOf" srcId="{16FBE112-3BB8-4853-824B-6D905AB79644}" destId="{57EFEF70-A11B-43B4-8FA9-6D3422ED0CD4}" srcOrd="1" destOrd="0" presId="urn:microsoft.com/office/officeart/2018/2/layout/IconLabelList"/>
    <dgm:cxn modelId="{40F96BF0-6156-44CF-98ED-9C00E6696AC3}" type="presParOf" srcId="{16FBE112-3BB8-4853-824B-6D905AB79644}" destId="{A2FB3EEE-F42F-4863-BF0F-AB30DFF6B44E}" srcOrd="2" destOrd="0" presId="urn:microsoft.com/office/officeart/2018/2/layout/IconLabelList"/>
    <dgm:cxn modelId="{B9E37FEC-6319-4F43-9912-910C57D66232}" type="presParOf" srcId="{D49A9EC2-97A5-4718-899E-2018C7B5DA0C}" destId="{607EA85B-EAE7-4C37-8A41-57C6D1392F15}" srcOrd="1" destOrd="0" presId="urn:microsoft.com/office/officeart/2018/2/layout/IconLabelList"/>
    <dgm:cxn modelId="{1C26BCB3-52D3-416E-B269-5F05482B668E}" type="presParOf" srcId="{D49A9EC2-97A5-4718-899E-2018C7B5DA0C}" destId="{0FB4C523-2CC5-4210-9D7B-551BA8F51C31}" srcOrd="2" destOrd="0" presId="urn:microsoft.com/office/officeart/2018/2/layout/IconLabelList"/>
    <dgm:cxn modelId="{8743FBD9-07BB-4DB9-B392-C83DA7E3B0BF}" type="presParOf" srcId="{0FB4C523-2CC5-4210-9D7B-551BA8F51C31}" destId="{588C9D30-CDA7-4D46-9980-49DF7070D798}" srcOrd="0" destOrd="0" presId="urn:microsoft.com/office/officeart/2018/2/layout/IconLabelList"/>
    <dgm:cxn modelId="{89274A9A-110A-480D-B943-1BBE4BA0D6E6}" type="presParOf" srcId="{0FB4C523-2CC5-4210-9D7B-551BA8F51C31}" destId="{687794B3-3B9B-443F-AC57-9ABD0B350CF7}" srcOrd="1" destOrd="0" presId="urn:microsoft.com/office/officeart/2018/2/layout/IconLabelList"/>
    <dgm:cxn modelId="{FABABBB5-6FB0-4141-9B7A-A67BE1BBB577}" type="presParOf" srcId="{0FB4C523-2CC5-4210-9D7B-551BA8F51C31}" destId="{6A44ABE3-B0C1-4CA0-BDBA-FAFEA6521672}" srcOrd="2" destOrd="0" presId="urn:microsoft.com/office/officeart/2018/2/layout/IconLabelList"/>
    <dgm:cxn modelId="{E17EEF79-26B7-4B20-ACB0-0F20E6681D87}" type="presParOf" srcId="{D49A9EC2-97A5-4718-899E-2018C7B5DA0C}" destId="{20D80F4C-6461-43D2-B9B3-E2FB91F3435C}" srcOrd="3" destOrd="0" presId="urn:microsoft.com/office/officeart/2018/2/layout/IconLabelList"/>
    <dgm:cxn modelId="{EB3F8972-130F-4175-ABE0-35C461718142}" type="presParOf" srcId="{D49A9EC2-97A5-4718-899E-2018C7B5DA0C}" destId="{DC0CE496-64D6-4D14-A853-E8125165A846}" srcOrd="4" destOrd="0" presId="urn:microsoft.com/office/officeart/2018/2/layout/IconLabelList"/>
    <dgm:cxn modelId="{7FBD53D5-E2A0-4504-87F8-FE568086399D}" type="presParOf" srcId="{DC0CE496-64D6-4D14-A853-E8125165A846}" destId="{B63C9F41-09DB-4CCB-8ABB-03058D81307A}" srcOrd="0" destOrd="0" presId="urn:microsoft.com/office/officeart/2018/2/layout/IconLabelList"/>
    <dgm:cxn modelId="{F9B4440B-540E-407D-911A-ED0268BEF940}" type="presParOf" srcId="{DC0CE496-64D6-4D14-A853-E8125165A846}" destId="{671FB0E3-2094-4F08-AB1F-39E8B14E36DA}" srcOrd="1" destOrd="0" presId="urn:microsoft.com/office/officeart/2018/2/layout/IconLabelList"/>
    <dgm:cxn modelId="{B075E6CA-47CB-41A9-99D2-AC3743A1DFE6}" type="presParOf" srcId="{DC0CE496-64D6-4D14-A853-E8125165A846}" destId="{5A093EEE-4E41-4E12-9F3A-03ED62DD9F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885176-579C-4BDF-B76D-5C938A2BAE3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2A1B65-AC7F-4A8F-B5EA-CE06A2460A5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/>
            <a:t>Friend Connectivity</a:t>
          </a:r>
          <a:r>
            <a:rPr lang="en-IN" b="0" i="0"/>
            <a:t>: Allow users to connect with friends, share playlists, and view others' listening activities.</a:t>
          </a:r>
          <a:endParaRPr lang="en-US"/>
        </a:p>
      </dgm:t>
    </dgm:pt>
    <dgm:pt modelId="{709563BD-3F99-49B2-8C0B-6066BC4FC2D9}" type="parTrans" cxnId="{C37B358A-F0BC-4C9F-9FDF-A36D182EFF43}">
      <dgm:prSet/>
      <dgm:spPr/>
      <dgm:t>
        <a:bodyPr/>
        <a:lstStyle/>
        <a:p>
          <a:endParaRPr lang="en-US"/>
        </a:p>
      </dgm:t>
    </dgm:pt>
    <dgm:pt modelId="{4D04199D-6E17-4C6F-8A7A-C2C1B470C9EF}" type="sibTrans" cxnId="{C37B358A-F0BC-4C9F-9FDF-A36D182EFF43}">
      <dgm:prSet/>
      <dgm:spPr/>
      <dgm:t>
        <a:bodyPr/>
        <a:lstStyle/>
        <a:p>
          <a:endParaRPr lang="en-US"/>
        </a:p>
      </dgm:t>
    </dgm:pt>
    <dgm:pt modelId="{26698C19-D1F9-4A8E-98D9-A39B8F83E69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/>
            <a:t>Social Media Integration</a:t>
          </a:r>
          <a:r>
            <a:rPr lang="en-IN" b="0" i="0"/>
            <a:t>: Integrate with social media platforms for a broader understanding of user music-related activities.</a:t>
          </a:r>
          <a:endParaRPr lang="en-US"/>
        </a:p>
      </dgm:t>
    </dgm:pt>
    <dgm:pt modelId="{4C8CAC0A-17AD-4576-8423-3DAEBDF9C533}" type="parTrans" cxnId="{6A702BA4-26E1-4231-968F-CE8A4CBB36F8}">
      <dgm:prSet/>
      <dgm:spPr/>
      <dgm:t>
        <a:bodyPr/>
        <a:lstStyle/>
        <a:p>
          <a:endParaRPr lang="en-US"/>
        </a:p>
      </dgm:t>
    </dgm:pt>
    <dgm:pt modelId="{CA81803D-4D94-458A-84D4-BB41B1D152BD}" type="sibTrans" cxnId="{6A702BA4-26E1-4231-968F-CE8A4CBB36F8}">
      <dgm:prSet/>
      <dgm:spPr/>
      <dgm:t>
        <a:bodyPr/>
        <a:lstStyle/>
        <a:p>
          <a:endParaRPr lang="en-US"/>
        </a:p>
      </dgm:t>
    </dgm:pt>
    <dgm:pt modelId="{05242A6C-EDDA-4348-A807-8313F47A3C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/>
            <a:t>Community Engagement</a:t>
          </a:r>
          <a:r>
            <a:rPr lang="en-IN" b="0" i="0"/>
            <a:t>: Foster a sense of community through shared music experiences and interactions.</a:t>
          </a:r>
          <a:endParaRPr lang="en-US"/>
        </a:p>
      </dgm:t>
    </dgm:pt>
    <dgm:pt modelId="{2568E734-7C75-4505-9CD5-76B7AFF2C478}" type="parTrans" cxnId="{0FDE6251-178C-416C-8C09-3A80BA58FD62}">
      <dgm:prSet/>
      <dgm:spPr/>
      <dgm:t>
        <a:bodyPr/>
        <a:lstStyle/>
        <a:p>
          <a:endParaRPr lang="en-US"/>
        </a:p>
      </dgm:t>
    </dgm:pt>
    <dgm:pt modelId="{DAEE5C06-1474-4F9A-9CB0-E81E2C211BA1}" type="sibTrans" cxnId="{0FDE6251-178C-416C-8C09-3A80BA58FD62}">
      <dgm:prSet/>
      <dgm:spPr/>
      <dgm:t>
        <a:bodyPr/>
        <a:lstStyle/>
        <a:p>
          <a:endParaRPr lang="en-US"/>
        </a:p>
      </dgm:t>
    </dgm:pt>
    <dgm:pt modelId="{92EBBB92-DD8B-4DA8-BD04-87433591F197}" type="pres">
      <dgm:prSet presAssocID="{D4885176-579C-4BDF-B76D-5C938A2BAE37}" presName="root" presStyleCnt="0">
        <dgm:presLayoutVars>
          <dgm:dir/>
          <dgm:resizeHandles val="exact"/>
        </dgm:presLayoutVars>
      </dgm:prSet>
      <dgm:spPr/>
    </dgm:pt>
    <dgm:pt modelId="{503F98AF-4790-41B0-A858-7EB94ABA3769}" type="pres">
      <dgm:prSet presAssocID="{0C2A1B65-AC7F-4A8F-B5EA-CE06A2460A5D}" presName="compNode" presStyleCnt="0"/>
      <dgm:spPr/>
    </dgm:pt>
    <dgm:pt modelId="{CE2F1947-D462-4A84-B812-4AEE15671067}" type="pres">
      <dgm:prSet presAssocID="{0C2A1B65-AC7F-4A8F-B5EA-CE06A2460A5D}" presName="iconBgRect" presStyleLbl="bgShp" presStyleIdx="0" presStyleCnt="3"/>
      <dgm:spPr/>
    </dgm:pt>
    <dgm:pt modelId="{2B21AD84-F8CC-402F-A519-E0189F5C780C}" type="pres">
      <dgm:prSet presAssocID="{0C2A1B65-AC7F-4A8F-B5EA-CE06A2460A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6F8CBC4C-AECD-4C56-B9A9-D1907E228DE5}" type="pres">
      <dgm:prSet presAssocID="{0C2A1B65-AC7F-4A8F-B5EA-CE06A2460A5D}" presName="spaceRect" presStyleCnt="0"/>
      <dgm:spPr/>
    </dgm:pt>
    <dgm:pt modelId="{7C6130A3-63D5-4372-94C6-23EB23F5E85E}" type="pres">
      <dgm:prSet presAssocID="{0C2A1B65-AC7F-4A8F-B5EA-CE06A2460A5D}" presName="textRect" presStyleLbl="revTx" presStyleIdx="0" presStyleCnt="3">
        <dgm:presLayoutVars>
          <dgm:chMax val="1"/>
          <dgm:chPref val="1"/>
        </dgm:presLayoutVars>
      </dgm:prSet>
      <dgm:spPr/>
    </dgm:pt>
    <dgm:pt modelId="{12A52140-0854-4842-A3AA-4B5129B97D5B}" type="pres">
      <dgm:prSet presAssocID="{4D04199D-6E17-4C6F-8A7A-C2C1B470C9EF}" presName="sibTrans" presStyleCnt="0"/>
      <dgm:spPr/>
    </dgm:pt>
    <dgm:pt modelId="{26D967A9-553E-42C8-924D-3E43D199A29C}" type="pres">
      <dgm:prSet presAssocID="{26698C19-D1F9-4A8E-98D9-A39B8F83E695}" presName="compNode" presStyleCnt="0"/>
      <dgm:spPr/>
    </dgm:pt>
    <dgm:pt modelId="{6685CCA9-E868-45FC-9C43-DAC2664AADCA}" type="pres">
      <dgm:prSet presAssocID="{26698C19-D1F9-4A8E-98D9-A39B8F83E695}" presName="iconBgRect" presStyleLbl="bgShp" presStyleIdx="1" presStyleCnt="3"/>
      <dgm:spPr/>
    </dgm:pt>
    <dgm:pt modelId="{216DC98D-B819-460C-B823-BAA7ABC319A2}" type="pres">
      <dgm:prSet presAssocID="{26698C19-D1F9-4A8E-98D9-A39B8F83E6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ED1888CA-F085-40FE-B8DA-4E2BE68EC9E1}" type="pres">
      <dgm:prSet presAssocID="{26698C19-D1F9-4A8E-98D9-A39B8F83E695}" presName="spaceRect" presStyleCnt="0"/>
      <dgm:spPr/>
    </dgm:pt>
    <dgm:pt modelId="{FB8977D4-260E-45B7-ACA1-BCC54A50EEAA}" type="pres">
      <dgm:prSet presAssocID="{26698C19-D1F9-4A8E-98D9-A39B8F83E695}" presName="textRect" presStyleLbl="revTx" presStyleIdx="1" presStyleCnt="3">
        <dgm:presLayoutVars>
          <dgm:chMax val="1"/>
          <dgm:chPref val="1"/>
        </dgm:presLayoutVars>
      </dgm:prSet>
      <dgm:spPr/>
    </dgm:pt>
    <dgm:pt modelId="{A84127E8-5357-449A-BCE7-F677D4999FA4}" type="pres">
      <dgm:prSet presAssocID="{CA81803D-4D94-458A-84D4-BB41B1D152BD}" presName="sibTrans" presStyleCnt="0"/>
      <dgm:spPr/>
    </dgm:pt>
    <dgm:pt modelId="{1405142B-1F3E-40F3-B675-8623C5809B07}" type="pres">
      <dgm:prSet presAssocID="{05242A6C-EDDA-4348-A807-8313F47A3CFA}" presName="compNode" presStyleCnt="0"/>
      <dgm:spPr/>
    </dgm:pt>
    <dgm:pt modelId="{60CEC508-4C3A-4459-9A8C-6DB0AA7E0430}" type="pres">
      <dgm:prSet presAssocID="{05242A6C-EDDA-4348-A807-8313F47A3CFA}" presName="iconBgRect" presStyleLbl="bgShp" presStyleIdx="2" presStyleCnt="3"/>
      <dgm:spPr/>
    </dgm:pt>
    <dgm:pt modelId="{B352CBDB-DDFA-4E19-A8AF-C000C50B47C8}" type="pres">
      <dgm:prSet presAssocID="{05242A6C-EDDA-4348-A807-8313F47A3C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D65AB09E-D4DD-40D2-90BE-DCE662B40A8C}" type="pres">
      <dgm:prSet presAssocID="{05242A6C-EDDA-4348-A807-8313F47A3CFA}" presName="spaceRect" presStyleCnt="0"/>
      <dgm:spPr/>
    </dgm:pt>
    <dgm:pt modelId="{2E509E8C-E00F-4618-9E49-AB9E9F8DD63A}" type="pres">
      <dgm:prSet presAssocID="{05242A6C-EDDA-4348-A807-8313F47A3C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750E70C-1186-4FD6-95D3-D6A349B7BB08}" type="presOf" srcId="{D4885176-579C-4BDF-B76D-5C938A2BAE37}" destId="{92EBBB92-DD8B-4DA8-BD04-87433591F197}" srcOrd="0" destOrd="0" presId="urn:microsoft.com/office/officeart/2018/5/layout/IconCircleLabelList"/>
    <dgm:cxn modelId="{591A8D3C-F2D2-46FD-8A2A-6DF50CC6484C}" type="presOf" srcId="{05242A6C-EDDA-4348-A807-8313F47A3CFA}" destId="{2E509E8C-E00F-4618-9E49-AB9E9F8DD63A}" srcOrd="0" destOrd="0" presId="urn:microsoft.com/office/officeart/2018/5/layout/IconCircleLabelList"/>
    <dgm:cxn modelId="{0FDE6251-178C-416C-8C09-3A80BA58FD62}" srcId="{D4885176-579C-4BDF-B76D-5C938A2BAE37}" destId="{05242A6C-EDDA-4348-A807-8313F47A3CFA}" srcOrd="2" destOrd="0" parTransId="{2568E734-7C75-4505-9CD5-76B7AFF2C478}" sibTransId="{DAEE5C06-1474-4F9A-9CB0-E81E2C211BA1}"/>
    <dgm:cxn modelId="{FB1B0580-A5A1-4993-BA85-AEBE08BD25EB}" type="presOf" srcId="{0C2A1B65-AC7F-4A8F-B5EA-CE06A2460A5D}" destId="{7C6130A3-63D5-4372-94C6-23EB23F5E85E}" srcOrd="0" destOrd="0" presId="urn:microsoft.com/office/officeart/2018/5/layout/IconCircleLabelList"/>
    <dgm:cxn modelId="{C37B358A-F0BC-4C9F-9FDF-A36D182EFF43}" srcId="{D4885176-579C-4BDF-B76D-5C938A2BAE37}" destId="{0C2A1B65-AC7F-4A8F-B5EA-CE06A2460A5D}" srcOrd="0" destOrd="0" parTransId="{709563BD-3F99-49B2-8C0B-6066BC4FC2D9}" sibTransId="{4D04199D-6E17-4C6F-8A7A-C2C1B470C9EF}"/>
    <dgm:cxn modelId="{2A6D0C9A-5E28-4197-A7B6-4FBE8600388A}" type="presOf" srcId="{26698C19-D1F9-4A8E-98D9-A39B8F83E695}" destId="{FB8977D4-260E-45B7-ACA1-BCC54A50EEAA}" srcOrd="0" destOrd="0" presId="urn:microsoft.com/office/officeart/2018/5/layout/IconCircleLabelList"/>
    <dgm:cxn modelId="{6A702BA4-26E1-4231-968F-CE8A4CBB36F8}" srcId="{D4885176-579C-4BDF-B76D-5C938A2BAE37}" destId="{26698C19-D1F9-4A8E-98D9-A39B8F83E695}" srcOrd="1" destOrd="0" parTransId="{4C8CAC0A-17AD-4576-8423-3DAEBDF9C533}" sibTransId="{CA81803D-4D94-458A-84D4-BB41B1D152BD}"/>
    <dgm:cxn modelId="{CA7B4727-A3AF-4072-ADF8-3C6B734BEB41}" type="presParOf" srcId="{92EBBB92-DD8B-4DA8-BD04-87433591F197}" destId="{503F98AF-4790-41B0-A858-7EB94ABA3769}" srcOrd="0" destOrd="0" presId="urn:microsoft.com/office/officeart/2018/5/layout/IconCircleLabelList"/>
    <dgm:cxn modelId="{C9C5AE55-A963-402D-961D-C1FAA529D511}" type="presParOf" srcId="{503F98AF-4790-41B0-A858-7EB94ABA3769}" destId="{CE2F1947-D462-4A84-B812-4AEE15671067}" srcOrd="0" destOrd="0" presId="urn:microsoft.com/office/officeart/2018/5/layout/IconCircleLabelList"/>
    <dgm:cxn modelId="{1752844D-F310-4135-ADF2-27A8DF88C99D}" type="presParOf" srcId="{503F98AF-4790-41B0-A858-7EB94ABA3769}" destId="{2B21AD84-F8CC-402F-A519-E0189F5C780C}" srcOrd="1" destOrd="0" presId="urn:microsoft.com/office/officeart/2018/5/layout/IconCircleLabelList"/>
    <dgm:cxn modelId="{5C8DA8D9-3C50-47EA-A943-C04760FE957B}" type="presParOf" srcId="{503F98AF-4790-41B0-A858-7EB94ABA3769}" destId="{6F8CBC4C-AECD-4C56-B9A9-D1907E228DE5}" srcOrd="2" destOrd="0" presId="urn:microsoft.com/office/officeart/2018/5/layout/IconCircleLabelList"/>
    <dgm:cxn modelId="{C3507CA7-5938-4958-83BF-2093FB86B5C7}" type="presParOf" srcId="{503F98AF-4790-41B0-A858-7EB94ABA3769}" destId="{7C6130A3-63D5-4372-94C6-23EB23F5E85E}" srcOrd="3" destOrd="0" presId="urn:microsoft.com/office/officeart/2018/5/layout/IconCircleLabelList"/>
    <dgm:cxn modelId="{05B0113E-716A-42B9-B60A-014EF48D5511}" type="presParOf" srcId="{92EBBB92-DD8B-4DA8-BD04-87433591F197}" destId="{12A52140-0854-4842-A3AA-4B5129B97D5B}" srcOrd="1" destOrd="0" presId="urn:microsoft.com/office/officeart/2018/5/layout/IconCircleLabelList"/>
    <dgm:cxn modelId="{08C5F30C-A395-42E6-8A60-28D3AA672D64}" type="presParOf" srcId="{92EBBB92-DD8B-4DA8-BD04-87433591F197}" destId="{26D967A9-553E-42C8-924D-3E43D199A29C}" srcOrd="2" destOrd="0" presId="urn:microsoft.com/office/officeart/2018/5/layout/IconCircleLabelList"/>
    <dgm:cxn modelId="{0C569D83-28BD-4E0E-A539-6E4A2B9646DC}" type="presParOf" srcId="{26D967A9-553E-42C8-924D-3E43D199A29C}" destId="{6685CCA9-E868-45FC-9C43-DAC2664AADCA}" srcOrd="0" destOrd="0" presId="urn:microsoft.com/office/officeart/2018/5/layout/IconCircleLabelList"/>
    <dgm:cxn modelId="{F60DE461-7519-410F-9F23-52D7BDB6A2E8}" type="presParOf" srcId="{26D967A9-553E-42C8-924D-3E43D199A29C}" destId="{216DC98D-B819-460C-B823-BAA7ABC319A2}" srcOrd="1" destOrd="0" presId="urn:microsoft.com/office/officeart/2018/5/layout/IconCircleLabelList"/>
    <dgm:cxn modelId="{64D78255-F951-420A-9604-44EEB492B374}" type="presParOf" srcId="{26D967A9-553E-42C8-924D-3E43D199A29C}" destId="{ED1888CA-F085-40FE-B8DA-4E2BE68EC9E1}" srcOrd="2" destOrd="0" presId="urn:microsoft.com/office/officeart/2018/5/layout/IconCircleLabelList"/>
    <dgm:cxn modelId="{1069A758-41C6-4033-87DA-C02B9E8D5621}" type="presParOf" srcId="{26D967A9-553E-42C8-924D-3E43D199A29C}" destId="{FB8977D4-260E-45B7-ACA1-BCC54A50EEAA}" srcOrd="3" destOrd="0" presId="urn:microsoft.com/office/officeart/2018/5/layout/IconCircleLabelList"/>
    <dgm:cxn modelId="{0886D0AA-7625-4DFD-8AD6-CFF896B7801B}" type="presParOf" srcId="{92EBBB92-DD8B-4DA8-BD04-87433591F197}" destId="{A84127E8-5357-449A-BCE7-F677D4999FA4}" srcOrd="3" destOrd="0" presId="urn:microsoft.com/office/officeart/2018/5/layout/IconCircleLabelList"/>
    <dgm:cxn modelId="{86A502E2-AD23-43BC-9E7D-9383798A06F5}" type="presParOf" srcId="{92EBBB92-DD8B-4DA8-BD04-87433591F197}" destId="{1405142B-1F3E-40F3-B675-8623C5809B07}" srcOrd="4" destOrd="0" presId="urn:microsoft.com/office/officeart/2018/5/layout/IconCircleLabelList"/>
    <dgm:cxn modelId="{88A7619A-D9E3-4918-9F18-8FFA6CF28B83}" type="presParOf" srcId="{1405142B-1F3E-40F3-B675-8623C5809B07}" destId="{60CEC508-4C3A-4459-9A8C-6DB0AA7E0430}" srcOrd="0" destOrd="0" presId="urn:microsoft.com/office/officeart/2018/5/layout/IconCircleLabelList"/>
    <dgm:cxn modelId="{B0AAE324-2C1F-42EF-8C54-61540CA1FC01}" type="presParOf" srcId="{1405142B-1F3E-40F3-B675-8623C5809B07}" destId="{B352CBDB-DDFA-4E19-A8AF-C000C50B47C8}" srcOrd="1" destOrd="0" presId="urn:microsoft.com/office/officeart/2018/5/layout/IconCircleLabelList"/>
    <dgm:cxn modelId="{C6D1CB4B-54EC-4332-9F8D-22C3A353AB31}" type="presParOf" srcId="{1405142B-1F3E-40F3-B675-8623C5809B07}" destId="{D65AB09E-D4DD-40D2-90BE-DCE662B40A8C}" srcOrd="2" destOrd="0" presId="urn:microsoft.com/office/officeart/2018/5/layout/IconCircleLabelList"/>
    <dgm:cxn modelId="{1DC1553D-57F7-48D6-AA52-62E32F9FB24F}" type="presParOf" srcId="{1405142B-1F3E-40F3-B675-8623C5809B07}" destId="{2E509E8C-E00F-4618-9E49-AB9E9F8DD63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F14B3-3E2E-432C-BDA3-332081B11D87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45E39-C70A-49DF-A53B-10D12A57134D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/>
            <a:t>User Preferences</a:t>
          </a:r>
          <a:r>
            <a:rPr lang="en-IN" sz="1500" b="0" i="0" kern="1200"/>
            <a:t>: Allow users to input their music preferences and track their activity.</a:t>
          </a:r>
          <a:endParaRPr lang="en-US" sz="1500" kern="1200"/>
        </a:p>
      </dsp:txBody>
      <dsp:txXfrm>
        <a:off x="417971" y="2644140"/>
        <a:ext cx="2889450" cy="720000"/>
      </dsp:txXfrm>
    </dsp:sp>
    <dsp:sp modelId="{20B87300-E5D3-4871-9F46-2FC949DC05B0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34A0C-F75F-4271-AB06-5BD078E09711}">
      <dsp:nvSpPr>
        <dsp:cNvPr id="0" name=""/>
        <dsp:cNvSpPr/>
      </dsp:nvSpPr>
      <dsp:spPr>
        <a:xfrm>
          <a:off x="3813074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/>
            <a:t>Activity Tracking</a:t>
          </a:r>
          <a:r>
            <a:rPr lang="en-IN" sz="1500" b="0" i="0" kern="1200"/>
            <a:t>: Monitor songs played, skipped, liked, and time spent on each song.</a:t>
          </a:r>
          <a:endParaRPr lang="en-US" sz="1500" kern="1200"/>
        </a:p>
      </dsp:txBody>
      <dsp:txXfrm>
        <a:off x="3813074" y="2644140"/>
        <a:ext cx="2889450" cy="720000"/>
      </dsp:txXfrm>
    </dsp:sp>
    <dsp:sp modelId="{B3185FC4-1617-4EBB-9274-ADCB5992A286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65921-B916-4E2F-AF1A-9EB177906F07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/>
            <a:t>Personalization</a:t>
          </a:r>
          <a:r>
            <a:rPr lang="en-IN" sz="1500" b="0" i="0" kern="1200"/>
            <a:t>: Tailor recommendations based on user behavior and preferences.</a:t>
          </a:r>
          <a:endParaRPr lang="en-US" sz="1500" kern="1200"/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55E32-D560-451B-8824-C2EEF7F2CD7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59E6E-550D-44E0-AF4E-2E160AFA9EC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B41A6-52A4-4C2E-BB5E-12980469A6A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/>
            <a:t>Metadata Analysis</a:t>
          </a:r>
          <a:r>
            <a:rPr lang="en-IN" sz="2500" b="0" i="0" kern="1200"/>
            <a:t>: Classify music into various genres using metadata and simple analysis.</a:t>
          </a:r>
          <a:endParaRPr lang="en-US" sz="2500" kern="1200"/>
        </a:p>
      </dsp:txBody>
      <dsp:txXfrm>
        <a:off x="1435590" y="531"/>
        <a:ext cx="9080009" cy="1242935"/>
      </dsp:txXfrm>
    </dsp:sp>
    <dsp:sp modelId="{C5FB9873-4FDB-4C13-AED3-AB67CD5CF8E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B7340-6E0D-4FE9-94B0-9F2552E43B8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2787A-F1E8-4EC1-94D1-5F695C11C2E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/>
            <a:t>Genre Tagging</a:t>
          </a:r>
          <a:r>
            <a:rPr lang="en-IN" sz="2500" b="0" i="0" kern="1200"/>
            <a:t>: Utilize music tags and artist information for accurate genre classification.</a:t>
          </a:r>
          <a:endParaRPr lang="en-US" sz="2500" kern="1200"/>
        </a:p>
      </dsp:txBody>
      <dsp:txXfrm>
        <a:off x="1435590" y="1554201"/>
        <a:ext cx="9080009" cy="1242935"/>
      </dsp:txXfrm>
    </dsp:sp>
    <dsp:sp modelId="{B9EA5908-51C4-40FD-BDDA-75EB09214C93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77EA8-046C-4F08-9790-96A02C0A843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83841-91B0-4B0C-9323-4ED2606BFE6E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/>
            <a:t>User-Defined Genres</a:t>
          </a:r>
          <a:r>
            <a:rPr lang="en-IN" sz="2500" b="0" i="0" kern="1200"/>
            <a:t>: Allow users to create and define their own genres for personalized categorization.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6F736-7D35-47F3-91AC-9C1AECF24FB6}">
      <dsp:nvSpPr>
        <dsp:cNvPr id="0" name=""/>
        <dsp:cNvSpPr/>
      </dsp:nvSpPr>
      <dsp:spPr>
        <a:xfrm>
          <a:off x="290468" y="872732"/>
          <a:ext cx="906064" cy="9060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FFA9B-7BDB-4983-9D92-CE77C2AAE3EB}">
      <dsp:nvSpPr>
        <dsp:cNvPr id="0" name=""/>
        <dsp:cNvSpPr/>
      </dsp:nvSpPr>
      <dsp:spPr>
        <a:xfrm>
          <a:off x="483564" y="1065828"/>
          <a:ext cx="519873" cy="519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36143-E7FB-452A-84C6-779FB5BC790D}">
      <dsp:nvSpPr>
        <dsp:cNvPr id="0" name=""/>
        <dsp:cNvSpPr/>
      </dsp:nvSpPr>
      <dsp:spPr>
        <a:xfrm>
          <a:off x="825" y="2061014"/>
          <a:ext cx="1485351" cy="705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i="0" kern="1200"/>
            <a:t>Deep Learning Models</a:t>
          </a:r>
          <a:r>
            <a:rPr lang="en-IN" sz="1100" b="0" i="0" kern="1200"/>
            <a:t>: Understand complex patterns in user music taste using advanced machine learning models.</a:t>
          </a:r>
          <a:endParaRPr lang="en-US" sz="1100" kern="1200"/>
        </a:p>
      </dsp:txBody>
      <dsp:txXfrm>
        <a:off x="825" y="2061014"/>
        <a:ext cx="1485351" cy="705541"/>
      </dsp:txXfrm>
    </dsp:sp>
    <dsp:sp modelId="{4424233D-9AC0-401D-85CA-CCC85336C7B2}">
      <dsp:nvSpPr>
        <dsp:cNvPr id="0" name=""/>
        <dsp:cNvSpPr/>
      </dsp:nvSpPr>
      <dsp:spPr>
        <a:xfrm>
          <a:off x="2035756" y="872732"/>
          <a:ext cx="906064" cy="9060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7425B-ECEE-42E2-B258-F4C6126A2A20}">
      <dsp:nvSpPr>
        <dsp:cNvPr id="0" name=""/>
        <dsp:cNvSpPr/>
      </dsp:nvSpPr>
      <dsp:spPr>
        <a:xfrm>
          <a:off x="2228852" y="1065828"/>
          <a:ext cx="519873" cy="5198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C9AC4-0010-4DDE-A730-3F01176FCCA6}">
      <dsp:nvSpPr>
        <dsp:cNvPr id="0" name=""/>
        <dsp:cNvSpPr/>
      </dsp:nvSpPr>
      <dsp:spPr>
        <a:xfrm>
          <a:off x="1746113" y="2061014"/>
          <a:ext cx="1485351" cy="705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i="0" kern="1200"/>
            <a:t>NLP Integration</a:t>
          </a:r>
          <a:r>
            <a:rPr lang="en-IN" sz="1100" b="0" i="0" kern="1200"/>
            <a:t>: Analyze lyrics and recommend songs with similar themes or content.</a:t>
          </a:r>
          <a:endParaRPr lang="en-US" sz="1100" kern="1200"/>
        </a:p>
      </dsp:txBody>
      <dsp:txXfrm>
        <a:off x="1746113" y="2061014"/>
        <a:ext cx="1485351" cy="705541"/>
      </dsp:txXfrm>
    </dsp:sp>
    <dsp:sp modelId="{7A8FCF9C-5E3E-4511-8626-DFDFAD9A42AE}">
      <dsp:nvSpPr>
        <dsp:cNvPr id="0" name=""/>
        <dsp:cNvSpPr/>
      </dsp:nvSpPr>
      <dsp:spPr>
        <a:xfrm>
          <a:off x="3781044" y="872732"/>
          <a:ext cx="906064" cy="9060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DF5E7-367E-43F2-95AB-A3A7D2E13AE6}">
      <dsp:nvSpPr>
        <dsp:cNvPr id="0" name=""/>
        <dsp:cNvSpPr/>
      </dsp:nvSpPr>
      <dsp:spPr>
        <a:xfrm>
          <a:off x="3974140" y="1065828"/>
          <a:ext cx="519873" cy="5198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AC541-1096-4895-A724-3A9C10621E3A}">
      <dsp:nvSpPr>
        <dsp:cNvPr id="0" name=""/>
        <dsp:cNvSpPr/>
      </dsp:nvSpPr>
      <dsp:spPr>
        <a:xfrm>
          <a:off x="3491401" y="2061014"/>
          <a:ext cx="1485351" cy="705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i="0" kern="1200"/>
            <a:t>Personalized Recommendations</a:t>
          </a:r>
          <a:r>
            <a:rPr lang="en-IN" sz="1100" b="0" i="0" kern="1200"/>
            <a:t>: Tailor recommendations based on individual user behavior and preferences.</a:t>
          </a:r>
          <a:endParaRPr lang="en-US" sz="1100" kern="1200"/>
        </a:p>
      </dsp:txBody>
      <dsp:txXfrm>
        <a:off x="3491401" y="2061014"/>
        <a:ext cx="1485351" cy="7055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6081C-0A08-4A92-AF8B-D2F6CB1463FE}">
      <dsp:nvSpPr>
        <dsp:cNvPr id="0" name=""/>
        <dsp:cNvSpPr/>
      </dsp:nvSpPr>
      <dsp:spPr>
        <a:xfrm>
          <a:off x="290468" y="795564"/>
          <a:ext cx="906064" cy="9060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21527-077A-440A-9986-3B6FAFD4D0D9}">
      <dsp:nvSpPr>
        <dsp:cNvPr id="0" name=""/>
        <dsp:cNvSpPr/>
      </dsp:nvSpPr>
      <dsp:spPr>
        <a:xfrm>
          <a:off x="483564" y="988659"/>
          <a:ext cx="519873" cy="519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D6BC7-8027-407F-A170-EEE61AB8393B}">
      <dsp:nvSpPr>
        <dsp:cNvPr id="0" name=""/>
        <dsp:cNvSpPr/>
      </dsp:nvSpPr>
      <dsp:spPr>
        <a:xfrm>
          <a:off x="825" y="1983845"/>
          <a:ext cx="1485351" cy="85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i="0" kern="1200"/>
            <a:t>Facial Recognition</a:t>
          </a:r>
          <a:r>
            <a:rPr lang="en-IN" sz="1100" b="0" i="0" kern="1200"/>
            <a:t>: Integrate facial recognition to detect the user's mood and suggest music accordingly.</a:t>
          </a:r>
          <a:endParaRPr lang="en-US" sz="1100" kern="1200"/>
        </a:p>
      </dsp:txBody>
      <dsp:txXfrm>
        <a:off x="825" y="1983845"/>
        <a:ext cx="1485351" cy="859879"/>
      </dsp:txXfrm>
    </dsp:sp>
    <dsp:sp modelId="{66BF5A06-A062-4DAF-AE4E-08840AF4A323}">
      <dsp:nvSpPr>
        <dsp:cNvPr id="0" name=""/>
        <dsp:cNvSpPr/>
      </dsp:nvSpPr>
      <dsp:spPr>
        <a:xfrm>
          <a:off x="2035756" y="795564"/>
          <a:ext cx="906064" cy="9060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DD940-4AD4-4211-A5CD-8052848AA905}">
      <dsp:nvSpPr>
        <dsp:cNvPr id="0" name=""/>
        <dsp:cNvSpPr/>
      </dsp:nvSpPr>
      <dsp:spPr>
        <a:xfrm>
          <a:off x="2228852" y="988659"/>
          <a:ext cx="519873" cy="5198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871D1-E3F2-4996-BB25-BAB5E93D981C}">
      <dsp:nvSpPr>
        <dsp:cNvPr id="0" name=""/>
        <dsp:cNvSpPr/>
      </dsp:nvSpPr>
      <dsp:spPr>
        <a:xfrm>
          <a:off x="1746113" y="1983845"/>
          <a:ext cx="1485351" cy="85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i="0" kern="1200"/>
            <a:t>Sentiment Analysis</a:t>
          </a:r>
          <a:r>
            <a:rPr lang="en-IN" sz="1100" b="0" i="0" kern="1200"/>
            <a:t>: Analyze user social media and playlists to understand emotional states for mood-based recommendations.</a:t>
          </a:r>
          <a:endParaRPr lang="en-US" sz="1100" kern="1200"/>
        </a:p>
      </dsp:txBody>
      <dsp:txXfrm>
        <a:off x="1746113" y="1983845"/>
        <a:ext cx="1485351" cy="859879"/>
      </dsp:txXfrm>
    </dsp:sp>
    <dsp:sp modelId="{EF01E8BD-CF84-4712-AB42-69209553CA9F}">
      <dsp:nvSpPr>
        <dsp:cNvPr id="0" name=""/>
        <dsp:cNvSpPr/>
      </dsp:nvSpPr>
      <dsp:spPr>
        <a:xfrm>
          <a:off x="3781044" y="795564"/>
          <a:ext cx="906064" cy="9060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0AB90-E76F-4B56-9B7A-24A65FC5BD77}">
      <dsp:nvSpPr>
        <dsp:cNvPr id="0" name=""/>
        <dsp:cNvSpPr/>
      </dsp:nvSpPr>
      <dsp:spPr>
        <a:xfrm>
          <a:off x="3974140" y="988659"/>
          <a:ext cx="519873" cy="5198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94113-A571-4CFC-9B4F-D99B95A0BA06}">
      <dsp:nvSpPr>
        <dsp:cNvPr id="0" name=""/>
        <dsp:cNvSpPr/>
      </dsp:nvSpPr>
      <dsp:spPr>
        <a:xfrm>
          <a:off x="3491401" y="1983845"/>
          <a:ext cx="1485351" cy="85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i="0" kern="1200"/>
            <a:t>Voice Analysis</a:t>
          </a:r>
          <a:r>
            <a:rPr lang="en-IN" sz="1100" b="0" i="0" kern="1200"/>
            <a:t>: Utilize voice analysis to detect user emotions and recommend suitable music.</a:t>
          </a:r>
          <a:endParaRPr lang="en-US" sz="1100" kern="1200"/>
        </a:p>
      </dsp:txBody>
      <dsp:txXfrm>
        <a:off x="3491401" y="1983845"/>
        <a:ext cx="1485351" cy="8598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8FB28-D7AD-4836-8C87-AA06FB4772B4}">
      <dsp:nvSpPr>
        <dsp:cNvPr id="0" name=""/>
        <dsp:cNvSpPr/>
      </dsp:nvSpPr>
      <dsp:spPr>
        <a:xfrm>
          <a:off x="409296" y="1011336"/>
          <a:ext cx="668408" cy="668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B3EEE-F42F-4863-BF0F-AB30DFF6B44E}">
      <dsp:nvSpPr>
        <dsp:cNvPr id="0" name=""/>
        <dsp:cNvSpPr/>
      </dsp:nvSpPr>
      <dsp:spPr>
        <a:xfrm>
          <a:off x="825" y="1922410"/>
          <a:ext cx="1485351" cy="705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/>
            <a:t>Audio Analysis</a:t>
          </a:r>
          <a:r>
            <a:rPr lang="en-IN" sz="1100" b="0" i="0" kern="1200"/>
            <a:t>: Identify and recommend songs with similar beats, rhythms, or melodies.</a:t>
          </a:r>
          <a:endParaRPr lang="en-US" sz="1100" kern="1200"/>
        </a:p>
      </dsp:txBody>
      <dsp:txXfrm>
        <a:off x="825" y="1922410"/>
        <a:ext cx="1485351" cy="705541"/>
      </dsp:txXfrm>
    </dsp:sp>
    <dsp:sp modelId="{588C9D30-CDA7-4D46-9980-49DF7070D798}">
      <dsp:nvSpPr>
        <dsp:cNvPr id="0" name=""/>
        <dsp:cNvSpPr/>
      </dsp:nvSpPr>
      <dsp:spPr>
        <a:xfrm>
          <a:off x="2154584" y="1011336"/>
          <a:ext cx="668408" cy="668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4ABE3-B0C1-4CA0-BDBA-FAFEA6521672}">
      <dsp:nvSpPr>
        <dsp:cNvPr id="0" name=""/>
        <dsp:cNvSpPr/>
      </dsp:nvSpPr>
      <dsp:spPr>
        <a:xfrm>
          <a:off x="1746113" y="1922410"/>
          <a:ext cx="1485351" cy="705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/>
            <a:t>Pattern Recognition</a:t>
          </a:r>
          <a:r>
            <a:rPr lang="en-IN" sz="1100" b="0" i="0" kern="1200"/>
            <a:t>: Utilize advanced audio processing to match music based on acoustic features.</a:t>
          </a:r>
          <a:endParaRPr lang="en-US" sz="1100" kern="1200"/>
        </a:p>
      </dsp:txBody>
      <dsp:txXfrm>
        <a:off x="1746113" y="1922410"/>
        <a:ext cx="1485351" cy="705541"/>
      </dsp:txXfrm>
    </dsp:sp>
    <dsp:sp modelId="{B63C9F41-09DB-4CCB-8ABB-03058D81307A}">
      <dsp:nvSpPr>
        <dsp:cNvPr id="0" name=""/>
        <dsp:cNvSpPr/>
      </dsp:nvSpPr>
      <dsp:spPr>
        <a:xfrm>
          <a:off x="3899872" y="1011336"/>
          <a:ext cx="668408" cy="6684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93EEE-4E41-4E12-9F3A-03ED62DD9F9F}">
      <dsp:nvSpPr>
        <dsp:cNvPr id="0" name=""/>
        <dsp:cNvSpPr/>
      </dsp:nvSpPr>
      <dsp:spPr>
        <a:xfrm>
          <a:off x="3491401" y="1922410"/>
          <a:ext cx="1485351" cy="705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/>
            <a:t>Personalized AI DJ</a:t>
          </a:r>
          <a:r>
            <a:rPr lang="en-IN" sz="1100" b="0" i="0" kern="1200"/>
            <a:t>: Develop an AI DJ that learns and adapts to users' live reactions, adjusting the music based on real-time feedback.</a:t>
          </a:r>
          <a:endParaRPr lang="en-US" sz="1100" kern="1200"/>
        </a:p>
      </dsp:txBody>
      <dsp:txXfrm>
        <a:off x="3491401" y="1922410"/>
        <a:ext cx="1485351" cy="7055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F1947-D462-4A84-B812-4AEE15671067}">
      <dsp:nvSpPr>
        <dsp:cNvPr id="0" name=""/>
        <dsp:cNvSpPr/>
      </dsp:nvSpPr>
      <dsp:spPr>
        <a:xfrm>
          <a:off x="290468" y="795564"/>
          <a:ext cx="906064" cy="9060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1AD84-F8CC-402F-A519-E0189F5C780C}">
      <dsp:nvSpPr>
        <dsp:cNvPr id="0" name=""/>
        <dsp:cNvSpPr/>
      </dsp:nvSpPr>
      <dsp:spPr>
        <a:xfrm>
          <a:off x="483564" y="988659"/>
          <a:ext cx="519873" cy="519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130A3-63D5-4372-94C6-23EB23F5E85E}">
      <dsp:nvSpPr>
        <dsp:cNvPr id="0" name=""/>
        <dsp:cNvSpPr/>
      </dsp:nvSpPr>
      <dsp:spPr>
        <a:xfrm>
          <a:off x="825" y="1983845"/>
          <a:ext cx="1485351" cy="85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i="0" kern="1200"/>
            <a:t>Friend Connectivity</a:t>
          </a:r>
          <a:r>
            <a:rPr lang="en-IN" sz="1100" b="0" i="0" kern="1200"/>
            <a:t>: Allow users to connect with friends, share playlists, and view others' listening activities.</a:t>
          </a:r>
          <a:endParaRPr lang="en-US" sz="1100" kern="1200"/>
        </a:p>
      </dsp:txBody>
      <dsp:txXfrm>
        <a:off x="825" y="1983845"/>
        <a:ext cx="1485351" cy="859879"/>
      </dsp:txXfrm>
    </dsp:sp>
    <dsp:sp modelId="{6685CCA9-E868-45FC-9C43-DAC2664AADCA}">
      <dsp:nvSpPr>
        <dsp:cNvPr id="0" name=""/>
        <dsp:cNvSpPr/>
      </dsp:nvSpPr>
      <dsp:spPr>
        <a:xfrm>
          <a:off x="2035756" y="795564"/>
          <a:ext cx="906064" cy="9060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DC98D-B819-460C-B823-BAA7ABC319A2}">
      <dsp:nvSpPr>
        <dsp:cNvPr id="0" name=""/>
        <dsp:cNvSpPr/>
      </dsp:nvSpPr>
      <dsp:spPr>
        <a:xfrm>
          <a:off x="2228852" y="988659"/>
          <a:ext cx="519873" cy="5198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977D4-260E-45B7-ACA1-BCC54A50EEAA}">
      <dsp:nvSpPr>
        <dsp:cNvPr id="0" name=""/>
        <dsp:cNvSpPr/>
      </dsp:nvSpPr>
      <dsp:spPr>
        <a:xfrm>
          <a:off x="1746113" y="1983845"/>
          <a:ext cx="1485351" cy="85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i="0" kern="1200"/>
            <a:t>Social Media Integration</a:t>
          </a:r>
          <a:r>
            <a:rPr lang="en-IN" sz="1100" b="0" i="0" kern="1200"/>
            <a:t>: Integrate with social media platforms for a broader understanding of user music-related activities.</a:t>
          </a:r>
          <a:endParaRPr lang="en-US" sz="1100" kern="1200"/>
        </a:p>
      </dsp:txBody>
      <dsp:txXfrm>
        <a:off x="1746113" y="1983845"/>
        <a:ext cx="1485351" cy="859879"/>
      </dsp:txXfrm>
    </dsp:sp>
    <dsp:sp modelId="{60CEC508-4C3A-4459-9A8C-6DB0AA7E0430}">
      <dsp:nvSpPr>
        <dsp:cNvPr id="0" name=""/>
        <dsp:cNvSpPr/>
      </dsp:nvSpPr>
      <dsp:spPr>
        <a:xfrm>
          <a:off x="3781044" y="795564"/>
          <a:ext cx="906064" cy="9060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2CBDB-DDFA-4E19-A8AF-C000C50B47C8}">
      <dsp:nvSpPr>
        <dsp:cNvPr id="0" name=""/>
        <dsp:cNvSpPr/>
      </dsp:nvSpPr>
      <dsp:spPr>
        <a:xfrm>
          <a:off x="3974140" y="988659"/>
          <a:ext cx="519873" cy="5198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09E8C-E00F-4618-9E49-AB9E9F8DD63A}">
      <dsp:nvSpPr>
        <dsp:cNvPr id="0" name=""/>
        <dsp:cNvSpPr/>
      </dsp:nvSpPr>
      <dsp:spPr>
        <a:xfrm>
          <a:off x="3491401" y="1983845"/>
          <a:ext cx="1485351" cy="85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i="0" kern="1200"/>
            <a:t>Community Engagement</a:t>
          </a:r>
          <a:r>
            <a:rPr lang="en-IN" sz="1100" b="0" i="0" kern="1200"/>
            <a:t>: Foster a sense of community through shared music experiences and interactions.</a:t>
          </a:r>
          <a:endParaRPr lang="en-US" sz="1100" kern="1200"/>
        </a:p>
      </dsp:txBody>
      <dsp:txXfrm>
        <a:off x="3491401" y="1983845"/>
        <a:ext cx="1485351" cy="859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5AD5-956E-93E3-36D7-E45096A7A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9693D-C440-0CCE-5EF5-CDF89E32F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66376-F194-C201-31B9-7B484D88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87A-0653-F64B-8440-4C3505A66DA9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43595-5434-329B-5395-75EAEB6F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C3565-65F1-4D2C-158C-33629AF2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D2C5-8722-0F4D-88E3-D15B146D5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0170-F0D3-D6B0-4E09-D3B026C4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2A804-A16A-5BEE-81E5-B2D9BD090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50B12-38E2-DC85-F3F0-D9B4DECF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87A-0653-F64B-8440-4C3505A66DA9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914ED-00F7-9012-3EA3-DA91AE7B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BE341-F5BC-6B09-D9A8-7CD599ED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D2C5-8722-0F4D-88E3-D15B146D5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4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033F5-31F4-20E2-F1EF-4D3B5A629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0027F-9EA9-972D-DCE7-916B60FA3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33601-025B-BC8F-E2A3-B1E5CE27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87A-0653-F64B-8440-4C3505A66DA9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7C410-D088-ADE0-5C05-07610115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E2A98-29B9-D2D9-5BEC-845DB7BE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D2C5-8722-0F4D-88E3-D15B146D5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8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521C-BA9D-2997-1396-CD4DC133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0196-D100-47FE-45CB-5EC312A7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A2032-B387-A695-B3E4-DF30707B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87A-0653-F64B-8440-4C3505A66DA9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934A-5B33-8B7F-4741-177706E7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EEE15-6087-B10B-8F35-7E5F1484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D2C5-8722-0F4D-88E3-D15B146D5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9540-59EC-4177-3149-7723910C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E9267-4F7E-08CC-DBCF-DFCDC7D6D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E5FF8-3351-8664-D5B2-1C168E72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87A-0653-F64B-8440-4C3505A66DA9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4C877-23E2-256E-4DA5-1C328637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2E950-6E75-3F74-1FEB-9FB5D80D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D2C5-8722-0F4D-88E3-D15B146D5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2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FE97-4204-F996-93EA-54B914ED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F8C6A-9905-48B3-5FCA-2886E5B2B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F63A6-815A-3429-EC84-0521F0F3B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93FFC-01F1-F64C-2AA3-560B34B7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87A-0653-F64B-8440-4C3505A66DA9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225B7-1FD5-DC47-BCDC-053A48C6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6ABF0-048C-8C50-2CF9-CABB8A9E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D2C5-8722-0F4D-88E3-D15B146D5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ABBE-C686-34A6-A888-C01D0556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92E72-7B2A-795A-B798-C0B18247A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FF1CE-A232-F97C-AA77-29C3CEB5D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3A22F-AEA7-3967-0B20-B81AA74D0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8C6AE-4EC9-767D-B74B-21FA11CB0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577A2-A4DF-C28F-F371-FA7FB3FB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87A-0653-F64B-8440-4C3505A66DA9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CA656-7EF7-A757-0731-53187534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D5E30-ACB9-D0B6-A7B1-FC57DD1A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D2C5-8722-0F4D-88E3-D15B146D5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4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A94D-A774-610E-F675-455DEFFD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D8957-977A-7B11-64B6-A6343D1B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87A-0653-F64B-8440-4C3505A66DA9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72087-0266-2DBD-A621-23562AD6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E35BC-5DF8-2867-7D04-95B9643D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D2C5-8722-0F4D-88E3-D15B146D5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6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1E56C-0EB1-F055-AD77-47A0FE6C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87A-0653-F64B-8440-4C3505A66DA9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5CD8C-F19C-5581-C94D-B45AA095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7947E-AC43-A114-C630-DE43A569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D2C5-8722-0F4D-88E3-D15B146D5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2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EEA0-645D-2689-61B1-F3AE80C3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94793-18F1-6024-57ED-E0DFE53F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5E1ED-7BB7-BCE3-0F13-D6C03454F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0BA0F-E56C-EFEC-A2F8-376911EB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87A-0653-F64B-8440-4C3505A66DA9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85933-03DA-0596-7ACF-CBCFA853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11447-900E-7DD2-A640-BE484215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D2C5-8722-0F4D-88E3-D15B146D5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DA4C-837E-0B24-EDD9-2F39891D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1152-8984-B9F0-CD42-963A6D134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D197B-8088-23CB-2869-8E1A1C4DD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25CC8-29E2-49BA-DCAA-5BBDB9E1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87A-0653-F64B-8440-4C3505A66DA9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4400D-5893-13C9-76D3-697B7256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5FC13-AD7F-51B5-07BD-1EB2417F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D2C5-8722-0F4D-88E3-D15B146D5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8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2F873-3E07-7188-FB33-F85109DF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B4CB4-3ACE-D3F2-4BB5-08F8C839D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7C4B8-6E36-46E0-A0CF-DCE15DEA9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987A-0653-F64B-8440-4C3505A66DA9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5D7DF-B158-A059-6608-603B311D8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6BB0F-82BD-7C19-E2B7-02CFEA9D6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DD2C5-8722-0F4D-88E3-D15B146D5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2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2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6.svg"/><Relationship Id="rId7" Type="http://schemas.openxmlformats.org/officeDocument/2006/relationships/diagramColors" Target="../diagrams/colors6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8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4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D06C-DE06-8921-FD09-4587E942C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322" y="1175335"/>
            <a:ext cx="4172480" cy="2495971"/>
          </a:xfrm>
        </p:spPr>
        <p:txBody>
          <a:bodyPr anchor="b">
            <a:normAutofit/>
          </a:bodyPr>
          <a:lstStyle/>
          <a:p>
            <a:r>
              <a:rPr lang="en-IN" sz="3400" b="0" i="0">
                <a:effectLst/>
                <a:latin typeface="Söhne"/>
              </a:rPr>
              <a:t>Music Recommendation App</a:t>
            </a:r>
            <a:br>
              <a:rPr lang="en-IN" sz="3400" b="0" i="0">
                <a:effectLst/>
                <a:latin typeface="Söhne"/>
              </a:rPr>
            </a:br>
            <a:br>
              <a:rPr lang="en-IN" sz="3400"/>
            </a:br>
            <a:endParaRPr lang="en-US" sz="3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3AF51-CADF-B85B-D4E2-032E43964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820" y="3930449"/>
            <a:ext cx="4198479" cy="1724313"/>
          </a:xfrm>
        </p:spPr>
        <p:txBody>
          <a:bodyPr anchor="t">
            <a:normAutofit/>
          </a:bodyPr>
          <a:lstStyle/>
          <a:p>
            <a:r>
              <a:rPr lang="en-US" sz="1600" dirty="0"/>
              <a:t>Jignesh Pratapjibhai Vaghela 100921724</a:t>
            </a:r>
          </a:p>
          <a:p>
            <a:r>
              <a:rPr lang="en-US" sz="1600" dirty="0"/>
              <a:t>Mohit Chadha 100920429</a:t>
            </a:r>
          </a:p>
          <a:p>
            <a:r>
              <a:rPr lang="en-US" sz="1600" dirty="0"/>
              <a:t>Ayush Patel  100944563</a:t>
            </a:r>
          </a:p>
          <a:p>
            <a:r>
              <a:rPr lang="en-US" sz="1600" dirty="0"/>
              <a:t>Siddharth Pal 100942768</a:t>
            </a:r>
          </a:p>
          <a:p>
            <a:r>
              <a:rPr lang="en-US" sz="1600" dirty="0"/>
              <a:t>Kevinkumar Patel  100941716</a:t>
            </a:r>
          </a:p>
        </p:txBody>
      </p:sp>
      <p:pic>
        <p:nvPicPr>
          <p:cNvPr id="5" name="Picture 4" descr="Top view of maracas, organ, guitar, and drum sticks on a wooden surface">
            <a:extLst>
              <a:ext uri="{FF2B5EF4-FFF2-40B4-BE49-F238E27FC236}">
                <a16:creationId xmlns:a16="http://schemas.microsoft.com/office/drawing/2014/main" id="{2F8C6F56-DA35-AB2D-F28E-73CBE35D3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8" r="34178" b="-2"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B33CDD2-C0CB-D8AD-886D-0ABC95A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96001" y="-2"/>
            <a:ext cx="6096000" cy="6858001"/>
            <a:chOff x="-1" y="0"/>
            <a:chExt cx="7390263" cy="68580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7F47A2-1E11-C302-6F8E-F0323999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79677" y="2347416"/>
              <a:ext cx="1630908" cy="739026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47000">
                  <a:schemeClr val="accent2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AED115-5F26-CFFE-25B4-8CCB743B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 flipV="1">
              <a:off x="-1919061" y="1919060"/>
              <a:ext cx="6854280" cy="3016159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47000">
                  <a:schemeClr val="accent2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3032F8-FDD1-98F1-B20E-FB9CDF9EB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461657" y="4425055"/>
              <a:ext cx="2928605" cy="2432945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1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250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6F518-1639-DB11-8451-5457478A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 b="1" i="0">
                <a:solidFill>
                  <a:schemeClr val="tx2"/>
                </a:solidFill>
                <a:effectLst/>
                <a:latin typeface="Söhne"/>
              </a:rPr>
              <a:t>Music Fingerprinting</a:t>
            </a:r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7" name="Graphic 6" descr="Treble clef">
            <a:extLst>
              <a:ext uri="{FF2B5EF4-FFF2-40B4-BE49-F238E27FC236}">
                <a16:creationId xmlns:a16="http://schemas.microsoft.com/office/drawing/2014/main" id="{E27D6094-0408-73EB-D824-D2DD5FDBF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D127583-AB53-1FC7-29EC-499C87F1E1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70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ACB51-AA72-D3DE-FDBA-FD461BF0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User Engagement and Experience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43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53EEB-F915-D307-FD52-EFD1A2A0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 b="1" i="0">
                <a:solidFill>
                  <a:schemeClr val="tx2"/>
                </a:solidFill>
                <a:effectLst/>
                <a:latin typeface="Söhne"/>
              </a:rPr>
              <a:t>Social Integration</a:t>
            </a:r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7" name="Graphic 6" descr="Social Network">
            <a:extLst>
              <a:ext uri="{FF2B5EF4-FFF2-40B4-BE49-F238E27FC236}">
                <a16:creationId xmlns:a16="http://schemas.microsoft.com/office/drawing/2014/main" id="{2ABF9FFE-114B-860C-5960-831FA3EBD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88E822A-3FE2-9818-10AA-87284E5E24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452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CB47E-0965-C042-F9D1-86DF61E5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 b="1" i="0">
                <a:solidFill>
                  <a:schemeClr val="tx2"/>
                </a:solidFill>
                <a:effectLst/>
                <a:latin typeface="Söhne"/>
              </a:rPr>
              <a:t>Interactive Voice Response (IVR)</a:t>
            </a:r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7" name="Graphic 6" descr="Voicemail Forward">
            <a:extLst>
              <a:ext uri="{FF2B5EF4-FFF2-40B4-BE49-F238E27FC236}">
                <a16:creationId xmlns:a16="http://schemas.microsoft.com/office/drawing/2014/main" id="{336B07F0-206E-1256-B597-BB2716926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5EAFD-6EC4-31E0-4491-B63515F06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2"/>
                </a:solidFill>
                <a:effectLst/>
                <a:latin typeface="Söhne"/>
              </a:rPr>
              <a:t>Voice Commands</a:t>
            </a:r>
            <a:r>
              <a:rPr lang="en-IN" sz="1800" b="0" i="0" dirty="0">
                <a:solidFill>
                  <a:schemeClr val="tx2"/>
                </a:solidFill>
                <a:effectLst/>
                <a:latin typeface="Söhne"/>
              </a:rPr>
              <a:t>: Enable voice commands for searching, playing, or skipping songs.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2"/>
                </a:solidFill>
                <a:effectLst/>
                <a:latin typeface="Söhne"/>
              </a:rPr>
              <a:t>Enhanced User Experience</a:t>
            </a:r>
            <a:r>
              <a:rPr lang="en-IN" sz="1800" b="0" i="0" dirty="0">
                <a:solidFill>
                  <a:schemeClr val="tx2"/>
                </a:solidFill>
                <a:effectLst/>
                <a:latin typeface="Söhne"/>
              </a:rPr>
              <a:t>: Provide a seamless and hands-free music browsing and playback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2"/>
                </a:solidFill>
                <a:effectLst/>
                <a:latin typeface="Söhne"/>
              </a:rPr>
              <a:t>Voice-Activated Features</a:t>
            </a:r>
            <a:r>
              <a:rPr lang="en-IN" sz="1800" b="0" i="0" dirty="0">
                <a:solidFill>
                  <a:schemeClr val="tx2"/>
                </a:solidFill>
                <a:effectLst/>
                <a:latin typeface="Söhne"/>
              </a:rPr>
              <a:t>: Implement voice-activated controls for a more intuitive user interface.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747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FD72F-1170-5535-31EB-CA308B3C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 b="1" i="0">
                <a:solidFill>
                  <a:schemeClr val="tx2"/>
                </a:solidFill>
                <a:effectLst/>
                <a:latin typeface="Söhne"/>
              </a:rPr>
              <a:t>Real-Time Analytics</a:t>
            </a:r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7" name="Graphic 6" descr="Chef">
            <a:extLst>
              <a:ext uri="{FF2B5EF4-FFF2-40B4-BE49-F238E27FC236}">
                <a16:creationId xmlns:a16="http://schemas.microsoft.com/office/drawing/2014/main" id="{E2B17204-F558-8077-EEC6-195374090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7C5D-4E1E-3E26-1723-F4C0D5DD7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2"/>
                </a:solidFill>
                <a:effectLst/>
                <a:latin typeface="Söhne"/>
              </a:rPr>
              <a:t>Insightful Data</a:t>
            </a:r>
            <a:r>
              <a:rPr lang="en-IN" sz="1800" b="0" i="0" dirty="0">
                <a:solidFill>
                  <a:schemeClr val="tx2"/>
                </a:solidFill>
                <a:effectLst/>
                <a:latin typeface="Söhne"/>
              </a:rPr>
              <a:t>: Provide real-time insights to users about their listening habits, popular songs, and emerging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2"/>
                </a:solidFill>
                <a:effectLst/>
                <a:latin typeface="Söhne"/>
              </a:rPr>
              <a:t>Personalized Statistics</a:t>
            </a:r>
            <a:r>
              <a:rPr lang="en-IN" sz="1800" b="0" i="0" dirty="0">
                <a:solidFill>
                  <a:schemeClr val="tx2"/>
                </a:solidFill>
                <a:effectLst/>
                <a:latin typeface="Söhne"/>
              </a:rPr>
              <a:t>: Offer users detailed analytics on their music consumption patterns and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2"/>
                </a:solidFill>
                <a:effectLst/>
                <a:latin typeface="Söhne"/>
              </a:rPr>
              <a:t>Trend Awareness</a:t>
            </a:r>
            <a:r>
              <a:rPr lang="en-IN" sz="1800" b="0" i="0" dirty="0">
                <a:solidFill>
                  <a:schemeClr val="tx2"/>
                </a:solidFill>
                <a:effectLst/>
                <a:latin typeface="Söhne"/>
              </a:rPr>
              <a:t>: Keep users informed about the latest music trends and releases in real time.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9793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BE4EA-AA3D-244D-7B22-1FEAC3E0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2300" b="1" i="0">
                <a:solidFill>
                  <a:schemeClr val="tx2"/>
                </a:solidFill>
                <a:effectLst/>
                <a:latin typeface="Söhne"/>
              </a:rPr>
              <a:t>Summary of Key Features and Benefits:</a:t>
            </a:r>
            <a:br>
              <a:rPr lang="en-IN" sz="2300" b="0" i="0">
                <a:solidFill>
                  <a:schemeClr val="tx2"/>
                </a:solidFill>
                <a:effectLst/>
                <a:latin typeface="Söhne"/>
              </a:rPr>
            </a:br>
            <a:br>
              <a:rPr lang="en-IN" sz="2300" b="0" i="0">
                <a:solidFill>
                  <a:schemeClr val="tx2"/>
                </a:solidFill>
                <a:effectLst/>
                <a:latin typeface="Söhne"/>
              </a:rPr>
            </a:br>
            <a:br>
              <a:rPr lang="en-IN" sz="2300" b="0" i="0">
                <a:solidFill>
                  <a:schemeClr val="tx2"/>
                </a:solidFill>
                <a:effectLst/>
                <a:latin typeface="Söhne"/>
              </a:rPr>
            </a:br>
            <a:endParaRPr lang="en-US" sz="2300">
              <a:solidFill>
                <a:schemeClr val="tx2"/>
              </a:solidFill>
            </a:endParaRPr>
          </a:p>
        </p:txBody>
      </p:sp>
      <p:pic>
        <p:nvPicPr>
          <p:cNvPr id="7" name="Graphic 6" descr="Radio microphone">
            <a:extLst>
              <a:ext uri="{FF2B5EF4-FFF2-40B4-BE49-F238E27FC236}">
                <a16:creationId xmlns:a16="http://schemas.microsoft.com/office/drawing/2014/main" id="{2484572E-4E47-D9F5-5529-D9AE34555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A1F88-7A8B-3852-F525-BBAB2078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1700" b="0" i="0" dirty="0">
                <a:solidFill>
                  <a:schemeClr val="tx2"/>
                </a:solidFill>
                <a:effectLst/>
                <a:latin typeface="Söhne"/>
              </a:rPr>
              <a:t>Personalized Recommendations</a:t>
            </a:r>
          </a:p>
          <a:p>
            <a:pPr>
              <a:buFont typeface="+mj-lt"/>
              <a:buAutoNum type="arabicPeriod"/>
            </a:pPr>
            <a:r>
              <a:rPr lang="en-IN" sz="1700" b="0" i="0" dirty="0">
                <a:solidFill>
                  <a:schemeClr val="tx2"/>
                </a:solidFill>
                <a:effectLst/>
                <a:latin typeface="Söhne"/>
              </a:rPr>
              <a:t>Accurate Genre Classification</a:t>
            </a:r>
          </a:p>
          <a:p>
            <a:pPr>
              <a:buFont typeface="+mj-lt"/>
              <a:buAutoNum type="arabicPeriod"/>
            </a:pPr>
            <a:r>
              <a:rPr lang="en-IN" sz="1700" b="0" i="0" dirty="0">
                <a:solidFill>
                  <a:schemeClr val="tx2"/>
                </a:solidFill>
                <a:effectLst/>
                <a:latin typeface="Söhne"/>
              </a:rPr>
              <a:t>Advanced Recommendation Engine</a:t>
            </a:r>
          </a:p>
          <a:p>
            <a:pPr>
              <a:buFont typeface="+mj-lt"/>
              <a:buAutoNum type="arabicPeriod"/>
            </a:pPr>
            <a:r>
              <a:rPr lang="en-IN" sz="1700" b="0" i="0" dirty="0">
                <a:solidFill>
                  <a:schemeClr val="tx2"/>
                </a:solidFill>
                <a:effectLst/>
                <a:latin typeface="Söhne"/>
              </a:rPr>
              <a:t>Mood Detection</a:t>
            </a:r>
          </a:p>
          <a:p>
            <a:pPr>
              <a:buFont typeface="+mj-lt"/>
              <a:buAutoNum type="arabicPeriod"/>
            </a:pPr>
            <a:r>
              <a:rPr lang="en-IN" sz="1700" b="0" i="0" dirty="0">
                <a:solidFill>
                  <a:schemeClr val="tx2"/>
                </a:solidFill>
                <a:effectLst/>
                <a:latin typeface="Söhne"/>
              </a:rPr>
              <a:t>Social Integration</a:t>
            </a:r>
          </a:p>
          <a:p>
            <a:pPr>
              <a:buFont typeface="+mj-lt"/>
              <a:buAutoNum type="arabicPeriod"/>
            </a:pPr>
            <a:r>
              <a:rPr lang="en-IN" sz="1700" b="0" i="0" dirty="0">
                <a:solidFill>
                  <a:schemeClr val="tx2"/>
                </a:solidFill>
                <a:effectLst/>
                <a:latin typeface="Söhne"/>
              </a:rPr>
              <a:t>Voice Commands</a:t>
            </a:r>
          </a:p>
          <a:p>
            <a:pPr>
              <a:buFont typeface="+mj-lt"/>
              <a:buAutoNum type="arabicPeriod"/>
            </a:pPr>
            <a:r>
              <a:rPr lang="en-IN" sz="1700" b="0" i="0" dirty="0">
                <a:solidFill>
                  <a:schemeClr val="tx2"/>
                </a:solidFill>
                <a:effectLst/>
                <a:latin typeface="Söhne"/>
              </a:rPr>
              <a:t>Real-Time Analytics</a:t>
            </a:r>
          </a:p>
          <a:p>
            <a:pPr>
              <a:buFont typeface="+mj-lt"/>
              <a:buAutoNum type="arabicPeriod"/>
            </a:pPr>
            <a:r>
              <a:rPr lang="en-IN" sz="1700" b="0" i="0" dirty="0">
                <a:solidFill>
                  <a:schemeClr val="tx2"/>
                </a:solidFill>
                <a:effectLst/>
                <a:latin typeface="Söhne"/>
              </a:rPr>
              <a:t>AI-Powered DJ</a:t>
            </a:r>
          </a:p>
          <a:p>
            <a:pPr>
              <a:buFont typeface="+mj-lt"/>
              <a:buAutoNum type="arabicPeriod"/>
            </a:pPr>
            <a:r>
              <a:rPr lang="en-IN" sz="1700" b="0" i="0" dirty="0">
                <a:solidFill>
                  <a:schemeClr val="tx2"/>
                </a:solidFill>
                <a:effectLst/>
                <a:latin typeface="Söhne"/>
              </a:rPr>
              <a:t>Multi-Language Support</a:t>
            </a:r>
          </a:p>
          <a:p>
            <a:pPr>
              <a:buFont typeface="+mj-lt"/>
              <a:buAutoNum type="arabicPeriod"/>
            </a:pPr>
            <a:r>
              <a:rPr lang="en-IN" sz="1700" b="0" i="0" dirty="0">
                <a:solidFill>
                  <a:schemeClr val="tx2"/>
                </a:solidFill>
                <a:effectLst/>
                <a:latin typeface="Söhne"/>
              </a:rPr>
              <a:t>User Feedback Loop</a:t>
            </a:r>
          </a:p>
          <a:p>
            <a:endParaRPr lang="en-US" sz="1700" dirty="0">
              <a:solidFill>
                <a:schemeClr val="tx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26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0BD49-76EA-8D79-37F7-BA0C97A0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4973-1147-6479-018B-5D67919E0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i="0" dirty="0">
                <a:effectLst/>
                <a:latin typeface="Söhne"/>
              </a:rPr>
              <a:t>Project Overview</a:t>
            </a:r>
            <a:r>
              <a:rPr lang="en-IN" sz="2200" b="0" i="0" dirty="0">
                <a:effectLst/>
                <a:latin typeface="Söhne"/>
              </a:rPr>
              <a:t>: Introducing a cloud-hosted Music Recommendation App aimed at revolutionizing the way users discover and enjoy music.</a:t>
            </a:r>
          </a:p>
          <a:p>
            <a:pPr marL="0" indent="0">
              <a:buNone/>
            </a:pPr>
            <a:r>
              <a:rPr lang="en-IN" sz="2200" b="1" i="0" dirty="0">
                <a:effectLst/>
                <a:latin typeface="Söhne"/>
              </a:rPr>
              <a:t>Key Objectives</a:t>
            </a:r>
            <a:r>
              <a:rPr lang="en-IN" sz="2200" b="0" i="0" dirty="0">
                <a:effectLst/>
                <a:latin typeface="Söhne"/>
              </a:rPr>
              <a:t>: The goal is to create a personalized music experience, leveraging advanced technologies to provide tailored recommendations, enhance user engagement, and offer a seamless listening journey.</a:t>
            </a:r>
          </a:p>
          <a:p>
            <a:pPr marL="0" indent="0">
              <a:buNone/>
            </a:pPr>
            <a:br>
              <a:rPr lang="en-IN" sz="2200" dirty="0"/>
            </a:br>
            <a:endParaRPr lang="en-US" sz="22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6B251587-C2AD-B82C-E6C4-B1CEA0BF9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2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B1715-D3FA-2C4D-9197-B91C3EA0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Features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38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D442-C3E7-85C3-B80B-6F3DDC03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>
                <a:effectLst/>
                <a:latin typeface="Söhne"/>
              </a:rPr>
              <a:t>User Profile Creation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67A65B-BCBB-E54F-7DC8-ACD9B4A316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490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0E6E-C387-2209-CB2C-7B149601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Genre Classification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AF9CAD-5B65-A97F-4B19-A16A1D6F9B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331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F04A-8791-324C-53F5-61F16319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IN" sz="3000" b="1" i="0">
                <a:effectLst/>
                <a:latin typeface="Söhne"/>
              </a:rPr>
              <a:t>Basic Recommendation Engine</a:t>
            </a:r>
            <a:br>
              <a:rPr lang="en-IN" sz="3000" b="0" i="0">
                <a:effectLst/>
                <a:latin typeface="Söhne"/>
              </a:rPr>
            </a:br>
            <a:br>
              <a:rPr lang="en-IN" sz="3000" b="0" i="0">
                <a:effectLst/>
                <a:latin typeface="Söhne"/>
              </a:rPr>
            </a:br>
            <a:endParaRPr lang="en-IN" sz="3000" b="0" i="0">
              <a:effectLst/>
              <a:latin typeface="Söhne"/>
            </a:endParaRPr>
          </a:p>
        </p:txBody>
      </p:sp>
      <p:pic>
        <p:nvPicPr>
          <p:cNvPr id="5" name="Picture 4" descr="Microphone and piano">
            <a:extLst>
              <a:ext uri="{FF2B5EF4-FFF2-40B4-BE49-F238E27FC236}">
                <a16:creationId xmlns:a16="http://schemas.microsoft.com/office/drawing/2014/main" id="{FE2B6201-F773-C60A-FB45-C962DC09E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43" r="30795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E16CCEB-A034-8D11-410D-4F652C17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i="0">
                <a:effectLst/>
                <a:latin typeface="Söhne"/>
              </a:rPr>
              <a:t>Collaborative Filtering</a:t>
            </a:r>
            <a:r>
              <a:rPr lang="en-IN" sz="2000" b="0" i="0">
                <a:effectLst/>
                <a:latin typeface="Söhne"/>
              </a:rPr>
              <a:t>: Recommend songs based on what similar users liked.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0">
                <a:effectLst/>
                <a:latin typeface="Söhne"/>
              </a:rPr>
              <a:t>Content-Based Filtering</a:t>
            </a:r>
            <a:r>
              <a:rPr lang="en-IN" sz="2000" b="0" i="0">
                <a:effectLst/>
                <a:latin typeface="Söhne"/>
              </a:rPr>
              <a:t>: Suggest songs similar to the ones the user has shown interest 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0">
                <a:effectLst/>
                <a:latin typeface="Söhne"/>
              </a:rPr>
              <a:t>Preference Matching</a:t>
            </a:r>
            <a:r>
              <a:rPr lang="en-IN" sz="2000" b="0" i="0">
                <a:effectLst/>
                <a:latin typeface="Söhne"/>
              </a:rPr>
              <a:t>: Match user preferences with popular and trending music for personalized recommendations.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8397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809F1-0D4C-09A0-2CA8-5A50C7D3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Advanced Features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66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1361B-0D60-F136-2A07-B077E5F4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300" b="1" i="0">
                <a:solidFill>
                  <a:schemeClr val="tx2"/>
                </a:solidFill>
                <a:effectLst/>
                <a:latin typeface="Söhne"/>
              </a:rPr>
              <a:t>Advanced Recommendation System</a:t>
            </a:r>
            <a:endParaRPr lang="en-US" sz="3300">
              <a:solidFill>
                <a:schemeClr val="tx2"/>
              </a:solidFill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A0B7D169-F1DF-87B2-B1F4-0E3E5CD0B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268E4ED-327A-1DDB-F282-D92A721FDB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977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6790E-85C2-0860-B27D-BFEA623F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 b="1" i="0">
                <a:solidFill>
                  <a:schemeClr val="tx2"/>
                </a:solidFill>
                <a:effectLst/>
                <a:latin typeface="Söhne"/>
              </a:rPr>
              <a:t>Mood Detection</a:t>
            </a:r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4298A832-AB9E-6AD6-3F9D-36CADC1D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1542651-645B-1898-3333-E346683D8D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891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571</Words>
  <Application>Microsoft Macintosh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Office Theme</vt:lpstr>
      <vt:lpstr>Music Recommendation App  </vt:lpstr>
      <vt:lpstr>Introduction</vt:lpstr>
      <vt:lpstr>Basic Features</vt:lpstr>
      <vt:lpstr>User Profile Creation</vt:lpstr>
      <vt:lpstr>Genre Classification</vt:lpstr>
      <vt:lpstr>Basic Recommendation Engine  </vt:lpstr>
      <vt:lpstr>Advanced Features</vt:lpstr>
      <vt:lpstr>Advanced Recommendation System</vt:lpstr>
      <vt:lpstr>Mood Detection</vt:lpstr>
      <vt:lpstr>Music Fingerprinting</vt:lpstr>
      <vt:lpstr>User Engagement and Experience</vt:lpstr>
      <vt:lpstr>Social Integration</vt:lpstr>
      <vt:lpstr>Interactive Voice Response (IVR)</vt:lpstr>
      <vt:lpstr>Real-Time Analytics</vt:lpstr>
      <vt:lpstr>Summary of Key Features and Benefits: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App  </dc:title>
  <dc:creator>Jignesh pratapjibhai Vaghela</dc:creator>
  <cp:lastModifiedBy>Jignesh pratapjibhai Vaghela</cp:lastModifiedBy>
  <cp:revision>2</cp:revision>
  <dcterms:created xsi:type="dcterms:W3CDTF">2024-02-05T07:04:30Z</dcterms:created>
  <dcterms:modified xsi:type="dcterms:W3CDTF">2024-02-05T19:36:01Z</dcterms:modified>
</cp:coreProperties>
</file>