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26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273-EBF9-1445-8EC6-CE8BE901DAC8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E19-530D-464B-B90E-745862C71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273-EBF9-1445-8EC6-CE8BE901DAC8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E19-530D-464B-B90E-745862C71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273-EBF9-1445-8EC6-CE8BE901DAC8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E19-530D-464B-B90E-745862C71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273-EBF9-1445-8EC6-CE8BE901DAC8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E19-530D-464B-B90E-745862C71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273-EBF9-1445-8EC6-CE8BE901DAC8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E19-530D-464B-B90E-745862C71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273-EBF9-1445-8EC6-CE8BE901DAC8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E19-530D-464B-B90E-745862C71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273-EBF9-1445-8EC6-CE8BE901DAC8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E19-530D-464B-B90E-745862C71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273-EBF9-1445-8EC6-CE8BE901DAC8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E19-530D-464B-B90E-745862C71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273-EBF9-1445-8EC6-CE8BE901DAC8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E19-530D-464B-B90E-745862C71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273-EBF9-1445-8EC6-CE8BE901DAC8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E19-530D-464B-B90E-745862C71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E273-EBF9-1445-8EC6-CE8BE901DAC8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EE19-530D-464B-B90E-745862C71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E273-EBF9-1445-8EC6-CE8BE901DAC8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EEE19-530D-464B-B90E-745862C711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/>
              <a:t>SVN </a:t>
            </a:r>
            <a:r>
              <a:rPr lang="en-US" sz="4900" dirty="0" smtClean="0"/>
              <a:t>Repository Structure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Repository Structure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runk</a:t>
            </a:r>
          </a:p>
          <a:p>
            <a:pPr marL="457200" lvl="1" indent="0">
              <a:buNone/>
            </a:pPr>
            <a:r>
              <a:rPr lang="en-US" sz="1600" dirty="0"/>
              <a:t>The main development area. This is where your next major release of the code lives, and generally has all the newest features. 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400" dirty="0"/>
              <a:t>b</a:t>
            </a:r>
            <a:r>
              <a:rPr lang="en-US" sz="2400" dirty="0" smtClean="0"/>
              <a:t>ranches</a:t>
            </a:r>
          </a:p>
          <a:p>
            <a:pPr marL="457200" lvl="1" indent="0">
              <a:buNone/>
            </a:pPr>
            <a:r>
              <a:rPr lang="en-US" sz="1600" dirty="0"/>
              <a:t>Every time you release a major version, it gets a branch created. This allows you to do bug fixes and make a new release without having to release the newest - possibly unfinished or untested - features. 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400" dirty="0"/>
              <a:t>t</a:t>
            </a:r>
            <a:r>
              <a:rPr lang="en-US" sz="2400" dirty="0" smtClean="0"/>
              <a:t>ags</a:t>
            </a:r>
          </a:p>
          <a:p>
            <a:pPr marL="0" indent="0">
              <a:buNone/>
            </a:pPr>
            <a:r>
              <a:rPr lang="en-US" sz="1600" dirty="0"/>
              <a:t>	Every time you release a version (final </a:t>
            </a:r>
            <a:r>
              <a:rPr lang="en-US" sz="1600" dirty="0" smtClean="0"/>
              <a:t>release</a:t>
            </a:r>
            <a:r>
              <a:rPr lang="en-US" sz="1600" dirty="0"/>
              <a:t> </a:t>
            </a:r>
            <a:r>
              <a:rPr lang="en-US" sz="1600" dirty="0" smtClean="0"/>
              <a:t>and betas</a:t>
            </a:r>
            <a:r>
              <a:rPr lang="en-US" sz="1600" dirty="0"/>
              <a:t>) you </a:t>
            </a:r>
            <a:r>
              <a:rPr lang="en-US" sz="1600" dirty="0" smtClean="0"/>
              <a:t>make </a:t>
            </a:r>
            <a:r>
              <a:rPr lang="en-US" sz="1600" dirty="0"/>
              <a:t>a tag for it. This gives </a:t>
            </a:r>
            <a:r>
              <a:rPr lang="en-US" sz="1600" dirty="0" smtClean="0"/>
              <a:t>	you </a:t>
            </a:r>
            <a:r>
              <a:rPr lang="en-US" sz="1600" dirty="0"/>
              <a:t>a point-in-time copy of the code as it was at that state, </a:t>
            </a:r>
            <a:r>
              <a:rPr lang="en-US" sz="1600" dirty="0" smtClean="0"/>
              <a:t>allowing </a:t>
            </a:r>
            <a:r>
              <a:rPr lang="en-US" sz="1600" dirty="0"/>
              <a:t>you to go back and </a:t>
            </a:r>
            <a:r>
              <a:rPr lang="en-US" sz="1600" dirty="0" smtClean="0"/>
              <a:t>	reproduce </a:t>
            </a:r>
            <a:r>
              <a:rPr lang="en-US" sz="1600" dirty="0"/>
              <a:t>any bugs if necessary in a past version, or re-release </a:t>
            </a:r>
            <a:r>
              <a:rPr lang="en-US" sz="1600" dirty="0" smtClean="0"/>
              <a:t>a </a:t>
            </a:r>
            <a:r>
              <a:rPr lang="en-US" sz="1600" dirty="0"/>
              <a:t>past version exactly as it </a:t>
            </a:r>
            <a:r>
              <a:rPr lang="en-US" sz="1600" dirty="0" smtClean="0"/>
              <a:t>	was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82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Implements SVN Repository Structure on live project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/>
              <a:t>let's say you start a new project. You start working in "trunk", on what will eventually be released as version 1.0. </a:t>
            </a:r>
            <a:endParaRPr lang="en-US" sz="2900" dirty="0" smtClean="0"/>
          </a:p>
          <a:p>
            <a:pPr marL="0" indent="0">
              <a:buNone/>
            </a:pPr>
            <a:endParaRPr lang="en-US" sz="2600" dirty="0" smtClean="0"/>
          </a:p>
          <a:p>
            <a:pPr lvl="1">
              <a:buFont typeface="Arial"/>
              <a:buChar char="•"/>
            </a:pPr>
            <a:r>
              <a:rPr lang="en-US" sz="2900" b="1" dirty="0"/>
              <a:t>trunk/ - development version 1.0</a:t>
            </a:r>
          </a:p>
          <a:p>
            <a:pPr lvl="1">
              <a:buFont typeface="Arial"/>
              <a:buChar char="•"/>
            </a:pPr>
            <a:r>
              <a:rPr lang="en-US" sz="2900" b="1" dirty="0"/>
              <a:t>branches/ - empty</a:t>
            </a:r>
          </a:p>
          <a:p>
            <a:pPr lvl="1">
              <a:buFont typeface="Arial"/>
              <a:buChar char="•"/>
            </a:pPr>
            <a:r>
              <a:rPr lang="en-US" sz="2900" b="1" dirty="0"/>
              <a:t>tags/ - empty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900" dirty="0"/>
              <a:t>Once 1.0 is finished, you branch trunk into a new "1.0" branch, and create a "1.0.0" tag. Now work on what will eventually be 1.0 continues in trunk</a:t>
            </a:r>
            <a:r>
              <a:rPr lang="en-US" sz="2900" dirty="0" smtClean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pPr lvl="1">
              <a:buFont typeface="Arial"/>
              <a:buChar char="•"/>
            </a:pPr>
            <a:r>
              <a:rPr lang="en-US" sz="2900" b="1" dirty="0"/>
              <a:t>trunk/ - development version 1.0</a:t>
            </a:r>
          </a:p>
          <a:p>
            <a:pPr lvl="1">
              <a:buFont typeface="Arial"/>
              <a:buChar char="•"/>
            </a:pPr>
            <a:r>
              <a:rPr lang="en-US" sz="2900" b="1" dirty="0"/>
              <a:t>branches/1.0 - </a:t>
            </a:r>
            <a:r>
              <a:rPr lang="en-US" sz="2900" b="1" dirty="0" smtClean="0"/>
              <a:t>1.0.0 </a:t>
            </a:r>
            <a:r>
              <a:rPr lang="en-US" sz="2900" b="1" dirty="0"/>
              <a:t>release version</a:t>
            </a:r>
          </a:p>
          <a:p>
            <a:pPr lvl="1">
              <a:buFont typeface="Arial"/>
              <a:buChar char="•"/>
            </a:pPr>
            <a:r>
              <a:rPr lang="en-US" sz="2900" b="1" dirty="0"/>
              <a:t>tags/1.0.0 - 1.0.0 release </a:t>
            </a:r>
            <a:r>
              <a:rPr lang="en-US" sz="2900" b="1" dirty="0" smtClean="0"/>
              <a:t>version</a:t>
            </a:r>
          </a:p>
          <a:p>
            <a:pPr marL="457200" lvl="1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900" dirty="0"/>
              <a:t>You come across some bugs in the code, and fix them in trunk, and then merge the fixes over to the </a:t>
            </a:r>
            <a:r>
              <a:rPr lang="en-US" sz="2900" dirty="0" smtClean="0"/>
              <a:t>branch 1.0. </a:t>
            </a:r>
            <a:r>
              <a:rPr lang="en-US" sz="2900" dirty="0"/>
              <a:t>You can also do the opposite, and fix the bugs in the branch </a:t>
            </a:r>
            <a:r>
              <a:rPr lang="en-US" sz="2900" dirty="0" smtClean="0"/>
              <a:t>1.0 and </a:t>
            </a:r>
            <a:r>
              <a:rPr lang="en-US" sz="2900" dirty="0"/>
              <a:t>then merge them back to </a:t>
            </a:r>
            <a:r>
              <a:rPr lang="en-US" sz="2900" dirty="0" smtClean="0"/>
              <a:t>trunk 1.0, </a:t>
            </a:r>
            <a:r>
              <a:rPr lang="en-US" sz="2900" dirty="0"/>
              <a:t>but commonly projects stick with merging one-way only to lessen the chance of missing something. Sometimes a bug can only be fixed </a:t>
            </a:r>
            <a:r>
              <a:rPr lang="en-US" sz="2900" dirty="0" smtClean="0"/>
              <a:t>in branches </a:t>
            </a:r>
            <a:r>
              <a:rPr lang="en-US" sz="2900" dirty="0"/>
              <a:t>1.0 because it is obsolete in </a:t>
            </a:r>
            <a:r>
              <a:rPr lang="en-US" sz="2900" dirty="0" smtClean="0"/>
              <a:t>trunk 1.0. </a:t>
            </a:r>
            <a:r>
              <a:rPr lang="en-US" sz="2900" dirty="0"/>
              <a:t>It doesn't really </a:t>
            </a:r>
            <a:r>
              <a:rPr lang="en-US" sz="2900" dirty="0" smtClean="0"/>
              <a:t>matter. </a:t>
            </a:r>
            <a:r>
              <a:rPr lang="en-US" sz="2900" dirty="0"/>
              <a:t>you only want to make sure that you don't release </a:t>
            </a:r>
            <a:r>
              <a:rPr lang="en-US" sz="2900" dirty="0" smtClean="0"/>
              <a:t>trunk 1.0 </a:t>
            </a:r>
            <a:r>
              <a:rPr lang="en-US" sz="2900" dirty="0"/>
              <a:t>with the same bugs that have been fixed in </a:t>
            </a:r>
            <a:r>
              <a:rPr lang="en-US" sz="2900" dirty="0" smtClean="0"/>
              <a:t>branches 1.0</a:t>
            </a:r>
            <a:r>
              <a:rPr lang="en-US" sz="2900" dirty="0"/>
              <a:t>. </a:t>
            </a: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7100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395" y="644875"/>
            <a:ext cx="8234932" cy="8617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1600" b="1" dirty="0" smtClean="0"/>
              <a:t>trunk</a:t>
            </a:r>
            <a:r>
              <a:rPr lang="en-US" sz="1600" b="1" dirty="0"/>
              <a:t>/ - development </a:t>
            </a:r>
            <a:r>
              <a:rPr lang="en-US" sz="1600" b="1" dirty="0" smtClean="0"/>
              <a:t>version</a:t>
            </a:r>
            <a:r>
              <a:rPr lang="en-US" sz="1600" b="1" dirty="0"/>
              <a:t> </a:t>
            </a:r>
            <a:r>
              <a:rPr lang="en-US" sz="1600" b="1" dirty="0" smtClean="0"/>
              <a:t>1.0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 dirty="0" smtClean="0"/>
              <a:t>branches</a:t>
            </a:r>
            <a:r>
              <a:rPr lang="en-US" sz="1600" b="1" dirty="0"/>
              <a:t>/1.0 – </a:t>
            </a:r>
            <a:r>
              <a:rPr lang="en-US" sz="1600" b="1" dirty="0" smtClean="0"/>
              <a:t>upcoming 1.0.1 </a:t>
            </a:r>
            <a:r>
              <a:rPr lang="en-US" sz="1600" b="1" dirty="0"/>
              <a:t>release </a:t>
            </a:r>
            <a:r>
              <a:rPr lang="en-US" sz="1600" b="1" dirty="0" smtClean="0"/>
              <a:t>version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 dirty="0" smtClean="0"/>
              <a:t>tags</a:t>
            </a:r>
            <a:r>
              <a:rPr lang="en-US" sz="1600" b="1" dirty="0"/>
              <a:t>/1.0.0 - 1.0.0 release version</a:t>
            </a:r>
          </a:p>
          <a:p>
            <a:pPr lvl="1"/>
            <a:endParaRPr lang="en-US" sz="1600" b="1" dirty="0"/>
          </a:p>
          <a:p>
            <a:r>
              <a:rPr lang="en-US" sz="1600" dirty="0"/>
              <a:t>Once you find enough bugs (or maybe one critical bug), you decide to do a 1.0.1 </a:t>
            </a:r>
            <a:r>
              <a:rPr lang="en-US" sz="1600" dirty="0" smtClean="0"/>
              <a:t>tags release</a:t>
            </a:r>
            <a:r>
              <a:rPr lang="en-US" sz="1600" dirty="0"/>
              <a:t>. So you make a tag "1.0.1" from the 1.0 </a:t>
            </a:r>
            <a:r>
              <a:rPr lang="en-US" sz="1600" dirty="0" smtClean="0"/>
              <a:t>trunk, </a:t>
            </a:r>
            <a:r>
              <a:rPr lang="en-US" sz="1600" dirty="0"/>
              <a:t>and release the </a:t>
            </a:r>
            <a:r>
              <a:rPr lang="en-US" sz="1600" dirty="0" smtClean="0"/>
              <a:t>code. The </a:t>
            </a:r>
            <a:r>
              <a:rPr lang="en-US" sz="1600" dirty="0"/>
              <a:t>next time you release an update to 1.0, it would be 1.0.2. </a:t>
            </a:r>
            <a:endParaRPr lang="en-US" sz="1600" dirty="0" smtClean="0"/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1600" b="1" dirty="0" smtClean="0"/>
              <a:t>trunk</a:t>
            </a:r>
            <a:r>
              <a:rPr lang="en-US" sz="1600" b="1" dirty="0"/>
              <a:t>/ - development </a:t>
            </a:r>
            <a:r>
              <a:rPr lang="en-US" sz="1600" b="1" dirty="0" smtClean="0"/>
              <a:t>version 1.0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 dirty="0" smtClean="0"/>
              <a:t>branches</a:t>
            </a:r>
            <a:r>
              <a:rPr lang="en-US" sz="1600" b="1" dirty="0"/>
              <a:t>/1.0 – </a:t>
            </a:r>
            <a:r>
              <a:rPr lang="en-US" sz="1600" b="1" dirty="0" smtClean="0"/>
              <a:t>upcoming 1.0.2 release version</a:t>
            </a:r>
            <a:endParaRPr lang="en-US" sz="1600" b="1" dirty="0"/>
          </a:p>
          <a:p>
            <a:pPr marL="742950" lvl="1" indent="-285750">
              <a:buFont typeface="Arial"/>
              <a:buChar char="•"/>
            </a:pPr>
            <a:r>
              <a:rPr lang="en-US" sz="1600" b="1" dirty="0" smtClean="0"/>
              <a:t>tags</a:t>
            </a:r>
            <a:r>
              <a:rPr lang="en-US" sz="1600" b="1" dirty="0"/>
              <a:t>/1.0.0 - 1.0.0 release version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 dirty="0" smtClean="0"/>
              <a:t>tags</a:t>
            </a:r>
            <a:r>
              <a:rPr lang="en-US" sz="1600" b="1" dirty="0"/>
              <a:t>/1.0.1 - 1.0.1 release version</a:t>
            </a:r>
          </a:p>
          <a:p>
            <a:endParaRPr lang="en-US" dirty="0" smtClean="0"/>
          </a:p>
          <a:p>
            <a:r>
              <a:rPr lang="en-US" dirty="0" smtClean="0"/>
              <a:t>Once you finish with </a:t>
            </a:r>
            <a:r>
              <a:rPr lang="en-US" dirty="0"/>
              <a:t>project phase1, you likely do a "1.1" branch, and a "</a:t>
            </a:r>
            <a:r>
              <a:rPr lang="en-US" dirty="0" smtClean="0"/>
              <a:t>1.1Phase1</a:t>
            </a:r>
            <a:r>
              <a:rPr lang="en-US" dirty="0"/>
              <a:t>" tag. Now, work on what will be </a:t>
            </a:r>
            <a:r>
              <a:rPr lang="en-US" dirty="0" smtClean="0"/>
              <a:t>1.0 </a:t>
            </a:r>
            <a:r>
              <a:rPr lang="en-US" dirty="0"/>
              <a:t>continues in trunk, but work on 1.1 continues in the </a:t>
            </a:r>
            <a:r>
              <a:rPr lang="en-US" dirty="0" smtClean="0"/>
              <a:t>branch.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1600" b="1" dirty="0" smtClean="0"/>
              <a:t>trunk/ - development version 1.0</a:t>
            </a:r>
            <a:endParaRPr lang="en-US" sz="1600" b="1" dirty="0"/>
          </a:p>
          <a:p>
            <a:pPr marL="742950" lvl="1" indent="-285750">
              <a:buFont typeface="Arial"/>
              <a:buChar char="•"/>
            </a:pPr>
            <a:r>
              <a:rPr lang="en-US" sz="1600" b="1" dirty="0" smtClean="0"/>
              <a:t>branches</a:t>
            </a:r>
            <a:r>
              <a:rPr lang="en-US" sz="1600" b="1" dirty="0"/>
              <a:t>/1.0 - </a:t>
            </a:r>
            <a:r>
              <a:rPr lang="en-US" sz="1600" b="1" dirty="0" smtClean="0"/>
              <a:t>upcoming 1.0.2 </a:t>
            </a:r>
            <a:r>
              <a:rPr lang="en-US" sz="1600" b="1" dirty="0"/>
              <a:t>release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 dirty="0" smtClean="0"/>
              <a:t>branches</a:t>
            </a:r>
            <a:r>
              <a:rPr lang="en-US" sz="1600" b="1" dirty="0"/>
              <a:t>/1.1 - upcoming 1.1.0 release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 dirty="0" smtClean="0"/>
              <a:t>tags</a:t>
            </a:r>
            <a:r>
              <a:rPr lang="en-US" sz="1600" b="1" dirty="0"/>
              <a:t>/1.0.0 - 1.0.0 release version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 dirty="0" smtClean="0"/>
              <a:t>tags</a:t>
            </a:r>
            <a:r>
              <a:rPr lang="en-US" sz="1600" b="1" dirty="0"/>
              <a:t>/1.0.1 - 1.0.1 release version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b="1" dirty="0" smtClean="0"/>
              <a:t>tags</a:t>
            </a:r>
            <a:r>
              <a:rPr lang="en-US" sz="1600" b="1" dirty="0"/>
              <a:t>/</a:t>
            </a:r>
            <a:r>
              <a:rPr lang="en-US" sz="1600" b="1" dirty="0" smtClean="0"/>
              <a:t>1.1.0Phase1 – 1.1.0 Phase1 </a:t>
            </a:r>
            <a:r>
              <a:rPr lang="en-US" sz="1600" b="1" dirty="0"/>
              <a:t>release version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9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SVN </a:t>
            </a:r>
            <a:r>
              <a:rPr lang="en-US" sz="2800" dirty="0" smtClean="0"/>
              <a:t>command </a:t>
            </a:r>
            <a:r>
              <a:rPr lang="en-US" sz="2800" dirty="0" smtClean="0"/>
              <a:t>for creating tags version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 smtClean="0"/>
              <a:t> </a:t>
            </a:r>
            <a:r>
              <a:rPr lang="pl-PL" sz="2000" b="1" dirty="0" err="1" smtClean="0"/>
              <a:t>svn</a:t>
            </a:r>
            <a:r>
              <a:rPr lang="pl-PL" sz="2000" b="1" dirty="0" smtClean="0"/>
              <a:t> </a:t>
            </a:r>
            <a:r>
              <a:rPr lang="pl-PL" sz="2000" b="1" dirty="0" err="1"/>
              <a:t>copy</a:t>
            </a:r>
            <a:r>
              <a:rPr lang="pl-PL" sz="2000" b="1" dirty="0"/>
              <a:t> </a:t>
            </a:r>
            <a:r>
              <a:rPr lang="pl-PL" sz="2000" b="1" dirty="0" err="1"/>
              <a:t>trunk</a:t>
            </a:r>
            <a:r>
              <a:rPr lang="pl-PL" sz="2000" b="1" dirty="0"/>
              <a:t>/ </a:t>
            </a:r>
            <a:r>
              <a:rPr lang="pl-PL" sz="2000" b="1" dirty="0" err="1"/>
              <a:t>tags</a:t>
            </a:r>
            <a:r>
              <a:rPr lang="pl-PL" sz="2000" b="1" dirty="0"/>
              <a:t>/</a:t>
            </a:r>
            <a:r>
              <a:rPr lang="pl-PL" sz="2000" b="1" dirty="0" smtClean="0"/>
              <a:t>TAG_NAME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1600" dirty="0" err="1" smtClean="0"/>
              <a:t>e.g</a:t>
            </a:r>
            <a:r>
              <a:rPr lang="pl-PL" sz="1600" dirty="0" smtClean="0"/>
              <a:t>. </a:t>
            </a:r>
            <a:r>
              <a:rPr lang="en-US" sz="1600" b="1" dirty="0" err="1" smtClean="0"/>
              <a:t>svn</a:t>
            </a:r>
            <a:r>
              <a:rPr lang="en-US" sz="1600" b="1" dirty="0"/>
              <a:t> copy </a:t>
            </a:r>
            <a:r>
              <a:rPr lang="en-US" sz="1600" dirty="0"/>
              <a:t>http://172.20.130.73/</a:t>
            </a:r>
            <a:r>
              <a:rPr lang="en-US" sz="1600" dirty="0" err="1"/>
              <a:t>svn</a:t>
            </a:r>
            <a:r>
              <a:rPr lang="en-US" sz="1600" dirty="0"/>
              <a:t>/IMT/</a:t>
            </a:r>
            <a:r>
              <a:rPr lang="en-US" sz="1600" dirty="0" err="1"/>
              <a:t>MobileCOE</a:t>
            </a:r>
            <a:r>
              <a:rPr lang="en-US" sz="1600" dirty="0"/>
              <a:t>/Home/Technical%20Collateral/Trainings/</a:t>
            </a:r>
            <a:r>
              <a:rPr lang="en-US" sz="1600" dirty="0" err="1"/>
              <a:t>iOS</a:t>
            </a:r>
            <a:r>
              <a:rPr lang="en-US" sz="1600" dirty="0"/>
              <a:t>/trunk </a:t>
            </a:r>
            <a:r>
              <a:rPr lang="en-US" sz="1600" b="1" dirty="0"/>
              <a:t>&lt;SPACE&gt; </a:t>
            </a:r>
            <a:r>
              <a:rPr lang="en-US" sz="1600" dirty="0"/>
              <a:t>http://172.20.130.73/</a:t>
            </a:r>
            <a:r>
              <a:rPr lang="en-US" sz="1600" dirty="0" err="1"/>
              <a:t>svn</a:t>
            </a:r>
            <a:r>
              <a:rPr lang="en-US" sz="1600" dirty="0"/>
              <a:t>/IMT/</a:t>
            </a:r>
            <a:r>
              <a:rPr lang="en-US" sz="1600" dirty="0" err="1"/>
              <a:t>MobileCOE</a:t>
            </a:r>
            <a:r>
              <a:rPr lang="en-US" sz="1600" dirty="0"/>
              <a:t>/Home/Technical%20Collateral/Trainings/</a:t>
            </a:r>
            <a:r>
              <a:rPr lang="en-US" sz="1600" dirty="0" err="1"/>
              <a:t>iOS</a:t>
            </a:r>
            <a:r>
              <a:rPr lang="en-US" sz="1600" dirty="0" smtClean="0"/>
              <a:t>/tags/</a:t>
            </a:r>
            <a:r>
              <a:rPr lang="en-US" sz="1600" b="1" dirty="0" smtClean="0"/>
              <a:t>release 1.0.0</a:t>
            </a:r>
            <a:r>
              <a:rPr lang="en-US" sz="1600" dirty="0" smtClean="0"/>
              <a:t> -m “Apply tags release1.0.0”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 smtClean="0"/>
              <a:t>Once you run above command, it will create “release 1.0.0” folder under tags directory and add trunk code version under release 1.0.0 folder.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5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583</Words>
  <Application>Microsoft Macintosh PowerPoint</Application>
  <PresentationFormat>On-screen Show 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SVN Repository Structure </vt:lpstr>
      <vt:lpstr>Repository Structure</vt:lpstr>
      <vt:lpstr>Implements SVN Repository Structure on live project</vt:lpstr>
      <vt:lpstr>PowerPoint Presentation</vt:lpstr>
      <vt:lpstr>SVN command for creating tags version</vt:lpstr>
    </vt:vector>
  </TitlesOfParts>
  <Company>Synechron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Smart SVN </dc:title>
  <dc:creator>iphone</dc:creator>
  <cp:lastModifiedBy>Umesh Dhuri</cp:lastModifiedBy>
  <cp:revision>106</cp:revision>
  <dcterms:created xsi:type="dcterms:W3CDTF">2012-11-05T07:23:11Z</dcterms:created>
  <dcterms:modified xsi:type="dcterms:W3CDTF">2012-12-11T13:30:51Z</dcterms:modified>
</cp:coreProperties>
</file>