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8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86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5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62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8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9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3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1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3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2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787D-9112-422E-B892-79FBFA49FC53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39F851-75F2-4624-A580-287D2B235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9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viervasques/Online_Inference" TargetMode="External"/><Relationship Id="rId2" Type="http://schemas.openxmlformats.org/officeDocument/2006/relationships/hyperlink" Target="https://link.medium.com/YiO306LNwl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aviervasques/EEG-let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slstorestorage.blob.core.windows.net/wslblob/wsl_update_x64.msi" TargetMode="External"/><Relationship Id="rId2" Type="http://schemas.openxmlformats.org/officeDocument/2006/relationships/hyperlink" Target="https://docs.docker.com/desktop/windows/insta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65F7-EA99-402B-AC2E-6D452497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678175"/>
            <a:ext cx="6042212" cy="2387600"/>
          </a:xfrm>
        </p:spPr>
        <p:txBody>
          <a:bodyPr/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IMAGE CONTAINER FOR ML MODEL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05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2E2D-13EF-4BD3-BA84-08768D8B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28" y="986213"/>
            <a:ext cx="8596668" cy="386369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https://link.medium.com/YiO306LNwlb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https://github.com/xaviervasques/Online_Inference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https://github.com/xaviervasques/EEG-letters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99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CB0E-1B03-4549-B0EA-9640F3BB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8" y="510987"/>
            <a:ext cx="10515600" cy="58360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we need to download the docker from below link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https://docs.docker.com/desktop/windows/install/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also download the Linux kernel update package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https://wslstorestorage.blob.core.windows.net/wslblob/wsl_update_x64.msi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3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D42D-35CF-437B-AEB6-6B790B54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305391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windows PowerShell and run the following command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--set-default-version 2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D2629-D85B-4835-8D0A-824FD745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1" y="2510124"/>
            <a:ext cx="9229877" cy="32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449A-6652-4016-AE68-98520256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"/>
            <a:ext cx="10515600" cy="606938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switch to the docker </a:t>
            </a:r>
          </a:p>
          <a:p>
            <a:pPr marL="800100" lvl="1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 command prompt as </a:t>
            </a:r>
            <a:r>
              <a:rPr lang="en-IN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administrator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Launch command: "C:\Program Files\Docker\Docker\DockerCli.exe" -SwitchDaemon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(Mention the DockerCli.exe path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036B9-D9F4-494F-B742-75EB5381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68" y="2015550"/>
            <a:ext cx="4917032" cy="45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3516-4923-47C9-9148-3C411C17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29"/>
            <a:ext cx="10515600" cy="600663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docker version in command prompt as: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version</a:t>
            </a:r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CE9BF-2C6B-4151-A41E-C9497605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17270"/>
            <a:ext cx="5181600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9912-17B0-418C-8986-CF4619BD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4"/>
            <a:ext cx="10515600" cy="5961810"/>
          </a:xfrm>
        </p:spPr>
        <p:txBody>
          <a:bodyPr>
            <a:normAutofit/>
          </a:bodyPr>
          <a:lstStyle/>
          <a:p>
            <a:r>
              <a:rPr lang="en-US" sz="1800" dirty="0"/>
              <a:t>Next, open anaconda prompt and create a new environment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	</a:t>
            </a:r>
            <a:r>
              <a:rPr lang="en-IN" sz="1600" dirty="0" err="1"/>
              <a:t>conda</a:t>
            </a:r>
            <a:r>
              <a:rPr lang="en-IN" sz="1600" dirty="0"/>
              <a:t> create –n </a:t>
            </a:r>
            <a:r>
              <a:rPr lang="en-IN" sz="1600" dirty="0" err="1"/>
              <a:t>envname</a:t>
            </a:r>
            <a:r>
              <a:rPr lang="en-IN" sz="1600" dirty="0"/>
              <a:t> python=3.6</a:t>
            </a:r>
          </a:p>
          <a:p>
            <a:r>
              <a:rPr lang="en-IN" sz="1600" dirty="0"/>
              <a:t>After creating the new environment we need to activate it.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conda</a:t>
            </a:r>
            <a:r>
              <a:rPr lang="en-IN" sz="1600" dirty="0"/>
              <a:t> activate </a:t>
            </a:r>
            <a:r>
              <a:rPr lang="en-IN" sz="1600" dirty="0" err="1"/>
              <a:t>envname</a:t>
            </a:r>
            <a:endParaRPr lang="en-IN" sz="16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9DD06-E38C-431A-A6B8-0F53965A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1733163"/>
            <a:ext cx="4858362" cy="52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7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56BE-0358-43CD-8484-3B45EA3C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0"/>
            <a:ext cx="10515600" cy="6517341"/>
          </a:xfrm>
        </p:spPr>
        <p:txBody>
          <a:bodyPr>
            <a:normAutofit/>
          </a:bodyPr>
          <a:lstStyle/>
          <a:p>
            <a:r>
              <a:rPr lang="en-US" sz="1800" dirty="0"/>
              <a:t>And change the path where the folder we need run.</a:t>
            </a:r>
          </a:p>
          <a:p>
            <a:pPr marL="0" indent="0">
              <a:buNone/>
            </a:pPr>
            <a:r>
              <a:rPr lang="en-US" sz="1800" dirty="0"/>
              <a:t>	cd C:\Users\Meghana\Downloads\docker_inference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Install the required installments using</a:t>
            </a:r>
          </a:p>
          <a:p>
            <a:pPr marL="0" indent="0">
              <a:buNone/>
            </a:pPr>
            <a:r>
              <a:rPr lang="en-US" sz="1800" dirty="0"/>
              <a:t>	pip install –r requirements.txt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EA569-E7FF-4754-AE50-3395A315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53" y="1084730"/>
            <a:ext cx="8157439" cy="21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BB9D-FA2C-4593-8497-27F33D53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16542"/>
            <a:ext cx="11752730" cy="60604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After installing the required packages, </a:t>
            </a:r>
            <a:r>
              <a:rPr lang="en-US" sz="1800" dirty="0">
                <a:solidFill>
                  <a:srgbClr val="292929"/>
                </a:solidFill>
              </a:rPr>
              <a:t>i</a:t>
            </a:r>
            <a:r>
              <a:rPr lang="en-US" sz="1800" b="0" i="0" dirty="0">
                <a:solidFill>
                  <a:srgbClr val="292929"/>
                </a:solidFill>
                <a:effectLst/>
              </a:rPr>
              <a:t>n order to build the image, we run the following command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IN" sz="1600" b="0" i="0" dirty="0">
                <a:solidFill>
                  <a:srgbClr val="292929"/>
                </a:solidFill>
                <a:effectLst/>
              </a:rPr>
              <a:t>		docker build -t docker-ml-model -f </a:t>
            </a:r>
            <a:r>
              <a:rPr lang="en-IN" sz="1600" b="0" i="0" dirty="0" err="1">
                <a:solidFill>
                  <a:srgbClr val="292929"/>
                </a:solidFill>
                <a:effectLst/>
              </a:rPr>
              <a:t>Dockerfile</a:t>
            </a:r>
            <a:r>
              <a:rPr lang="en-IN" sz="1600" b="0" i="0" dirty="0">
                <a:solidFill>
                  <a:srgbClr val="292929"/>
                </a:solidFill>
                <a:effectLst/>
              </a:rPr>
              <a:t> .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292929"/>
                </a:solidFill>
              </a:rPr>
              <a:t> 	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292929"/>
                </a:solidFill>
              </a:rPr>
              <a:t>The output is as following:</a:t>
            </a:r>
            <a:endParaRPr lang="en-IN" sz="16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1E26E-B5F2-4DF8-954E-1A1E0270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4" y="2824024"/>
            <a:ext cx="10914228" cy="27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FA9F-E9E5-4B1C-853B-56A80D8E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43435"/>
            <a:ext cx="11004176" cy="6033528"/>
          </a:xfrm>
        </p:spPr>
        <p:txBody>
          <a:bodyPr>
            <a:normAutofit lnSpcReduction="10000"/>
          </a:bodyPr>
          <a:lstStyle/>
          <a:p>
            <a:endParaRPr lang="en-US" sz="1800" dirty="0">
              <a:solidFill>
                <a:srgbClr val="292929"/>
              </a:solidFill>
            </a:endParaRPr>
          </a:p>
          <a:p>
            <a:endParaRPr lang="en-US" sz="1800" dirty="0">
              <a:solidFill>
                <a:srgbClr val="292929"/>
              </a:solidFill>
            </a:endParaRPr>
          </a:p>
          <a:p>
            <a:r>
              <a:rPr lang="en-US" sz="1800" dirty="0">
                <a:solidFill>
                  <a:srgbClr val="292929"/>
                </a:solidFill>
              </a:rPr>
              <a:t>T</a:t>
            </a:r>
            <a:r>
              <a:rPr lang="en-US" sz="1800" b="0" i="0" dirty="0">
                <a:solidFill>
                  <a:srgbClr val="292929"/>
                </a:solidFill>
                <a:effectLst/>
              </a:rPr>
              <a:t>o perform the inference on new data (test.csv), we need to run the following command: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92929"/>
                </a:solidFill>
              </a:rPr>
              <a:t>		</a:t>
            </a:r>
            <a:r>
              <a:rPr lang="sv-SE" sz="1600" b="0" i="0" dirty="0">
                <a:solidFill>
                  <a:srgbClr val="292929"/>
                </a:solidFill>
                <a:effectLst/>
              </a:rPr>
              <a:t>docker run docker-ml-model python3 inference.py</a:t>
            </a:r>
          </a:p>
          <a:p>
            <a:pPr marL="0" indent="0">
              <a:buNone/>
            </a:pPr>
            <a:endParaRPr lang="sv-SE" sz="16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sv-SE" sz="16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endParaRPr lang="sv-SE" sz="16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sv-SE" sz="16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endParaRPr lang="sv-SE" sz="16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sv-SE" sz="16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endParaRPr lang="sv-SE" sz="16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sv-SE" sz="16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endParaRPr lang="sv-SE" sz="16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sv-SE" sz="1600" b="0" i="0" dirty="0">
              <a:solidFill>
                <a:srgbClr val="292929"/>
              </a:solidFill>
              <a:effectLst/>
            </a:endParaRPr>
          </a:p>
          <a:p>
            <a:r>
              <a:rPr lang="sv-SE" sz="1800" dirty="0">
                <a:solidFill>
                  <a:srgbClr val="292929"/>
                </a:solidFill>
              </a:rPr>
              <a:t>When we make any changes in the .py files, we need to build the dockerfile again.</a:t>
            </a:r>
            <a:endParaRPr lang="en-US" sz="18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92929"/>
                </a:solidFill>
              </a:rPr>
              <a:t>	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7F732-BF3C-4947-B1EB-E45851CE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105"/>
            <a:ext cx="9236240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7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312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Trebuchet MS</vt:lpstr>
      <vt:lpstr>Wingdings 3</vt:lpstr>
      <vt:lpstr>Facet</vt:lpstr>
      <vt:lpstr>DOCKER IMAGE CONTAINER FOR ML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IMAGE CONTAINING ML MODEL </dc:title>
  <dc:creator>prabhandhammeghana7@gmail.com</dc:creator>
  <cp:lastModifiedBy>prabhandhammeghana7@gmail.com</cp:lastModifiedBy>
  <cp:revision>4</cp:revision>
  <dcterms:created xsi:type="dcterms:W3CDTF">2021-11-29T16:17:35Z</dcterms:created>
  <dcterms:modified xsi:type="dcterms:W3CDTF">2021-11-29T17:05:47Z</dcterms:modified>
</cp:coreProperties>
</file>