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2"/>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Slab" panose="020B0604020202020204" charset="0"/>
      <p:regular r:id="rId23"/>
      <p:bold r:id="rId24"/>
    </p:embeddedFont>
    <p:embeddedFont>
      <p:font typeface="Hind" panose="020B0604020202020204" charset="0"/>
      <p:regular r:id="rId25"/>
      <p:bold r:id="rId26"/>
    </p:embeddedFont>
    <p:embeddedFont>
      <p:font typeface="Darker Grotesque" panose="020B0604020202020204" charset="0"/>
      <p:regular r:id="rId27"/>
      <p:bold r:id="rId28"/>
    </p:embeddedFont>
    <p:embeddedFont>
      <p:font typeface="Poppins Black" panose="020B0604020202020204" charset="0"/>
      <p:bold r:id="rId29"/>
      <p:boldItalic r:id="rId30"/>
    </p:embeddedFont>
    <p:embeddedFont>
      <p:font typeface="Roboto Condensed Light" panose="020B0604020202020204" charset="0"/>
      <p:regular r:id="rId31"/>
      <p:italic r:id="rId32"/>
    </p:embeddedFont>
    <p:embeddedFont>
      <p:font typeface="Darker Grotesque Medium" panose="020B0604020202020204" charset="0"/>
      <p:regular r:id="rId33"/>
      <p:bold r:id="rId34"/>
    </p:embeddedFont>
    <p:embeddedFont>
      <p:font typeface="Catamaran" panose="020B0604020202020204" charset="0"/>
      <p:regular r:id="rId35"/>
      <p:bold r:id="rId36"/>
    </p:embeddedFont>
    <p:embeddedFont>
      <p:font typeface="Poppins" panose="020B0604020202020204" charset="0"/>
      <p:regular r:id="rId37"/>
      <p:bold r:id="rId38"/>
      <p:italic r:id="rId39"/>
      <p:boldItalic r:id="rId40"/>
    </p:embeddedFont>
    <p:embeddedFont>
      <p:font typeface="Darker Grotesque Black" panose="020B0604020202020204" charset="0"/>
      <p:bold r:id="rId41"/>
    </p:embeddedFont>
    <p:embeddedFont>
      <p:font typeface="Open Sans"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3" d="100"/>
          <a:sy n="113" d="100"/>
        </p:scale>
        <p:origin x="355"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f383b495a0_0_7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f383b495a0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f383b495a0_0_7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f383b495a0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f383b495a0_0_7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f383b495a0_0_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f383b495a0_0_7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f383b495a0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f383b495a0_0_7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f383b495a0_0_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f383b495a0_0_7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f383b495a0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f62d93cc8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f62d93cc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f383b495a0_0_7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f383b495a0_0_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f383b495a0_0_8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f383b495a0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f383b495a0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f383b495a0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f383b495a0_0_6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f383b495a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383b495a0_0_6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383b495a0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f383b495a0_0_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f383b495a0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f383b495a0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f383b495a0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383b495a0_0_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383b495a0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f383b495a0_0_7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f383b495a0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f383b495a0_0_7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f383b495a0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f383b495a0_0_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f383b495a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4749" y="1188185"/>
            <a:ext cx="6294900" cy="236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0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424600" y="3529920"/>
            <a:ext cx="6294900" cy="479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000">
                <a:solidFill>
                  <a:schemeClr val="dk1"/>
                </a:solidFill>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flipH="1">
            <a:off x="8870070" y="3942929"/>
            <a:ext cx="1104042" cy="1142152"/>
          </a:xfrm>
          <a:custGeom>
            <a:avLst/>
            <a:gdLst/>
            <a:ahLst/>
            <a:cxnLst/>
            <a:rect l="l" t="t" r="r" b="b"/>
            <a:pathLst>
              <a:path w="6721" h="6953" extrusionOk="0">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7722973" y="-21111"/>
            <a:ext cx="1425232" cy="2836799"/>
            <a:chOff x="8080916" y="984758"/>
            <a:chExt cx="1113898" cy="2217116"/>
          </a:xfrm>
        </p:grpSpPr>
        <p:sp>
          <p:nvSpPr>
            <p:cNvPr id="13" name="Google Shape;13;p2"/>
            <p:cNvSpPr/>
            <p:nvPr/>
          </p:nvSpPr>
          <p:spPr>
            <a:xfrm>
              <a:off x="8452324" y="1355509"/>
              <a:ext cx="742489" cy="1475615"/>
            </a:xfrm>
            <a:custGeom>
              <a:avLst/>
              <a:gdLst/>
              <a:ahLst/>
              <a:cxnLst/>
              <a:rect l="l" t="t" r="r" b="b"/>
              <a:pathLst>
                <a:path w="4520" h="8983" extrusionOk="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452324" y="1564786"/>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14378" y="984758"/>
              <a:ext cx="780435" cy="580193"/>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rgbClr val="D9B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080916" y="2097668"/>
              <a:ext cx="1113898" cy="1104206"/>
            </a:xfrm>
            <a:custGeom>
              <a:avLst/>
              <a:gdLst/>
              <a:ahLst/>
              <a:cxnLst/>
              <a:rect l="l" t="t" r="r" b="b"/>
              <a:pathLst>
                <a:path w="6781" h="6722" extrusionOk="0">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080916" y="1308200"/>
              <a:ext cx="590213" cy="789634"/>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10800000" flipH="1">
            <a:off x="1430827" y="4589705"/>
            <a:ext cx="569845" cy="569845"/>
          </a:xfrm>
          <a:custGeom>
            <a:avLst/>
            <a:gdLst/>
            <a:ahLst/>
            <a:cxnLst/>
            <a:rect l="l" t="t" r="r" b="b"/>
            <a:pathLst>
              <a:path w="5734" h="5734" extrusionOk="0">
                <a:moveTo>
                  <a:pt x="1" y="1"/>
                </a:moveTo>
                <a:lnTo>
                  <a:pt x="1" y="5734"/>
                </a:lnTo>
                <a:lnTo>
                  <a:pt x="5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rot="5400000" flipH="1">
            <a:off x="-5068" y="-165684"/>
            <a:ext cx="1426226" cy="1425180"/>
            <a:chOff x="6062500" y="-2559918"/>
            <a:chExt cx="684928" cy="684426"/>
          </a:xfrm>
        </p:grpSpPr>
        <p:sp>
          <p:nvSpPr>
            <p:cNvPr id="20" name="Google Shape;20;p2"/>
            <p:cNvSpPr/>
            <p:nvPr/>
          </p:nvSpPr>
          <p:spPr>
            <a:xfrm>
              <a:off x="6290874" y="-2203262"/>
              <a:ext cx="456554" cy="327769"/>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rgbClr val="D9B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267542" y="-2559918"/>
              <a:ext cx="479887" cy="356758"/>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rgbClr val="1D2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062500" y="-2361035"/>
              <a:ext cx="362920" cy="485543"/>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rot="10800000">
            <a:off x="7419799" y="4298308"/>
            <a:ext cx="298291" cy="298291"/>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7718228" y="4618231"/>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8498497" y="2934165"/>
            <a:ext cx="1704111" cy="2217118"/>
          </a:xfrm>
          <a:custGeom>
            <a:avLst/>
            <a:gdLst/>
            <a:ahLst/>
            <a:cxnLst/>
            <a:rect l="l" t="t" r="r" b="b"/>
            <a:pathLst>
              <a:path w="10374" h="13497" extrusionOk="0">
                <a:moveTo>
                  <a:pt x="1" y="1"/>
                </a:moveTo>
                <a:lnTo>
                  <a:pt x="1" y="5215"/>
                </a:lnTo>
                <a:lnTo>
                  <a:pt x="2086" y="7300"/>
                </a:lnTo>
                <a:cubicBezTo>
                  <a:pt x="2726" y="6605"/>
                  <a:pt x="3593" y="6142"/>
                  <a:pt x="4635" y="6142"/>
                </a:cubicBezTo>
                <a:cubicBezTo>
                  <a:pt x="6550" y="6142"/>
                  <a:pt x="8112" y="7704"/>
                  <a:pt x="8112" y="9618"/>
                </a:cubicBezTo>
                <a:cubicBezTo>
                  <a:pt x="8112" y="11527"/>
                  <a:pt x="6550" y="13094"/>
                  <a:pt x="4635" y="13094"/>
                </a:cubicBezTo>
                <a:cubicBezTo>
                  <a:pt x="3189" y="13094"/>
                  <a:pt x="1915" y="12167"/>
                  <a:pt x="1391" y="10892"/>
                </a:cubicBezTo>
                <a:lnTo>
                  <a:pt x="1" y="10892"/>
                </a:lnTo>
                <a:lnTo>
                  <a:pt x="1" y="13497"/>
                </a:lnTo>
                <a:lnTo>
                  <a:pt x="8343" y="13497"/>
                </a:lnTo>
                <a:cubicBezTo>
                  <a:pt x="8343" y="11587"/>
                  <a:pt x="9154" y="9905"/>
                  <a:pt x="10373" y="8691"/>
                </a:cubicBezTo>
                <a:lnTo>
                  <a:pt x="9850" y="8227"/>
                </a:lnTo>
                <a:lnTo>
                  <a:pt x="1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8241912" y="4361646"/>
            <a:ext cx="590213" cy="789634"/>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rot="-5400000">
            <a:off x="-19493" y="3672463"/>
            <a:ext cx="1493198" cy="1493381"/>
            <a:chOff x="8228199" y="-11925"/>
            <a:chExt cx="915791" cy="915791"/>
          </a:xfrm>
        </p:grpSpPr>
        <p:sp>
          <p:nvSpPr>
            <p:cNvPr id="28" name="Google Shape;28;p2"/>
            <p:cNvSpPr/>
            <p:nvPr/>
          </p:nvSpPr>
          <p:spPr>
            <a:xfrm>
              <a:off x="8228199" y="-11925"/>
              <a:ext cx="915791" cy="915791"/>
            </a:xfrm>
            <a:custGeom>
              <a:avLst/>
              <a:gdLst/>
              <a:ahLst/>
              <a:cxnLst/>
              <a:rect l="l" t="t" r="r" b="b"/>
              <a:pathLst>
                <a:path w="5734" h="5734" extrusionOk="0">
                  <a:moveTo>
                    <a:pt x="1" y="1"/>
                  </a:moveTo>
                  <a:lnTo>
                    <a:pt x="1" y="5734"/>
                  </a:lnTo>
                  <a:lnTo>
                    <a:pt x="57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13305" y="205249"/>
              <a:ext cx="462847" cy="46284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rot="10800000" flipH="1">
            <a:off x="3722689" y="4554196"/>
            <a:ext cx="2142707" cy="905695"/>
            <a:chOff x="3834318" y="-10041"/>
            <a:chExt cx="1846366" cy="780435"/>
          </a:xfrm>
        </p:grpSpPr>
        <p:sp>
          <p:nvSpPr>
            <p:cNvPr id="31" name="Google Shape;31;p2"/>
            <p:cNvSpPr/>
            <p:nvPr/>
          </p:nvSpPr>
          <p:spPr>
            <a:xfrm rot="5400000" flipH="1">
              <a:off x="4200881" y="-376604"/>
              <a:ext cx="742489" cy="1475615"/>
            </a:xfrm>
            <a:custGeom>
              <a:avLst/>
              <a:gdLst/>
              <a:ahLst/>
              <a:cxnLst/>
              <a:rect l="l" t="t" r="r" b="b"/>
              <a:pathLst>
                <a:path w="4520" h="8983" extrusionOk="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flipH="1">
              <a:off x="4462888" y="94680"/>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flipH="1">
              <a:off x="5000370" y="90080"/>
              <a:ext cx="780435" cy="580193"/>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rot="5400000">
            <a:off x="-440961" y="2293458"/>
            <a:ext cx="1322559" cy="440637"/>
            <a:chOff x="5977976" y="1238193"/>
            <a:chExt cx="1968973" cy="656003"/>
          </a:xfrm>
        </p:grpSpPr>
        <p:sp>
          <p:nvSpPr>
            <p:cNvPr id="35" name="Google Shape;35;p2"/>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rot="10800000">
            <a:off x="5685318" y="-4630"/>
            <a:ext cx="1322559" cy="440637"/>
            <a:chOff x="5977976" y="1238193"/>
            <a:chExt cx="1968973" cy="656003"/>
          </a:xfrm>
        </p:grpSpPr>
        <p:sp>
          <p:nvSpPr>
            <p:cNvPr id="39" name="Google Shape;39;p2"/>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2"/>
          <p:cNvSpPr/>
          <p:nvPr/>
        </p:nvSpPr>
        <p:spPr>
          <a:xfrm rot="10800000">
            <a:off x="1127724" y="1632008"/>
            <a:ext cx="298291" cy="298291"/>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7010699" y="958258"/>
            <a:ext cx="298291" cy="298291"/>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2"/>
          <p:cNvGrpSpPr/>
          <p:nvPr/>
        </p:nvGrpSpPr>
        <p:grpSpPr>
          <a:xfrm rot="-5400000">
            <a:off x="3243672" y="-837315"/>
            <a:ext cx="926701" cy="1841715"/>
            <a:chOff x="8452324" y="1355509"/>
            <a:chExt cx="742489" cy="1475615"/>
          </a:xfrm>
        </p:grpSpPr>
        <p:sp>
          <p:nvSpPr>
            <p:cNvPr id="45" name="Google Shape;45;p2"/>
            <p:cNvSpPr/>
            <p:nvPr/>
          </p:nvSpPr>
          <p:spPr>
            <a:xfrm>
              <a:off x="8452324" y="1355509"/>
              <a:ext cx="742489" cy="1475615"/>
            </a:xfrm>
            <a:custGeom>
              <a:avLst/>
              <a:gdLst/>
              <a:ahLst/>
              <a:cxnLst/>
              <a:rect l="l" t="t" r="r" b="b"/>
              <a:pathLst>
                <a:path w="4520" h="8983" extrusionOk="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452324" y="1564786"/>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rot="10800000">
            <a:off x="3314299" y="4447458"/>
            <a:ext cx="298291" cy="298291"/>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5"/>
        <p:cNvGrpSpPr/>
        <p:nvPr/>
      </p:nvGrpSpPr>
      <p:grpSpPr>
        <a:xfrm>
          <a:off x="0" y="0"/>
          <a:ext cx="0" cy="0"/>
          <a:chOff x="0" y="0"/>
          <a:chExt cx="0" cy="0"/>
        </a:xfrm>
      </p:grpSpPr>
      <p:sp>
        <p:nvSpPr>
          <p:cNvPr id="226" name="Google Shape;226;p11"/>
          <p:cNvSpPr txBox="1">
            <a:spLocks noGrp="1"/>
          </p:cNvSpPr>
          <p:nvPr>
            <p:ph type="subTitle" idx="1"/>
          </p:nvPr>
        </p:nvSpPr>
        <p:spPr>
          <a:xfrm>
            <a:off x="1426025" y="3425875"/>
            <a:ext cx="6292200" cy="438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algn="ctr" rtl="0">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2pPr>
            <a:lvl3pPr lvl="2" algn="ctr" rtl="0">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3pPr>
            <a:lvl4pPr lvl="3" algn="ctr" rtl="0">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4pPr>
            <a:lvl5pPr lvl="4" algn="ctr" rtl="0">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5pPr>
            <a:lvl6pPr lvl="5" algn="ctr" rtl="0">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6pPr>
            <a:lvl7pPr lvl="6" algn="ctr" rtl="0">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7pPr>
            <a:lvl8pPr lvl="7" algn="ctr" rtl="0">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8pPr>
            <a:lvl9pPr lvl="8" algn="ctr" rtl="0">
              <a:spcBef>
                <a:spcPts val="1600"/>
              </a:spcBef>
              <a:spcAft>
                <a:spcPts val="1600"/>
              </a:spcAft>
              <a:buNone/>
              <a:defRPr sz="2000">
                <a:solidFill>
                  <a:schemeClr val="dk1"/>
                </a:solidFill>
                <a:latin typeface="Darker Grotesque Medium"/>
                <a:ea typeface="Darker Grotesque Medium"/>
                <a:cs typeface="Darker Grotesque Medium"/>
                <a:sym typeface="Darker Grotesque Medium"/>
              </a:defRPr>
            </a:lvl9pPr>
          </a:lstStyle>
          <a:p>
            <a:endParaRPr/>
          </a:p>
        </p:txBody>
      </p:sp>
      <p:sp>
        <p:nvSpPr>
          <p:cNvPr id="227" name="Google Shape;227;p11"/>
          <p:cNvSpPr txBox="1">
            <a:spLocks noGrp="1"/>
          </p:cNvSpPr>
          <p:nvPr>
            <p:ph type="title" hasCustomPrompt="1"/>
          </p:nvPr>
        </p:nvSpPr>
        <p:spPr>
          <a:xfrm>
            <a:off x="713225" y="1410925"/>
            <a:ext cx="77178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12000"/>
              <a:buNone/>
              <a:defRPr sz="9900">
                <a:solidFill>
                  <a:schemeClr val="dk1"/>
                </a:solidFill>
              </a:defRPr>
            </a:lvl1pPr>
            <a:lvl2pPr lvl="1" algn="ctr">
              <a:spcBef>
                <a:spcPts val="0"/>
              </a:spcBef>
              <a:spcAft>
                <a:spcPts val="0"/>
              </a:spcAft>
              <a:buClr>
                <a:schemeClr val="dk1"/>
              </a:buClr>
              <a:buSzPts val="12000"/>
              <a:buNone/>
              <a:defRPr sz="12000">
                <a:solidFill>
                  <a:schemeClr val="dk1"/>
                </a:solidFill>
              </a:defRPr>
            </a:lvl2pPr>
            <a:lvl3pPr lvl="2" algn="ctr">
              <a:spcBef>
                <a:spcPts val="0"/>
              </a:spcBef>
              <a:spcAft>
                <a:spcPts val="0"/>
              </a:spcAft>
              <a:buClr>
                <a:schemeClr val="dk1"/>
              </a:buClr>
              <a:buSzPts val="12000"/>
              <a:buNone/>
              <a:defRPr sz="12000">
                <a:solidFill>
                  <a:schemeClr val="dk1"/>
                </a:solidFill>
              </a:defRPr>
            </a:lvl3pPr>
            <a:lvl4pPr lvl="3" algn="ctr">
              <a:spcBef>
                <a:spcPts val="0"/>
              </a:spcBef>
              <a:spcAft>
                <a:spcPts val="0"/>
              </a:spcAft>
              <a:buClr>
                <a:schemeClr val="dk1"/>
              </a:buClr>
              <a:buSzPts val="12000"/>
              <a:buNone/>
              <a:defRPr sz="12000">
                <a:solidFill>
                  <a:schemeClr val="dk1"/>
                </a:solidFill>
              </a:defRPr>
            </a:lvl4pPr>
            <a:lvl5pPr lvl="4" algn="ctr">
              <a:spcBef>
                <a:spcPts val="0"/>
              </a:spcBef>
              <a:spcAft>
                <a:spcPts val="0"/>
              </a:spcAft>
              <a:buClr>
                <a:schemeClr val="dk1"/>
              </a:buClr>
              <a:buSzPts val="12000"/>
              <a:buNone/>
              <a:defRPr sz="12000">
                <a:solidFill>
                  <a:schemeClr val="dk1"/>
                </a:solidFill>
              </a:defRPr>
            </a:lvl5pPr>
            <a:lvl6pPr lvl="5" algn="ctr">
              <a:spcBef>
                <a:spcPts val="0"/>
              </a:spcBef>
              <a:spcAft>
                <a:spcPts val="0"/>
              </a:spcAft>
              <a:buClr>
                <a:schemeClr val="dk1"/>
              </a:buClr>
              <a:buSzPts val="12000"/>
              <a:buNone/>
              <a:defRPr sz="12000">
                <a:solidFill>
                  <a:schemeClr val="dk1"/>
                </a:solidFill>
              </a:defRPr>
            </a:lvl6pPr>
            <a:lvl7pPr lvl="6" algn="ctr">
              <a:spcBef>
                <a:spcPts val="0"/>
              </a:spcBef>
              <a:spcAft>
                <a:spcPts val="0"/>
              </a:spcAft>
              <a:buClr>
                <a:schemeClr val="dk1"/>
              </a:buClr>
              <a:buSzPts val="12000"/>
              <a:buNone/>
              <a:defRPr sz="12000">
                <a:solidFill>
                  <a:schemeClr val="dk1"/>
                </a:solidFill>
              </a:defRPr>
            </a:lvl7pPr>
            <a:lvl8pPr lvl="7" algn="ctr">
              <a:spcBef>
                <a:spcPts val="0"/>
              </a:spcBef>
              <a:spcAft>
                <a:spcPts val="0"/>
              </a:spcAft>
              <a:buClr>
                <a:schemeClr val="dk1"/>
              </a:buClr>
              <a:buSzPts val="12000"/>
              <a:buNone/>
              <a:defRPr sz="12000">
                <a:solidFill>
                  <a:schemeClr val="dk1"/>
                </a:solidFill>
              </a:defRPr>
            </a:lvl8pPr>
            <a:lvl9pPr lvl="8" algn="ctr">
              <a:spcBef>
                <a:spcPts val="0"/>
              </a:spcBef>
              <a:spcAft>
                <a:spcPts val="0"/>
              </a:spcAft>
              <a:buClr>
                <a:schemeClr val="dk1"/>
              </a:buClr>
              <a:buSzPts val="12000"/>
              <a:buNone/>
              <a:defRPr sz="12000">
                <a:solidFill>
                  <a:schemeClr val="dk1"/>
                </a:solidFill>
              </a:defRPr>
            </a:lvl9pPr>
          </a:lstStyle>
          <a:p>
            <a:r>
              <a:t>xx%</a:t>
            </a:r>
          </a:p>
        </p:txBody>
      </p:sp>
      <p:grpSp>
        <p:nvGrpSpPr>
          <p:cNvPr id="228" name="Google Shape;228;p11"/>
          <p:cNvGrpSpPr/>
          <p:nvPr/>
        </p:nvGrpSpPr>
        <p:grpSpPr>
          <a:xfrm>
            <a:off x="5740351" y="-11924"/>
            <a:ext cx="2536154" cy="1267639"/>
            <a:chOff x="7311775" y="-11925"/>
            <a:chExt cx="1832216" cy="915791"/>
          </a:xfrm>
        </p:grpSpPr>
        <p:sp>
          <p:nvSpPr>
            <p:cNvPr id="229" name="Google Shape;229;p11"/>
            <p:cNvSpPr/>
            <p:nvPr/>
          </p:nvSpPr>
          <p:spPr>
            <a:xfrm>
              <a:off x="7311775" y="-11925"/>
              <a:ext cx="916590" cy="915791"/>
            </a:xfrm>
            <a:custGeom>
              <a:avLst/>
              <a:gdLst/>
              <a:ahLst/>
              <a:cxnLst/>
              <a:rect l="l" t="t" r="r" b="b"/>
              <a:pathLst>
                <a:path w="5739" h="5734" extrusionOk="0">
                  <a:moveTo>
                    <a:pt x="1" y="1"/>
                  </a:moveTo>
                  <a:lnTo>
                    <a:pt x="5739" y="5734"/>
                  </a:lnTo>
                  <a:lnTo>
                    <a:pt x="5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8228199" y="-11925"/>
              <a:ext cx="915791" cy="915791"/>
            </a:xfrm>
            <a:custGeom>
              <a:avLst/>
              <a:gdLst/>
              <a:ahLst/>
              <a:cxnLst/>
              <a:rect l="l" t="t" r="r" b="b"/>
              <a:pathLst>
                <a:path w="5734" h="5734" extrusionOk="0">
                  <a:moveTo>
                    <a:pt x="1" y="1"/>
                  </a:moveTo>
                  <a:lnTo>
                    <a:pt x="1" y="5734"/>
                  </a:lnTo>
                  <a:lnTo>
                    <a:pt x="57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8413305" y="256071"/>
              <a:ext cx="462847" cy="46284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1"/>
          <p:cNvGrpSpPr/>
          <p:nvPr/>
        </p:nvGrpSpPr>
        <p:grpSpPr>
          <a:xfrm>
            <a:off x="0" y="3652281"/>
            <a:ext cx="2229159" cy="2165353"/>
            <a:chOff x="0" y="4282001"/>
            <a:chExt cx="1244645" cy="1209086"/>
          </a:xfrm>
        </p:grpSpPr>
        <p:sp>
          <p:nvSpPr>
            <p:cNvPr id="233" name="Google Shape;233;p11"/>
            <p:cNvSpPr/>
            <p:nvPr/>
          </p:nvSpPr>
          <p:spPr>
            <a:xfrm>
              <a:off x="213425" y="4424236"/>
              <a:ext cx="1031220" cy="1066851"/>
            </a:xfrm>
            <a:custGeom>
              <a:avLst/>
              <a:gdLst/>
              <a:ahLst/>
              <a:cxnLst/>
              <a:rect l="l" t="t" r="r" b="b"/>
              <a:pathLst>
                <a:path w="6721" h="6953" extrusionOk="0">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a:off x="0" y="4282001"/>
              <a:ext cx="320214" cy="871372"/>
            </a:xfrm>
            <a:custGeom>
              <a:avLst/>
              <a:gdLst/>
              <a:ahLst/>
              <a:cxnLst/>
              <a:rect l="l" t="t" r="r" b="b"/>
              <a:pathLst>
                <a:path w="2087" h="5679" extrusionOk="0">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a:off x="177829" y="4602069"/>
              <a:ext cx="684923" cy="551301"/>
            </a:xfrm>
            <a:custGeom>
              <a:avLst/>
              <a:gdLst/>
              <a:ahLst/>
              <a:cxnLst/>
              <a:rect l="l" t="t" r="r" b="b"/>
              <a:pathLst>
                <a:path w="4464" h="3593" extrusionOk="0">
                  <a:moveTo>
                    <a:pt x="927" y="0"/>
                  </a:moveTo>
                  <a:cubicBezTo>
                    <a:pt x="348" y="580"/>
                    <a:pt x="0" y="1391"/>
                    <a:pt x="0" y="2318"/>
                  </a:cubicBezTo>
                  <a:cubicBezTo>
                    <a:pt x="0" y="2721"/>
                    <a:pt x="116" y="3184"/>
                    <a:pt x="232" y="3592"/>
                  </a:cubicBezTo>
                  <a:lnTo>
                    <a:pt x="4464" y="3592"/>
                  </a:lnTo>
                  <a:lnTo>
                    <a:pt x="9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11"/>
          <p:cNvGrpSpPr/>
          <p:nvPr/>
        </p:nvGrpSpPr>
        <p:grpSpPr>
          <a:xfrm flipH="1">
            <a:off x="8431022" y="-11929"/>
            <a:ext cx="865530" cy="1732981"/>
            <a:chOff x="-66206" y="1406331"/>
            <a:chExt cx="277236" cy="555069"/>
          </a:xfrm>
        </p:grpSpPr>
        <p:sp>
          <p:nvSpPr>
            <p:cNvPr id="237" name="Google Shape;237;p11"/>
            <p:cNvSpPr/>
            <p:nvPr/>
          </p:nvSpPr>
          <p:spPr>
            <a:xfrm rot="5400000">
              <a:off x="-66253" y="1406378"/>
              <a:ext cx="277331" cy="277236"/>
            </a:xfrm>
            <a:custGeom>
              <a:avLst/>
              <a:gdLst/>
              <a:ahLst/>
              <a:cxnLst/>
              <a:rect l="l" t="t" r="r" b="b"/>
              <a:pathLst>
                <a:path w="2722" h="2721" extrusionOk="0">
                  <a:moveTo>
                    <a:pt x="0" y="0"/>
                  </a:moveTo>
                  <a:lnTo>
                    <a:pt x="0" y="2721"/>
                  </a:lnTo>
                  <a:lnTo>
                    <a:pt x="2721"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rot="5400000">
              <a:off x="-66457" y="1683913"/>
              <a:ext cx="277739" cy="277236"/>
            </a:xfrm>
            <a:custGeom>
              <a:avLst/>
              <a:gdLst/>
              <a:ahLst/>
              <a:cxnLst/>
              <a:rect l="l" t="t" r="r" b="b"/>
              <a:pathLst>
                <a:path w="2726" h="2721" extrusionOk="0">
                  <a:moveTo>
                    <a:pt x="0" y="0"/>
                  </a:moveTo>
                  <a:lnTo>
                    <a:pt x="0" y="2721"/>
                  </a:lnTo>
                  <a:lnTo>
                    <a:pt x="2725"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1"/>
          <p:cNvSpPr/>
          <p:nvPr/>
        </p:nvSpPr>
        <p:spPr>
          <a:xfrm rot="10800000" flipH="1">
            <a:off x="7001277" y="3311031"/>
            <a:ext cx="2142169" cy="2123749"/>
          </a:xfrm>
          <a:custGeom>
            <a:avLst/>
            <a:gdLst/>
            <a:ahLst/>
            <a:cxnLst/>
            <a:rect l="l" t="t" r="r" b="b"/>
            <a:pathLst>
              <a:path w="6781" h="6722" extrusionOk="0">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11"/>
          <p:cNvGrpSpPr/>
          <p:nvPr/>
        </p:nvGrpSpPr>
        <p:grpSpPr>
          <a:xfrm rot="5400000" flipH="1">
            <a:off x="4846681" y="4320972"/>
            <a:ext cx="547957" cy="1097094"/>
            <a:chOff x="-66206" y="1406331"/>
            <a:chExt cx="277236" cy="555069"/>
          </a:xfrm>
        </p:grpSpPr>
        <p:sp>
          <p:nvSpPr>
            <p:cNvPr id="241" name="Google Shape;241;p11"/>
            <p:cNvSpPr/>
            <p:nvPr/>
          </p:nvSpPr>
          <p:spPr>
            <a:xfrm rot="5400000">
              <a:off x="-66253" y="1406378"/>
              <a:ext cx="277331" cy="277236"/>
            </a:xfrm>
            <a:custGeom>
              <a:avLst/>
              <a:gdLst/>
              <a:ahLst/>
              <a:cxnLst/>
              <a:rect l="l" t="t" r="r" b="b"/>
              <a:pathLst>
                <a:path w="2722" h="2721" extrusionOk="0">
                  <a:moveTo>
                    <a:pt x="0" y="0"/>
                  </a:moveTo>
                  <a:lnTo>
                    <a:pt x="0" y="2721"/>
                  </a:lnTo>
                  <a:lnTo>
                    <a:pt x="2721" y="272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rot="5400000">
              <a:off x="-66457" y="1683913"/>
              <a:ext cx="277739" cy="277236"/>
            </a:xfrm>
            <a:custGeom>
              <a:avLst/>
              <a:gdLst/>
              <a:ahLst/>
              <a:cxnLst/>
              <a:rect l="l" t="t" r="r" b="b"/>
              <a:pathLst>
                <a:path w="2726" h="2721" extrusionOk="0">
                  <a:moveTo>
                    <a:pt x="0" y="0"/>
                  </a:moveTo>
                  <a:lnTo>
                    <a:pt x="0" y="2721"/>
                  </a:lnTo>
                  <a:lnTo>
                    <a:pt x="2725" y="272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1" y="-1433135"/>
            <a:ext cx="1812381" cy="2860090"/>
            <a:chOff x="-1" y="-1433135"/>
            <a:chExt cx="1812381" cy="2860090"/>
          </a:xfrm>
        </p:grpSpPr>
        <p:grpSp>
          <p:nvGrpSpPr>
            <p:cNvPr id="244" name="Google Shape;244;p11"/>
            <p:cNvGrpSpPr/>
            <p:nvPr/>
          </p:nvGrpSpPr>
          <p:grpSpPr>
            <a:xfrm rot="-5400000" flipH="1">
              <a:off x="-715179" y="-717957"/>
              <a:ext cx="2860090" cy="1429734"/>
              <a:chOff x="7311775" y="-11925"/>
              <a:chExt cx="1832216" cy="915791"/>
            </a:xfrm>
          </p:grpSpPr>
          <p:sp>
            <p:nvSpPr>
              <p:cNvPr id="245" name="Google Shape;245;p11"/>
              <p:cNvSpPr/>
              <p:nvPr/>
            </p:nvSpPr>
            <p:spPr>
              <a:xfrm>
                <a:off x="7311775" y="-11925"/>
                <a:ext cx="916590" cy="915791"/>
              </a:xfrm>
              <a:custGeom>
                <a:avLst/>
                <a:gdLst/>
                <a:ahLst/>
                <a:cxnLst/>
                <a:rect l="l" t="t" r="r" b="b"/>
                <a:pathLst>
                  <a:path w="5739" h="5734" extrusionOk="0">
                    <a:moveTo>
                      <a:pt x="1" y="1"/>
                    </a:moveTo>
                    <a:lnTo>
                      <a:pt x="5739" y="5734"/>
                    </a:lnTo>
                    <a:lnTo>
                      <a:pt x="57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a:off x="8228199" y="-11925"/>
                <a:ext cx="915791" cy="915791"/>
              </a:xfrm>
              <a:custGeom>
                <a:avLst/>
                <a:gdLst/>
                <a:ahLst/>
                <a:cxnLst/>
                <a:rect l="l" t="t" r="r" b="b"/>
                <a:pathLst>
                  <a:path w="5734" h="5734" extrusionOk="0">
                    <a:moveTo>
                      <a:pt x="1" y="1"/>
                    </a:moveTo>
                    <a:lnTo>
                      <a:pt x="1" y="5734"/>
                    </a:lnTo>
                    <a:lnTo>
                      <a:pt x="57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1"/>
            <p:cNvSpPr/>
            <p:nvPr/>
          </p:nvSpPr>
          <p:spPr>
            <a:xfrm rot="-8100000" flipH="1">
              <a:off x="1150095" y="108658"/>
              <a:ext cx="548944" cy="547956"/>
            </a:xfrm>
            <a:custGeom>
              <a:avLst/>
              <a:gdLst/>
              <a:ahLst/>
              <a:cxnLst/>
              <a:rect l="l" t="t" r="r" b="b"/>
              <a:pathLst>
                <a:path w="2726" h="2721" extrusionOk="0">
                  <a:moveTo>
                    <a:pt x="0" y="0"/>
                  </a:moveTo>
                  <a:lnTo>
                    <a:pt x="0" y="2721"/>
                  </a:lnTo>
                  <a:lnTo>
                    <a:pt x="2725"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rot="-5400000" flipH="1">
              <a:off x="409451" y="277324"/>
              <a:ext cx="740475" cy="74057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rot="-5400000" flipH="1">
            <a:off x="3165056" y="-274578"/>
            <a:ext cx="547957" cy="1097094"/>
            <a:chOff x="-66206" y="1406331"/>
            <a:chExt cx="277236" cy="555069"/>
          </a:xfrm>
        </p:grpSpPr>
        <p:sp>
          <p:nvSpPr>
            <p:cNvPr id="250" name="Google Shape;250;p11"/>
            <p:cNvSpPr/>
            <p:nvPr/>
          </p:nvSpPr>
          <p:spPr>
            <a:xfrm rot="5400000">
              <a:off x="-66253" y="1406378"/>
              <a:ext cx="277331" cy="277236"/>
            </a:xfrm>
            <a:custGeom>
              <a:avLst/>
              <a:gdLst/>
              <a:ahLst/>
              <a:cxnLst/>
              <a:rect l="l" t="t" r="r" b="b"/>
              <a:pathLst>
                <a:path w="2722" h="2721" extrusionOk="0">
                  <a:moveTo>
                    <a:pt x="0" y="0"/>
                  </a:moveTo>
                  <a:lnTo>
                    <a:pt x="0" y="2721"/>
                  </a:lnTo>
                  <a:lnTo>
                    <a:pt x="2721" y="272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rot="5400000">
              <a:off x="-66457" y="1683913"/>
              <a:ext cx="277739" cy="277236"/>
            </a:xfrm>
            <a:custGeom>
              <a:avLst/>
              <a:gdLst/>
              <a:ahLst/>
              <a:cxnLst/>
              <a:rect l="l" t="t" r="r" b="b"/>
              <a:pathLst>
                <a:path w="2726" h="2721" extrusionOk="0">
                  <a:moveTo>
                    <a:pt x="0" y="0"/>
                  </a:moveTo>
                  <a:lnTo>
                    <a:pt x="0" y="2721"/>
                  </a:lnTo>
                  <a:lnTo>
                    <a:pt x="2725" y="272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5_1_2">
    <p:spTree>
      <p:nvGrpSpPr>
        <p:cNvPr id="1" name="Shape 253"/>
        <p:cNvGrpSpPr/>
        <p:nvPr/>
      </p:nvGrpSpPr>
      <p:grpSpPr>
        <a:xfrm>
          <a:off x="0" y="0"/>
          <a:ext cx="0" cy="0"/>
          <a:chOff x="0" y="0"/>
          <a:chExt cx="0" cy="0"/>
        </a:xfrm>
      </p:grpSpPr>
      <p:sp>
        <p:nvSpPr>
          <p:cNvPr id="254" name="Google Shape;254;p13"/>
          <p:cNvSpPr txBox="1">
            <a:spLocks noGrp="1"/>
          </p:cNvSpPr>
          <p:nvPr>
            <p:ph type="subTitle" idx="1"/>
          </p:nvPr>
        </p:nvSpPr>
        <p:spPr>
          <a:xfrm>
            <a:off x="1502225" y="2577247"/>
            <a:ext cx="2934300" cy="356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Font typeface="Darker Grotesque Black"/>
              <a:buNone/>
              <a:defRPr sz="2000" b="1">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255" name="Google Shape;255;p13"/>
          <p:cNvSpPr txBox="1">
            <a:spLocks noGrp="1"/>
          </p:cNvSpPr>
          <p:nvPr>
            <p:ph type="subTitle" idx="2"/>
          </p:nvPr>
        </p:nvSpPr>
        <p:spPr>
          <a:xfrm>
            <a:off x="1502225" y="2940355"/>
            <a:ext cx="2226600" cy="5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256" name="Google Shape;256;p13"/>
          <p:cNvSpPr txBox="1">
            <a:spLocks noGrp="1"/>
          </p:cNvSpPr>
          <p:nvPr>
            <p:ph type="subTitle" idx="3"/>
          </p:nvPr>
        </p:nvSpPr>
        <p:spPr>
          <a:xfrm>
            <a:off x="1502225" y="3757047"/>
            <a:ext cx="2927700" cy="356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Font typeface="Darker Grotesque Black"/>
              <a:buNone/>
              <a:defRPr sz="2000" b="1">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257" name="Google Shape;257;p13"/>
          <p:cNvSpPr txBox="1">
            <a:spLocks noGrp="1"/>
          </p:cNvSpPr>
          <p:nvPr>
            <p:ph type="subTitle" idx="4"/>
          </p:nvPr>
        </p:nvSpPr>
        <p:spPr>
          <a:xfrm>
            <a:off x="1502225" y="4117722"/>
            <a:ext cx="2226600" cy="5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258" name="Google Shape;258;p13"/>
          <p:cNvSpPr txBox="1">
            <a:spLocks noGrp="1"/>
          </p:cNvSpPr>
          <p:nvPr>
            <p:ph type="subTitle" idx="5"/>
          </p:nvPr>
        </p:nvSpPr>
        <p:spPr>
          <a:xfrm>
            <a:off x="5335886" y="3757047"/>
            <a:ext cx="2927700" cy="356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Font typeface="Darker Grotesque Black"/>
              <a:buNone/>
              <a:defRPr sz="2000" b="1">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259" name="Google Shape;259;p13"/>
          <p:cNvSpPr txBox="1">
            <a:spLocks noGrp="1"/>
          </p:cNvSpPr>
          <p:nvPr>
            <p:ph type="subTitle" idx="6"/>
          </p:nvPr>
        </p:nvSpPr>
        <p:spPr>
          <a:xfrm>
            <a:off x="5335886" y="4117722"/>
            <a:ext cx="2226600" cy="5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260" name="Google Shape;260;p13"/>
          <p:cNvSpPr txBox="1">
            <a:spLocks noGrp="1"/>
          </p:cNvSpPr>
          <p:nvPr>
            <p:ph type="subTitle" idx="7"/>
          </p:nvPr>
        </p:nvSpPr>
        <p:spPr>
          <a:xfrm>
            <a:off x="5335886" y="1397447"/>
            <a:ext cx="2927700" cy="356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Font typeface="Darker Grotesque Black"/>
              <a:buNone/>
              <a:defRPr sz="2000" b="1">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261" name="Google Shape;261;p13"/>
          <p:cNvSpPr txBox="1">
            <a:spLocks noGrp="1"/>
          </p:cNvSpPr>
          <p:nvPr>
            <p:ph type="subTitle" idx="8"/>
          </p:nvPr>
        </p:nvSpPr>
        <p:spPr>
          <a:xfrm>
            <a:off x="5335886" y="1762988"/>
            <a:ext cx="22266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262" name="Google Shape;262;p13"/>
          <p:cNvSpPr txBox="1">
            <a:spLocks noGrp="1"/>
          </p:cNvSpPr>
          <p:nvPr>
            <p:ph type="subTitle" idx="9"/>
          </p:nvPr>
        </p:nvSpPr>
        <p:spPr>
          <a:xfrm>
            <a:off x="5335886" y="2577247"/>
            <a:ext cx="2927700" cy="356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Font typeface="Darker Grotesque Black"/>
              <a:buNone/>
              <a:defRPr sz="2000" b="1">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263" name="Google Shape;263;p13"/>
          <p:cNvSpPr txBox="1">
            <a:spLocks noGrp="1"/>
          </p:cNvSpPr>
          <p:nvPr>
            <p:ph type="subTitle" idx="13"/>
          </p:nvPr>
        </p:nvSpPr>
        <p:spPr>
          <a:xfrm>
            <a:off x="5335886" y="2940355"/>
            <a:ext cx="22266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264" name="Google Shape;264;p13"/>
          <p:cNvSpPr txBox="1">
            <a:spLocks noGrp="1"/>
          </p:cNvSpPr>
          <p:nvPr>
            <p:ph type="subTitle" idx="14"/>
          </p:nvPr>
        </p:nvSpPr>
        <p:spPr>
          <a:xfrm>
            <a:off x="1502225" y="1397447"/>
            <a:ext cx="2934300" cy="356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Font typeface="Darker Grotesque Black"/>
              <a:buNone/>
              <a:defRPr sz="2000" b="1">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265" name="Google Shape;265;p13"/>
          <p:cNvSpPr txBox="1">
            <a:spLocks noGrp="1"/>
          </p:cNvSpPr>
          <p:nvPr>
            <p:ph type="subTitle" idx="15"/>
          </p:nvPr>
        </p:nvSpPr>
        <p:spPr>
          <a:xfrm>
            <a:off x="1502225" y="1762988"/>
            <a:ext cx="22266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266" name="Google Shape;266;p13"/>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Poppins"/>
              <a:buNone/>
              <a:defRPr sz="3000">
                <a:solidFill>
                  <a:schemeClr val="dk1"/>
                </a:solidFill>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a:endParaRPr/>
          </a:p>
        </p:txBody>
      </p:sp>
      <p:sp>
        <p:nvSpPr>
          <p:cNvPr id="267" name="Google Shape;267;p13"/>
          <p:cNvSpPr txBox="1">
            <a:spLocks noGrp="1"/>
          </p:cNvSpPr>
          <p:nvPr>
            <p:ph type="title" idx="16" hasCustomPrompt="1"/>
          </p:nvPr>
        </p:nvSpPr>
        <p:spPr>
          <a:xfrm>
            <a:off x="4359998" y="1198973"/>
            <a:ext cx="900000" cy="79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400" b="1">
                <a:solidFill>
                  <a:schemeClr val="dk2"/>
                </a:solidFill>
                <a:latin typeface="Poppins"/>
                <a:ea typeface="Poppins"/>
                <a:cs typeface="Poppins"/>
                <a:sym typeface="Poppi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268" name="Google Shape;268;p13"/>
          <p:cNvSpPr txBox="1">
            <a:spLocks noGrp="1"/>
          </p:cNvSpPr>
          <p:nvPr>
            <p:ph type="title" idx="17" hasCustomPrompt="1"/>
          </p:nvPr>
        </p:nvSpPr>
        <p:spPr>
          <a:xfrm>
            <a:off x="4359998" y="2387260"/>
            <a:ext cx="900000" cy="79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400" b="1">
                <a:solidFill>
                  <a:schemeClr val="dk2"/>
                </a:solidFill>
                <a:latin typeface="Poppins"/>
                <a:ea typeface="Poppins"/>
                <a:cs typeface="Poppins"/>
                <a:sym typeface="Poppi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269" name="Google Shape;269;p13"/>
          <p:cNvSpPr txBox="1">
            <a:spLocks noGrp="1"/>
          </p:cNvSpPr>
          <p:nvPr>
            <p:ph type="title" idx="18" hasCustomPrompt="1"/>
          </p:nvPr>
        </p:nvSpPr>
        <p:spPr>
          <a:xfrm>
            <a:off x="4359998" y="3575547"/>
            <a:ext cx="900000" cy="79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400" b="1">
                <a:solidFill>
                  <a:schemeClr val="dk2"/>
                </a:solidFill>
                <a:latin typeface="Poppins"/>
                <a:ea typeface="Poppins"/>
                <a:cs typeface="Poppins"/>
                <a:sym typeface="Poppi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270" name="Google Shape;270;p13"/>
          <p:cNvSpPr txBox="1">
            <a:spLocks noGrp="1"/>
          </p:cNvSpPr>
          <p:nvPr>
            <p:ph type="title" idx="19" hasCustomPrompt="1"/>
          </p:nvPr>
        </p:nvSpPr>
        <p:spPr>
          <a:xfrm>
            <a:off x="560823" y="1198973"/>
            <a:ext cx="900000" cy="79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400" b="1">
                <a:solidFill>
                  <a:schemeClr val="dk2"/>
                </a:solidFill>
                <a:latin typeface="Poppins"/>
                <a:ea typeface="Poppins"/>
                <a:cs typeface="Poppins"/>
                <a:sym typeface="Poppi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271" name="Google Shape;271;p13"/>
          <p:cNvSpPr txBox="1">
            <a:spLocks noGrp="1"/>
          </p:cNvSpPr>
          <p:nvPr>
            <p:ph type="title" idx="20" hasCustomPrompt="1"/>
          </p:nvPr>
        </p:nvSpPr>
        <p:spPr>
          <a:xfrm>
            <a:off x="560823" y="2387260"/>
            <a:ext cx="900000" cy="79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400" b="1">
                <a:solidFill>
                  <a:schemeClr val="dk2"/>
                </a:solidFill>
                <a:latin typeface="Poppins"/>
                <a:ea typeface="Poppins"/>
                <a:cs typeface="Poppins"/>
                <a:sym typeface="Poppi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272" name="Google Shape;272;p13"/>
          <p:cNvSpPr txBox="1">
            <a:spLocks noGrp="1"/>
          </p:cNvSpPr>
          <p:nvPr>
            <p:ph type="title" idx="21" hasCustomPrompt="1"/>
          </p:nvPr>
        </p:nvSpPr>
        <p:spPr>
          <a:xfrm>
            <a:off x="560823" y="3575547"/>
            <a:ext cx="900000" cy="79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400" b="1">
                <a:solidFill>
                  <a:schemeClr val="dk2"/>
                </a:solidFill>
                <a:latin typeface="Poppins"/>
                <a:ea typeface="Poppins"/>
                <a:cs typeface="Poppins"/>
                <a:sym typeface="Poppi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grpSp>
        <p:nvGrpSpPr>
          <p:cNvPr id="273" name="Google Shape;273;p13"/>
          <p:cNvGrpSpPr/>
          <p:nvPr/>
        </p:nvGrpSpPr>
        <p:grpSpPr>
          <a:xfrm>
            <a:off x="8280678" y="4857373"/>
            <a:ext cx="895292" cy="298285"/>
            <a:chOff x="5977976" y="1238193"/>
            <a:chExt cx="1968973" cy="656003"/>
          </a:xfrm>
        </p:grpSpPr>
        <p:sp>
          <p:nvSpPr>
            <p:cNvPr id="274" name="Google Shape;274;p13"/>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3"/>
          <p:cNvGrpSpPr/>
          <p:nvPr/>
        </p:nvGrpSpPr>
        <p:grpSpPr>
          <a:xfrm rot="10800000">
            <a:off x="-52621" y="-3660"/>
            <a:ext cx="1548007" cy="515684"/>
            <a:chOff x="5977976" y="1238193"/>
            <a:chExt cx="1968973" cy="656003"/>
          </a:xfrm>
        </p:grpSpPr>
        <p:sp>
          <p:nvSpPr>
            <p:cNvPr id="278" name="Google Shape;278;p13"/>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13"/>
          <p:cNvGrpSpPr/>
          <p:nvPr/>
        </p:nvGrpSpPr>
        <p:grpSpPr>
          <a:xfrm>
            <a:off x="-51293" y="947012"/>
            <a:ext cx="186688" cy="373785"/>
            <a:chOff x="-51293" y="947012"/>
            <a:chExt cx="186688" cy="373785"/>
          </a:xfrm>
        </p:grpSpPr>
        <p:sp>
          <p:nvSpPr>
            <p:cNvPr id="282" name="Google Shape;282;p13"/>
            <p:cNvSpPr/>
            <p:nvPr/>
          </p:nvSpPr>
          <p:spPr>
            <a:xfrm rot="5400000">
              <a:off x="-51327" y="947046"/>
              <a:ext cx="186756" cy="186688"/>
            </a:xfrm>
            <a:custGeom>
              <a:avLst/>
              <a:gdLst/>
              <a:ahLst/>
              <a:cxnLst/>
              <a:rect l="l" t="t" r="r" b="b"/>
              <a:pathLst>
                <a:path w="2722" h="2721" extrusionOk="0">
                  <a:moveTo>
                    <a:pt x="0" y="0"/>
                  </a:moveTo>
                  <a:lnTo>
                    <a:pt x="0" y="2721"/>
                  </a:lnTo>
                  <a:lnTo>
                    <a:pt x="2721" y="272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5400000">
              <a:off x="-51464" y="1133937"/>
              <a:ext cx="187031" cy="186688"/>
            </a:xfrm>
            <a:custGeom>
              <a:avLst/>
              <a:gdLst/>
              <a:ahLst/>
              <a:cxnLst/>
              <a:rect l="l" t="t" r="r" b="b"/>
              <a:pathLst>
                <a:path w="2726" h="2721" extrusionOk="0">
                  <a:moveTo>
                    <a:pt x="0" y="0"/>
                  </a:moveTo>
                  <a:lnTo>
                    <a:pt x="0" y="2721"/>
                  </a:lnTo>
                  <a:lnTo>
                    <a:pt x="2725" y="272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rot="5400000" flipH="1">
            <a:off x="-533300" y="3881573"/>
            <a:ext cx="1253980" cy="1266469"/>
            <a:chOff x="-38513" y="3757475"/>
            <a:chExt cx="1430505" cy="1444752"/>
          </a:xfrm>
        </p:grpSpPr>
        <p:sp>
          <p:nvSpPr>
            <p:cNvPr id="285" name="Google Shape;285;p13"/>
            <p:cNvSpPr/>
            <p:nvPr/>
          </p:nvSpPr>
          <p:spPr>
            <a:xfrm>
              <a:off x="-38513" y="3757475"/>
              <a:ext cx="530938" cy="1444752"/>
            </a:xfrm>
            <a:custGeom>
              <a:avLst/>
              <a:gdLst/>
              <a:ahLst/>
              <a:cxnLst/>
              <a:rect l="l" t="t" r="r" b="b"/>
              <a:pathLst>
                <a:path w="2087" h="5679" extrusionOk="0">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D9B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256339" y="4288156"/>
              <a:ext cx="1135653" cy="914068"/>
            </a:xfrm>
            <a:custGeom>
              <a:avLst/>
              <a:gdLst/>
              <a:ahLst/>
              <a:cxnLst/>
              <a:rect l="l" t="t" r="r" b="b"/>
              <a:pathLst>
                <a:path w="4464" h="3593" extrusionOk="0">
                  <a:moveTo>
                    <a:pt x="927" y="0"/>
                  </a:moveTo>
                  <a:cubicBezTo>
                    <a:pt x="348" y="580"/>
                    <a:pt x="0" y="1391"/>
                    <a:pt x="0" y="2318"/>
                  </a:cubicBezTo>
                  <a:cubicBezTo>
                    <a:pt x="0" y="2721"/>
                    <a:pt x="116" y="3184"/>
                    <a:pt x="232" y="3592"/>
                  </a:cubicBezTo>
                  <a:lnTo>
                    <a:pt x="4464" y="3592"/>
                  </a:lnTo>
                  <a:lnTo>
                    <a:pt x="927" y="0"/>
                  </a:lnTo>
                  <a:close/>
                </a:path>
              </a:pathLst>
            </a:custGeom>
            <a:solidFill>
              <a:srgbClr val="1D2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13"/>
          <p:cNvGrpSpPr/>
          <p:nvPr/>
        </p:nvGrpSpPr>
        <p:grpSpPr>
          <a:xfrm>
            <a:off x="7705406" y="-252262"/>
            <a:ext cx="1451244" cy="1451244"/>
            <a:chOff x="8008354" y="0"/>
            <a:chExt cx="1135647" cy="1135647"/>
          </a:xfrm>
        </p:grpSpPr>
        <p:sp>
          <p:nvSpPr>
            <p:cNvPr id="288" name="Google Shape;288;p13"/>
            <p:cNvSpPr/>
            <p:nvPr/>
          </p:nvSpPr>
          <p:spPr>
            <a:xfrm rot="5400000">
              <a:off x="8008354" y="0"/>
              <a:ext cx="1135647" cy="1135647"/>
            </a:xfrm>
            <a:custGeom>
              <a:avLst/>
              <a:gdLst/>
              <a:ahLst/>
              <a:cxnLst/>
              <a:rect l="l" t="t" r="r" b="b"/>
              <a:pathLst>
                <a:path w="5734" h="5734" extrusionOk="0">
                  <a:moveTo>
                    <a:pt x="1" y="1"/>
                  </a:moveTo>
                  <a:lnTo>
                    <a:pt x="1" y="5734"/>
                  </a:lnTo>
                  <a:lnTo>
                    <a:pt x="5734" y="1"/>
                  </a:lnTo>
                  <a:close/>
                </a:path>
              </a:pathLst>
            </a:custGeom>
            <a:solidFill>
              <a:srgbClr val="44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rot="5400000">
              <a:off x="8304354" y="345674"/>
              <a:ext cx="573963" cy="573963"/>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90"/>
        <p:cNvGrpSpPr/>
        <p:nvPr/>
      </p:nvGrpSpPr>
      <p:grpSpPr>
        <a:xfrm>
          <a:off x="0" y="0"/>
          <a:ext cx="0" cy="0"/>
          <a:chOff x="0" y="0"/>
          <a:chExt cx="0" cy="0"/>
        </a:xfrm>
      </p:grpSpPr>
      <p:grpSp>
        <p:nvGrpSpPr>
          <p:cNvPr id="291" name="Google Shape;291;p14"/>
          <p:cNvGrpSpPr/>
          <p:nvPr/>
        </p:nvGrpSpPr>
        <p:grpSpPr>
          <a:xfrm>
            <a:off x="7135988" y="0"/>
            <a:ext cx="2143677" cy="2964769"/>
            <a:chOff x="5977976" y="0"/>
            <a:chExt cx="3191421" cy="4413829"/>
          </a:xfrm>
        </p:grpSpPr>
        <p:sp>
          <p:nvSpPr>
            <p:cNvPr id="292" name="Google Shape;292;p14"/>
            <p:cNvSpPr/>
            <p:nvPr/>
          </p:nvSpPr>
          <p:spPr>
            <a:xfrm flipH="1">
              <a:off x="6962374" y="0"/>
              <a:ext cx="2207022" cy="3505364"/>
            </a:xfrm>
            <a:custGeom>
              <a:avLst/>
              <a:gdLst/>
              <a:ahLst/>
              <a:cxnLst/>
              <a:rect l="l" t="t" r="r" b="b"/>
              <a:pathLst>
                <a:path w="9030" h="14342" extrusionOk="0">
                  <a:moveTo>
                    <a:pt x="0" y="1"/>
                  </a:moveTo>
                  <a:lnTo>
                    <a:pt x="0" y="14341"/>
                  </a:lnTo>
                  <a:lnTo>
                    <a:pt x="7315" y="14341"/>
                  </a:lnTo>
                  <a:cubicBezTo>
                    <a:pt x="8403" y="12856"/>
                    <a:pt x="9029" y="11027"/>
                    <a:pt x="9029" y="9029"/>
                  </a:cubicBezTo>
                  <a:cubicBezTo>
                    <a:pt x="9029" y="4001"/>
                    <a:pt x="5029"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flipH="1">
              <a:off x="7381293" y="3505104"/>
              <a:ext cx="1788104" cy="908726"/>
            </a:xfrm>
            <a:custGeom>
              <a:avLst/>
              <a:gdLst/>
              <a:ahLst/>
              <a:cxnLst/>
              <a:rect l="l" t="t" r="r" b="b"/>
              <a:pathLst>
                <a:path w="7316" h="3718" extrusionOk="0">
                  <a:moveTo>
                    <a:pt x="0" y="0"/>
                  </a:moveTo>
                  <a:lnTo>
                    <a:pt x="0" y="3717"/>
                  </a:lnTo>
                  <a:cubicBezTo>
                    <a:pt x="3031" y="3717"/>
                    <a:pt x="5715" y="2231"/>
                    <a:pt x="7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flipH="1">
              <a:off x="7856179" y="3044877"/>
              <a:ext cx="670661" cy="656003"/>
            </a:xfrm>
            <a:custGeom>
              <a:avLst/>
              <a:gdLst/>
              <a:ahLst/>
              <a:cxnLst/>
              <a:rect l="l" t="t" r="r" b="b"/>
              <a:pathLst>
                <a:path w="2744" h="2684" extrusionOk="0">
                  <a:moveTo>
                    <a:pt x="1372" y="0"/>
                  </a:moveTo>
                  <a:cubicBezTo>
                    <a:pt x="631" y="0"/>
                    <a:pt x="0" y="571"/>
                    <a:pt x="0" y="1312"/>
                  </a:cubicBezTo>
                  <a:cubicBezTo>
                    <a:pt x="0" y="2057"/>
                    <a:pt x="631" y="2684"/>
                    <a:pt x="1372" y="2684"/>
                  </a:cubicBezTo>
                  <a:cubicBezTo>
                    <a:pt x="2117" y="2684"/>
                    <a:pt x="2743" y="2057"/>
                    <a:pt x="2743" y="1312"/>
                  </a:cubicBezTo>
                  <a:cubicBezTo>
                    <a:pt x="2743" y="571"/>
                    <a:pt x="2117" y="0"/>
                    <a:pt x="1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4"/>
          <p:cNvGrpSpPr/>
          <p:nvPr/>
        </p:nvGrpSpPr>
        <p:grpSpPr>
          <a:xfrm rot="5400000">
            <a:off x="6460936" y="2418733"/>
            <a:ext cx="2194806" cy="3286606"/>
            <a:chOff x="6949850" y="2434425"/>
            <a:chExt cx="332950" cy="498575"/>
          </a:xfrm>
        </p:grpSpPr>
        <p:sp>
          <p:nvSpPr>
            <p:cNvPr id="299" name="Google Shape;299;p14"/>
            <p:cNvSpPr/>
            <p:nvPr/>
          </p:nvSpPr>
          <p:spPr>
            <a:xfrm>
              <a:off x="7171350" y="2655825"/>
              <a:ext cx="111450" cy="221500"/>
            </a:xfrm>
            <a:custGeom>
              <a:avLst/>
              <a:gdLst/>
              <a:ahLst/>
              <a:cxnLst/>
              <a:rect l="l" t="t" r="r" b="b"/>
              <a:pathLst>
                <a:path w="4458" h="8860" extrusionOk="0">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6949850" y="2434425"/>
              <a:ext cx="332950" cy="214325"/>
            </a:xfrm>
            <a:custGeom>
              <a:avLst/>
              <a:gdLst/>
              <a:ahLst/>
              <a:cxnLst/>
              <a:rect l="l" t="t" r="r" b="b"/>
              <a:pathLst>
                <a:path w="13318" h="8573" extrusionOk="0">
                  <a:moveTo>
                    <a:pt x="0" y="1"/>
                  </a:moveTo>
                  <a:lnTo>
                    <a:pt x="8115" y="8115"/>
                  </a:lnTo>
                  <a:lnTo>
                    <a:pt x="8631" y="8573"/>
                  </a:lnTo>
                  <a:cubicBezTo>
                    <a:pt x="9829" y="7370"/>
                    <a:pt x="11489" y="6630"/>
                    <a:pt x="13317" y="6630"/>
                  </a:cubicBezTo>
                  <a:lnTo>
                    <a:pt x="13317" y="5542"/>
                  </a:lnTo>
                  <a:lnTo>
                    <a:pt x="1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7171350" y="2687250"/>
              <a:ext cx="111450" cy="80025"/>
            </a:xfrm>
            <a:custGeom>
              <a:avLst/>
              <a:gdLst/>
              <a:ahLst/>
              <a:cxnLst/>
              <a:rect l="l" t="t" r="r" b="b"/>
              <a:pathLst>
                <a:path w="4458" h="3201" extrusionOk="0">
                  <a:moveTo>
                    <a:pt x="1312" y="0"/>
                  </a:moveTo>
                  <a:cubicBezTo>
                    <a:pt x="512" y="860"/>
                    <a:pt x="0" y="1943"/>
                    <a:pt x="0" y="3200"/>
                  </a:cubicBezTo>
                  <a:lnTo>
                    <a:pt x="4457" y="3200"/>
                  </a:lnTo>
                  <a:lnTo>
                    <a:pt x="13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7165625" y="2600150"/>
              <a:ext cx="117175" cy="87125"/>
            </a:xfrm>
            <a:custGeom>
              <a:avLst/>
              <a:gdLst/>
              <a:ahLst/>
              <a:cxnLst/>
              <a:rect l="l" t="t" r="r" b="b"/>
              <a:pathLst>
                <a:path w="4687" h="3485" extrusionOk="0">
                  <a:moveTo>
                    <a:pt x="4686" y="1"/>
                  </a:moveTo>
                  <a:cubicBezTo>
                    <a:pt x="2858" y="1"/>
                    <a:pt x="1198" y="741"/>
                    <a:pt x="0" y="1944"/>
                  </a:cubicBezTo>
                  <a:lnTo>
                    <a:pt x="1541" y="3484"/>
                  </a:lnTo>
                  <a:cubicBezTo>
                    <a:pt x="2341" y="2684"/>
                    <a:pt x="3429" y="2227"/>
                    <a:pt x="4686" y="2227"/>
                  </a:cubicBezTo>
                  <a:lnTo>
                    <a:pt x="46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7115575" y="2767250"/>
              <a:ext cx="167225" cy="165750"/>
            </a:xfrm>
            <a:custGeom>
              <a:avLst/>
              <a:gdLst/>
              <a:ahLst/>
              <a:cxnLst/>
              <a:rect l="l" t="t" r="r" b="b"/>
              <a:pathLst>
                <a:path w="6689" h="6630" extrusionOk="0">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7115575" y="2648725"/>
              <a:ext cx="88600" cy="118550"/>
            </a:xfrm>
            <a:custGeom>
              <a:avLst/>
              <a:gdLst/>
              <a:ahLst/>
              <a:cxnLst/>
              <a:rect l="l" t="t" r="r" b="b"/>
              <a:pathLst>
                <a:path w="3544" h="4742" extrusionOk="0">
                  <a:moveTo>
                    <a:pt x="2002" y="1"/>
                  </a:moveTo>
                  <a:cubicBezTo>
                    <a:pt x="800" y="1198"/>
                    <a:pt x="0" y="2858"/>
                    <a:pt x="0" y="4741"/>
                  </a:cubicBezTo>
                  <a:lnTo>
                    <a:pt x="2231" y="4741"/>
                  </a:lnTo>
                  <a:cubicBezTo>
                    <a:pt x="2231" y="3484"/>
                    <a:pt x="2743" y="2401"/>
                    <a:pt x="3543" y="1541"/>
                  </a:cubicBezTo>
                  <a:lnTo>
                    <a:pt x="20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7091325" y="2434425"/>
              <a:ext cx="141425" cy="141400"/>
            </a:xfrm>
            <a:custGeom>
              <a:avLst/>
              <a:gdLst/>
              <a:ahLst/>
              <a:cxnLst/>
              <a:rect l="l" t="t" r="r" b="b"/>
              <a:pathLst>
                <a:path w="5657" h="5656" extrusionOk="0">
                  <a:moveTo>
                    <a:pt x="1" y="1"/>
                  </a:moveTo>
                  <a:lnTo>
                    <a:pt x="1" y="5656"/>
                  </a:lnTo>
                  <a:lnTo>
                    <a:pt x="56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7119900" y="2475800"/>
              <a:ext cx="71475" cy="71475"/>
            </a:xfrm>
            <a:custGeom>
              <a:avLst/>
              <a:gdLst/>
              <a:ahLst/>
              <a:cxnLst/>
              <a:rect l="l" t="t" r="r" b="b"/>
              <a:pathLst>
                <a:path w="2859" h="2859" extrusionOk="0">
                  <a:moveTo>
                    <a:pt x="1427" y="1"/>
                  </a:moveTo>
                  <a:cubicBezTo>
                    <a:pt x="627" y="1"/>
                    <a:pt x="1" y="687"/>
                    <a:pt x="1" y="1432"/>
                  </a:cubicBezTo>
                  <a:cubicBezTo>
                    <a:pt x="1" y="2232"/>
                    <a:pt x="627" y="2858"/>
                    <a:pt x="1427" y="2858"/>
                  </a:cubicBezTo>
                  <a:cubicBezTo>
                    <a:pt x="2172" y="2858"/>
                    <a:pt x="2858" y="2232"/>
                    <a:pt x="2858" y="1432"/>
                  </a:cubicBezTo>
                  <a:cubicBezTo>
                    <a:pt x="2858" y="687"/>
                    <a:pt x="2172" y="1"/>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4"/>
          <p:cNvGrpSpPr/>
          <p:nvPr/>
        </p:nvGrpSpPr>
        <p:grpSpPr>
          <a:xfrm rot="10800000">
            <a:off x="-21078" y="7"/>
            <a:ext cx="907349" cy="1503926"/>
            <a:chOff x="6250996" y="2163558"/>
            <a:chExt cx="1165809" cy="1932322"/>
          </a:xfrm>
        </p:grpSpPr>
        <p:sp>
          <p:nvSpPr>
            <p:cNvPr id="308" name="Google Shape;308;p14"/>
            <p:cNvSpPr/>
            <p:nvPr/>
          </p:nvSpPr>
          <p:spPr>
            <a:xfrm>
              <a:off x="6639830" y="2163558"/>
              <a:ext cx="776974" cy="1544187"/>
            </a:xfrm>
            <a:custGeom>
              <a:avLst/>
              <a:gdLst/>
              <a:ahLst/>
              <a:cxnLst/>
              <a:rect l="l" t="t" r="r" b="b"/>
              <a:pathLst>
                <a:path w="4458" h="8860" extrusionOk="0">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6639830" y="2382637"/>
              <a:ext cx="776974" cy="557894"/>
            </a:xfrm>
            <a:custGeom>
              <a:avLst/>
              <a:gdLst/>
              <a:ahLst/>
              <a:cxnLst/>
              <a:rect l="l" t="t" r="r" b="b"/>
              <a:pathLst>
                <a:path w="4458" h="3201" extrusionOk="0">
                  <a:moveTo>
                    <a:pt x="1312" y="0"/>
                  </a:moveTo>
                  <a:cubicBezTo>
                    <a:pt x="512" y="860"/>
                    <a:pt x="0" y="1943"/>
                    <a:pt x="0" y="3200"/>
                  </a:cubicBezTo>
                  <a:lnTo>
                    <a:pt x="4457" y="3200"/>
                  </a:lnTo>
                  <a:lnTo>
                    <a:pt x="13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6250996" y="2940354"/>
              <a:ext cx="1165809" cy="1155526"/>
            </a:xfrm>
            <a:custGeom>
              <a:avLst/>
              <a:gdLst/>
              <a:ahLst/>
              <a:cxnLst/>
              <a:rect l="l" t="t" r="r" b="b"/>
              <a:pathLst>
                <a:path w="6689" h="6630" extrusionOk="0">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14"/>
          <p:cNvSpPr txBox="1">
            <a:spLocks noGrp="1"/>
          </p:cNvSpPr>
          <p:nvPr>
            <p:ph type="title"/>
          </p:nvPr>
        </p:nvSpPr>
        <p:spPr>
          <a:xfrm>
            <a:off x="637025" y="1276225"/>
            <a:ext cx="5642700" cy="23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3600">
                <a:solidFill>
                  <a:srgbClr val="4440A3"/>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312" name="Google Shape;312;p14"/>
          <p:cNvSpPr txBox="1">
            <a:spLocks noGrp="1"/>
          </p:cNvSpPr>
          <p:nvPr>
            <p:ph type="title" idx="2"/>
          </p:nvPr>
        </p:nvSpPr>
        <p:spPr>
          <a:xfrm>
            <a:off x="637025" y="3860675"/>
            <a:ext cx="3132000" cy="540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Font typeface="Darker Grotesque Medium"/>
              <a:buNone/>
              <a:defRPr sz="2000" b="1">
                <a:solidFill>
                  <a:srgbClr val="4440A3"/>
                </a:solidFill>
                <a:latin typeface="Poppins"/>
                <a:ea typeface="Poppins"/>
                <a:cs typeface="Poppins"/>
                <a:sym typeface="Poppins"/>
              </a:defRPr>
            </a:lvl1pPr>
            <a:lvl2pPr lvl="1" rtl="0">
              <a:lnSpc>
                <a:spcPct val="100000"/>
              </a:lnSpc>
              <a:spcBef>
                <a:spcPts val="1600"/>
              </a:spcBef>
              <a:spcAft>
                <a:spcPts val="0"/>
              </a:spcAft>
              <a:buSzPts val="1400"/>
              <a:buFont typeface="Darker Grotesque Medium"/>
              <a:buNone/>
              <a:defRPr sz="1400">
                <a:latin typeface="Darker Grotesque Medium"/>
                <a:ea typeface="Darker Grotesque Medium"/>
                <a:cs typeface="Darker Grotesque Medium"/>
                <a:sym typeface="Darker Grotesque Medium"/>
              </a:defRPr>
            </a:lvl2pPr>
            <a:lvl3pPr lvl="2"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3pPr>
            <a:lvl4pPr lvl="3"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4pPr>
            <a:lvl5pPr lvl="4"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5pPr>
            <a:lvl6pPr lvl="5"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6pPr>
            <a:lvl7pPr lvl="6"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7pPr>
            <a:lvl8pPr lvl="7"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8pPr>
            <a:lvl9pPr lvl="8"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CAPTION_ONLY_1">
    <p:spTree>
      <p:nvGrpSpPr>
        <p:cNvPr id="1" name="Shape 313"/>
        <p:cNvGrpSpPr/>
        <p:nvPr/>
      </p:nvGrpSpPr>
      <p:grpSpPr>
        <a:xfrm>
          <a:off x="0" y="0"/>
          <a:ext cx="0" cy="0"/>
          <a:chOff x="0" y="0"/>
          <a:chExt cx="0" cy="0"/>
        </a:xfrm>
      </p:grpSpPr>
      <p:grpSp>
        <p:nvGrpSpPr>
          <p:cNvPr id="314" name="Google Shape;314;p15"/>
          <p:cNvGrpSpPr/>
          <p:nvPr/>
        </p:nvGrpSpPr>
        <p:grpSpPr>
          <a:xfrm>
            <a:off x="-20883" y="3869778"/>
            <a:ext cx="1426054" cy="1426010"/>
            <a:chOff x="6" y="13819"/>
            <a:chExt cx="717295" cy="717309"/>
          </a:xfrm>
        </p:grpSpPr>
        <p:sp>
          <p:nvSpPr>
            <p:cNvPr id="315" name="Google Shape;315;p15"/>
            <p:cNvSpPr/>
            <p:nvPr/>
          </p:nvSpPr>
          <p:spPr>
            <a:xfrm rot="-5400000">
              <a:off x="-1" y="13826"/>
              <a:ext cx="717309" cy="717295"/>
            </a:xfrm>
            <a:custGeom>
              <a:avLst/>
              <a:gdLst/>
              <a:ahLst/>
              <a:cxnLst/>
              <a:rect l="l" t="t" r="r" b="b"/>
              <a:pathLst>
                <a:path w="5734" h="5734" extrusionOk="0">
                  <a:moveTo>
                    <a:pt x="1" y="1"/>
                  </a:moveTo>
                  <a:lnTo>
                    <a:pt x="1" y="5734"/>
                  </a:lnTo>
                  <a:lnTo>
                    <a:pt x="57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rot="-5400000">
              <a:off x="209912" y="223613"/>
              <a:ext cx="362533" cy="362525"/>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15"/>
          <p:cNvGrpSpPr/>
          <p:nvPr/>
        </p:nvGrpSpPr>
        <p:grpSpPr>
          <a:xfrm rot="10800000" flipH="1">
            <a:off x="7738239" y="-146011"/>
            <a:ext cx="1426021" cy="1425111"/>
            <a:chOff x="8459075" y="3790082"/>
            <a:chExt cx="684928" cy="684426"/>
          </a:xfrm>
        </p:grpSpPr>
        <p:sp>
          <p:nvSpPr>
            <p:cNvPr id="318" name="Google Shape;318;p15"/>
            <p:cNvSpPr/>
            <p:nvPr/>
          </p:nvSpPr>
          <p:spPr>
            <a:xfrm>
              <a:off x="8687449" y="4146738"/>
              <a:ext cx="456554" cy="327769"/>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8664117" y="3790082"/>
              <a:ext cx="479887" cy="356758"/>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8459075" y="3988965"/>
              <a:ext cx="362920" cy="485543"/>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5"/>
          <p:cNvGrpSpPr/>
          <p:nvPr/>
        </p:nvGrpSpPr>
        <p:grpSpPr>
          <a:xfrm flipH="1">
            <a:off x="8957307" y="3490362"/>
            <a:ext cx="186688" cy="373785"/>
            <a:chOff x="-51293" y="947012"/>
            <a:chExt cx="186688" cy="373785"/>
          </a:xfrm>
        </p:grpSpPr>
        <p:sp>
          <p:nvSpPr>
            <p:cNvPr id="322" name="Google Shape;322;p15"/>
            <p:cNvSpPr/>
            <p:nvPr/>
          </p:nvSpPr>
          <p:spPr>
            <a:xfrm rot="5400000">
              <a:off x="-51327" y="947046"/>
              <a:ext cx="186756" cy="186688"/>
            </a:xfrm>
            <a:custGeom>
              <a:avLst/>
              <a:gdLst/>
              <a:ahLst/>
              <a:cxnLst/>
              <a:rect l="l" t="t" r="r" b="b"/>
              <a:pathLst>
                <a:path w="2722" h="2721" extrusionOk="0">
                  <a:moveTo>
                    <a:pt x="0" y="0"/>
                  </a:moveTo>
                  <a:lnTo>
                    <a:pt x="0" y="2721"/>
                  </a:lnTo>
                  <a:lnTo>
                    <a:pt x="2721"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rot="5400000">
              <a:off x="-51464" y="1133937"/>
              <a:ext cx="187031" cy="186688"/>
            </a:xfrm>
            <a:custGeom>
              <a:avLst/>
              <a:gdLst/>
              <a:ahLst/>
              <a:cxnLst/>
              <a:rect l="l" t="t" r="r" b="b"/>
              <a:pathLst>
                <a:path w="2726" h="2721" extrusionOk="0">
                  <a:moveTo>
                    <a:pt x="0" y="0"/>
                  </a:moveTo>
                  <a:lnTo>
                    <a:pt x="0" y="2721"/>
                  </a:lnTo>
                  <a:lnTo>
                    <a:pt x="2725"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15"/>
          <p:cNvGrpSpPr/>
          <p:nvPr/>
        </p:nvGrpSpPr>
        <p:grpSpPr>
          <a:xfrm>
            <a:off x="9" y="870812"/>
            <a:ext cx="186688" cy="373785"/>
            <a:chOff x="-51293" y="947012"/>
            <a:chExt cx="186688" cy="373785"/>
          </a:xfrm>
        </p:grpSpPr>
        <p:sp>
          <p:nvSpPr>
            <p:cNvPr id="325" name="Google Shape;325;p15"/>
            <p:cNvSpPr/>
            <p:nvPr/>
          </p:nvSpPr>
          <p:spPr>
            <a:xfrm rot="5400000">
              <a:off x="-51327" y="947046"/>
              <a:ext cx="186756" cy="186688"/>
            </a:xfrm>
            <a:custGeom>
              <a:avLst/>
              <a:gdLst/>
              <a:ahLst/>
              <a:cxnLst/>
              <a:rect l="l" t="t" r="r" b="b"/>
              <a:pathLst>
                <a:path w="2722" h="2721" extrusionOk="0">
                  <a:moveTo>
                    <a:pt x="0" y="0"/>
                  </a:moveTo>
                  <a:lnTo>
                    <a:pt x="0" y="2721"/>
                  </a:lnTo>
                  <a:lnTo>
                    <a:pt x="2721"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rot="5400000">
              <a:off x="-51464" y="1133937"/>
              <a:ext cx="187031" cy="186688"/>
            </a:xfrm>
            <a:custGeom>
              <a:avLst/>
              <a:gdLst/>
              <a:ahLst/>
              <a:cxnLst/>
              <a:rect l="l" t="t" r="r" b="b"/>
              <a:pathLst>
                <a:path w="2726" h="2721" extrusionOk="0">
                  <a:moveTo>
                    <a:pt x="0" y="0"/>
                  </a:moveTo>
                  <a:lnTo>
                    <a:pt x="0" y="2721"/>
                  </a:lnTo>
                  <a:lnTo>
                    <a:pt x="2725"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15"/>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328"/>
        <p:cNvGrpSpPr/>
        <p:nvPr/>
      </p:nvGrpSpPr>
      <p:grpSpPr>
        <a:xfrm>
          <a:off x="0" y="0"/>
          <a:ext cx="0" cy="0"/>
          <a:chOff x="0" y="0"/>
          <a:chExt cx="0" cy="0"/>
        </a:xfrm>
      </p:grpSpPr>
      <p:sp>
        <p:nvSpPr>
          <p:cNvPr id="329" name="Google Shape;329;p16"/>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30" name="Google Shape;330;p16"/>
          <p:cNvGrpSpPr/>
          <p:nvPr/>
        </p:nvGrpSpPr>
        <p:grpSpPr>
          <a:xfrm>
            <a:off x="7875454" y="3899899"/>
            <a:ext cx="1273500" cy="1273500"/>
            <a:chOff x="7337175" y="4278500"/>
            <a:chExt cx="915791" cy="915791"/>
          </a:xfrm>
        </p:grpSpPr>
        <p:sp>
          <p:nvSpPr>
            <p:cNvPr id="331" name="Google Shape;331;p16"/>
            <p:cNvSpPr/>
            <p:nvPr/>
          </p:nvSpPr>
          <p:spPr>
            <a:xfrm rot="10800000">
              <a:off x="7337175" y="4278500"/>
              <a:ext cx="915791" cy="915791"/>
            </a:xfrm>
            <a:custGeom>
              <a:avLst/>
              <a:gdLst/>
              <a:ahLst/>
              <a:cxnLst/>
              <a:rect l="l" t="t" r="r" b="b"/>
              <a:pathLst>
                <a:path w="5734" h="5734" extrusionOk="0">
                  <a:moveTo>
                    <a:pt x="1" y="1"/>
                  </a:moveTo>
                  <a:lnTo>
                    <a:pt x="1" y="5734"/>
                  </a:lnTo>
                  <a:lnTo>
                    <a:pt x="57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rot="10800000">
              <a:off x="7605014" y="4463449"/>
              <a:ext cx="462847" cy="46284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rgbClr val="44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6"/>
          <p:cNvGrpSpPr/>
          <p:nvPr/>
        </p:nvGrpSpPr>
        <p:grpSpPr>
          <a:xfrm rot="-5400000">
            <a:off x="8081078" y="-372434"/>
            <a:ext cx="732740" cy="1458452"/>
            <a:chOff x="6062500" y="-2559918"/>
            <a:chExt cx="684932" cy="1363294"/>
          </a:xfrm>
        </p:grpSpPr>
        <p:sp>
          <p:nvSpPr>
            <p:cNvPr id="334" name="Google Shape;334;p16"/>
            <p:cNvSpPr/>
            <p:nvPr/>
          </p:nvSpPr>
          <p:spPr>
            <a:xfrm>
              <a:off x="6290874" y="-2203262"/>
              <a:ext cx="456554" cy="327769"/>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rgbClr val="44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6267542" y="-2559918"/>
              <a:ext cx="479887" cy="356758"/>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6062500" y="-1875596"/>
              <a:ext cx="684932" cy="678972"/>
            </a:xfrm>
            <a:custGeom>
              <a:avLst/>
              <a:gdLst/>
              <a:ahLst/>
              <a:cxnLst/>
              <a:rect l="l" t="t" r="r" b="b"/>
              <a:pathLst>
                <a:path w="6781" h="6722" extrusionOk="0">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6062500" y="-2361035"/>
              <a:ext cx="362920" cy="485543"/>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16"/>
          <p:cNvGrpSpPr/>
          <p:nvPr/>
        </p:nvGrpSpPr>
        <p:grpSpPr>
          <a:xfrm>
            <a:off x="-21497" y="4439056"/>
            <a:ext cx="1458475" cy="1416807"/>
            <a:chOff x="-2396575" y="-2067999"/>
            <a:chExt cx="1244645" cy="1209086"/>
          </a:xfrm>
        </p:grpSpPr>
        <p:sp>
          <p:nvSpPr>
            <p:cNvPr id="339" name="Google Shape;339;p16"/>
            <p:cNvSpPr/>
            <p:nvPr/>
          </p:nvSpPr>
          <p:spPr>
            <a:xfrm>
              <a:off x="-2183150" y="-1925764"/>
              <a:ext cx="1031220" cy="1066851"/>
            </a:xfrm>
            <a:custGeom>
              <a:avLst/>
              <a:gdLst/>
              <a:ahLst/>
              <a:cxnLst/>
              <a:rect l="l" t="t" r="r" b="b"/>
              <a:pathLst>
                <a:path w="6721" h="6953" extrusionOk="0">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2396575" y="-2067999"/>
              <a:ext cx="320214" cy="871372"/>
            </a:xfrm>
            <a:custGeom>
              <a:avLst/>
              <a:gdLst/>
              <a:ahLst/>
              <a:cxnLst/>
              <a:rect l="l" t="t" r="r" b="b"/>
              <a:pathLst>
                <a:path w="2087" h="5679" extrusionOk="0">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1D2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2218746" y="-1747931"/>
              <a:ext cx="684923" cy="551301"/>
            </a:xfrm>
            <a:custGeom>
              <a:avLst/>
              <a:gdLst/>
              <a:ahLst/>
              <a:cxnLst/>
              <a:rect l="l" t="t" r="r" b="b"/>
              <a:pathLst>
                <a:path w="4464" h="3593" extrusionOk="0">
                  <a:moveTo>
                    <a:pt x="927" y="0"/>
                  </a:moveTo>
                  <a:cubicBezTo>
                    <a:pt x="348" y="580"/>
                    <a:pt x="0" y="1391"/>
                    <a:pt x="0" y="2318"/>
                  </a:cubicBezTo>
                  <a:cubicBezTo>
                    <a:pt x="0" y="2721"/>
                    <a:pt x="116" y="3184"/>
                    <a:pt x="232" y="3592"/>
                  </a:cubicBezTo>
                  <a:lnTo>
                    <a:pt x="4464" y="3592"/>
                  </a:lnTo>
                  <a:lnTo>
                    <a:pt x="927" y="0"/>
                  </a:lnTo>
                  <a:close/>
                </a:path>
              </a:pathLst>
            </a:custGeom>
            <a:solidFill>
              <a:srgbClr val="44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16"/>
          <p:cNvGrpSpPr/>
          <p:nvPr/>
        </p:nvGrpSpPr>
        <p:grpSpPr>
          <a:xfrm>
            <a:off x="9" y="870812"/>
            <a:ext cx="186688" cy="373785"/>
            <a:chOff x="-51293" y="947012"/>
            <a:chExt cx="186688" cy="373785"/>
          </a:xfrm>
        </p:grpSpPr>
        <p:sp>
          <p:nvSpPr>
            <p:cNvPr id="343" name="Google Shape;343;p16"/>
            <p:cNvSpPr/>
            <p:nvPr/>
          </p:nvSpPr>
          <p:spPr>
            <a:xfrm rot="5400000">
              <a:off x="-51327" y="947046"/>
              <a:ext cx="186756" cy="186688"/>
            </a:xfrm>
            <a:custGeom>
              <a:avLst/>
              <a:gdLst/>
              <a:ahLst/>
              <a:cxnLst/>
              <a:rect l="l" t="t" r="r" b="b"/>
              <a:pathLst>
                <a:path w="2722" h="2721" extrusionOk="0">
                  <a:moveTo>
                    <a:pt x="0" y="0"/>
                  </a:moveTo>
                  <a:lnTo>
                    <a:pt x="0" y="2721"/>
                  </a:lnTo>
                  <a:lnTo>
                    <a:pt x="2721"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rot="5400000">
              <a:off x="-51464" y="1133937"/>
              <a:ext cx="187031" cy="186688"/>
            </a:xfrm>
            <a:custGeom>
              <a:avLst/>
              <a:gdLst/>
              <a:ahLst/>
              <a:cxnLst/>
              <a:rect l="l" t="t" r="r" b="b"/>
              <a:pathLst>
                <a:path w="2726" h="2721" extrusionOk="0">
                  <a:moveTo>
                    <a:pt x="0" y="0"/>
                  </a:moveTo>
                  <a:lnTo>
                    <a:pt x="0" y="2721"/>
                  </a:lnTo>
                  <a:lnTo>
                    <a:pt x="2725"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345"/>
        <p:cNvGrpSpPr/>
        <p:nvPr/>
      </p:nvGrpSpPr>
      <p:grpSpPr>
        <a:xfrm>
          <a:off x="0" y="0"/>
          <a:ext cx="0" cy="0"/>
          <a:chOff x="0" y="0"/>
          <a:chExt cx="0" cy="0"/>
        </a:xfrm>
      </p:grpSpPr>
      <p:sp>
        <p:nvSpPr>
          <p:cNvPr id="346" name="Google Shape;346;p17"/>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7" name="Google Shape;347;p17"/>
          <p:cNvGrpSpPr/>
          <p:nvPr/>
        </p:nvGrpSpPr>
        <p:grpSpPr>
          <a:xfrm rot="5400000" flipH="1">
            <a:off x="332440" y="-372434"/>
            <a:ext cx="732740" cy="1458452"/>
            <a:chOff x="6062500" y="-2559918"/>
            <a:chExt cx="684932" cy="1363294"/>
          </a:xfrm>
        </p:grpSpPr>
        <p:sp>
          <p:nvSpPr>
            <p:cNvPr id="348" name="Google Shape;348;p17"/>
            <p:cNvSpPr/>
            <p:nvPr/>
          </p:nvSpPr>
          <p:spPr>
            <a:xfrm>
              <a:off x="6290874" y="-2203262"/>
              <a:ext cx="456554" cy="327769"/>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rgbClr val="44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267542" y="-2559918"/>
              <a:ext cx="479887" cy="356758"/>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062500" y="-1875596"/>
              <a:ext cx="684932" cy="678972"/>
            </a:xfrm>
            <a:custGeom>
              <a:avLst/>
              <a:gdLst/>
              <a:ahLst/>
              <a:cxnLst/>
              <a:rect l="l" t="t" r="r" b="b"/>
              <a:pathLst>
                <a:path w="6781" h="6722" extrusionOk="0">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6062500" y="-2361035"/>
              <a:ext cx="362920" cy="485543"/>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7"/>
          <p:cNvGrpSpPr/>
          <p:nvPr/>
        </p:nvGrpSpPr>
        <p:grpSpPr>
          <a:xfrm rot="-5400000" flipH="1">
            <a:off x="8156784" y="-30445"/>
            <a:ext cx="1010972" cy="1021073"/>
            <a:chOff x="-2396575" y="-2067999"/>
            <a:chExt cx="862751" cy="871372"/>
          </a:xfrm>
        </p:grpSpPr>
        <p:sp>
          <p:nvSpPr>
            <p:cNvPr id="353" name="Google Shape;353;p17"/>
            <p:cNvSpPr/>
            <p:nvPr/>
          </p:nvSpPr>
          <p:spPr>
            <a:xfrm>
              <a:off x="-2396575" y="-2067999"/>
              <a:ext cx="320214" cy="871372"/>
            </a:xfrm>
            <a:custGeom>
              <a:avLst/>
              <a:gdLst/>
              <a:ahLst/>
              <a:cxnLst/>
              <a:rect l="l" t="t" r="r" b="b"/>
              <a:pathLst>
                <a:path w="2087" h="5679" extrusionOk="0">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1D2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2218746" y="-1747931"/>
              <a:ext cx="684923" cy="551301"/>
            </a:xfrm>
            <a:custGeom>
              <a:avLst/>
              <a:gdLst/>
              <a:ahLst/>
              <a:cxnLst/>
              <a:rect l="l" t="t" r="r" b="b"/>
              <a:pathLst>
                <a:path w="4464" h="3593" extrusionOk="0">
                  <a:moveTo>
                    <a:pt x="927" y="0"/>
                  </a:moveTo>
                  <a:cubicBezTo>
                    <a:pt x="348" y="580"/>
                    <a:pt x="0" y="1391"/>
                    <a:pt x="0" y="2318"/>
                  </a:cubicBezTo>
                  <a:cubicBezTo>
                    <a:pt x="0" y="2721"/>
                    <a:pt x="116" y="3184"/>
                    <a:pt x="232" y="3592"/>
                  </a:cubicBezTo>
                  <a:lnTo>
                    <a:pt x="4464" y="3592"/>
                  </a:lnTo>
                  <a:lnTo>
                    <a:pt x="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17"/>
          <p:cNvGrpSpPr/>
          <p:nvPr/>
        </p:nvGrpSpPr>
        <p:grpSpPr>
          <a:xfrm flipH="1">
            <a:off x="8957311" y="2197962"/>
            <a:ext cx="186688" cy="373785"/>
            <a:chOff x="-51293" y="947012"/>
            <a:chExt cx="186688" cy="373785"/>
          </a:xfrm>
        </p:grpSpPr>
        <p:sp>
          <p:nvSpPr>
            <p:cNvPr id="356" name="Google Shape;356;p17"/>
            <p:cNvSpPr/>
            <p:nvPr/>
          </p:nvSpPr>
          <p:spPr>
            <a:xfrm rot="5400000">
              <a:off x="-51327" y="947046"/>
              <a:ext cx="186756" cy="186688"/>
            </a:xfrm>
            <a:custGeom>
              <a:avLst/>
              <a:gdLst/>
              <a:ahLst/>
              <a:cxnLst/>
              <a:rect l="l" t="t" r="r" b="b"/>
              <a:pathLst>
                <a:path w="2722" h="2721" extrusionOk="0">
                  <a:moveTo>
                    <a:pt x="0" y="0"/>
                  </a:moveTo>
                  <a:lnTo>
                    <a:pt x="0" y="2721"/>
                  </a:lnTo>
                  <a:lnTo>
                    <a:pt x="2721"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rot="5400000">
              <a:off x="-51464" y="1133937"/>
              <a:ext cx="187031" cy="186688"/>
            </a:xfrm>
            <a:custGeom>
              <a:avLst/>
              <a:gdLst/>
              <a:ahLst/>
              <a:cxnLst/>
              <a:rect l="l" t="t" r="r" b="b"/>
              <a:pathLst>
                <a:path w="2726" h="2721" extrusionOk="0">
                  <a:moveTo>
                    <a:pt x="0" y="0"/>
                  </a:moveTo>
                  <a:lnTo>
                    <a:pt x="0" y="2721"/>
                  </a:lnTo>
                  <a:lnTo>
                    <a:pt x="2725"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APTION_ONLY_1_2">
    <p:spTree>
      <p:nvGrpSpPr>
        <p:cNvPr id="1" name="Shape 358"/>
        <p:cNvGrpSpPr/>
        <p:nvPr/>
      </p:nvGrpSpPr>
      <p:grpSpPr>
        <a:xfrm>
          <a:off x="0" y="0"/>
          <a:ext cx="0" cy="0"/>
          <a:chOff x="0" y="0"/>
          <a:chExt cx="0" cy="0"/>
        </a:xfrm>
      </p:grpSpPr>
      <p:sp>
        <p:nvSpPr>
          <p:cNvPr id="359" name="Google Shape;359;p18"/>
          <p:cNvSpPr txBox="1">
            <a:spLocks noGrp="1"/>
          </p:cNvSpPr>
          <p:nvPr>
            <p:ph type="title"/>
          </p:nvPr>
        </p:nvSpPr>
        <p:spPr>
          <a:xfrm>
            <a:off x="646000" y="1270922"/>
            <a:ext cx="2652600" cy="1207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4000">
                <a:solidFill>
                  <a:schemeClr val="dk1"/>
                </a:solidFill>
              </a:defRPr>
            </a:lvl1pPr>
            <a:lvl2pPr lvl="1" rtl="0">
              <a:spcBef>
                <a:spcPts val="0"/>
              </a:spcBef>
              <a:spcAft>
                <a:spcPts val="0"/>
              </a:spcAft>
              <a:buNone/>
              <a:defRPr sz="4000">
                <a:solidFill>
                  <a:schemeClr val="dk1"/>
                </a:solidFill>
              </a:defRPr>
            </a:lvl2pPr>
            <a:lvl3pPr lvl="2" rtl="0">
              <a:spcBef>
                <a:spcPts val="0"/>
              </a:spcBef>
              <a:spcAft>
                <a:spcPts val="0"/>
              </a:spcAft>
              <a:buNone/>
              <a:defRPr sz="4000">
                <a:solidFill>
                  <a:schemeClr val="dk1"/>
                </a:solidFill>
              </a:defRPr>
            </a:lvl3pPr>
            <a:lvl4pPr lvl="3" rtl="0">
              <a:spcBef>
                <a:spcPts val="0"/>
              </a:spcBef>
              <a:spcAft>
                <a:spcPts val="0"/>
              </a:spcAft>
              <a:buNone/>
              <a:defRPr sz="4000">
                <a:solidFill>
                  <a:schemeClr val="dk1"/>
                </a:solidFill>
              </a:defRPr>
            </a:lvl4pPr>
            <a:lvl5pPr lvl="4" rtl="0">
              <a:spcBef>
                <a:spcPts val="0"/>
              </a:spcBef>
              <a:spcAft>
                <a:spcPts val="0"/>
              </a:spcAft>
              <a:buNone/>
              <a:defRPr sz="4000">
                <a:solidFill>
                  <a:schemeClr val="dk1"/>
                </a:solidFill>
              </a:defRPr>
            </a:lvl5pPr>
            <a:lvl6pPr lvl="5" rtl="0">
              <a:spcBef>
                <a:spcPts val="0"/>
              </a:spcBef>
              <a:spcAft>
                <a:spcPts val="0"/>
              </a:spcAft>
              <a:buNone/>
              <a:defRPr sz="4000">
                <a:solidFill>
                  <a:schemeClr val="dk1"/>
                </a:solidFill>
              </a:defRPr>
            </a:lvl6pPr>
            <a:lvl7pPr lvl="6" rtl="0">
              <a:spcBef>
                <a:spcPts val="0"/>
              </a:spcBef>
              <a:spcAft>
                <a:spcPts val="0"/>
              </a:spcAft>
              <a:buNone/>
              <a:defRPr sz="4000">
                <a:solidFill>
                  <a:schemeClr val="dk1"/>
                </a:solidFill>
              </a:defRPr>
            </a:lvl7pPr>
            <a:lvl8pPr lvl="7" rtl="0">
              <a:spcBef>
                <a:spcPts val="0"/>
              </a:spcBef>
              <a:spcAft>
                <a:spcPts val="0"/>
              </a:spcAft>
              <a:buNone/>
              <a:defRPr sz="4000">
                <a:solidFill>
                  <a:schemeClr val="dk1"/>
                </a:solidFill>
              </a:defRPr>
            </a:lvl8pPr>
            <a:lvl9pPr lvl="8" rtl="0">
              <a:spcBef>
                <a:spcPts val="0"/>
              </a:spcBef>
              <a:spcAft>
                <a:spcPts val="0"/>
              </a:spcAft>
              <a:buNone/>
              <a:defRPr sz="4000">
                <a:solidFill>
                  <a:schemeClr val="dk1"/>
                </a:solidFill>
              </a:defRPr>
            </a:lvl9pPr>
          </a:lstStyle>
          <a:p>
            <a:endParaRPr/>
          </a:p>
        </p:txBody>
      </p:sp>
      <p:sp>
        <p:nvSpPr>
          <p:cNvPr id="360" name="Google Shape;360;p18"/>
          <p:cNvSpPr txBox="1">
            <a:spLocks noGrp="1"/>
          </p:cNvSpPr>
          <p:nvPr>
            <p:ph type="subTitle" idx="1"/>
          </p:nvPr>
        </p:nvSpPr>
        <p:spPr>
          <a:xfrm>
            <a:off x="646000" y="2727550"/>
            <a:ext cx="3216300" cy="11379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2pPr>
            <a:lvl3pPr lvl="2"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3pPr>
            <a:lvl4pPr lvl="3"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4pPr>
            <a:lvl5pPr lvl="4"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5pPr>
            <a:lvl6pPr lvl="5"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6pPr>
            <a:lvl7pPr lvl="6"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7pPr>
            <a:lvl8pPr lvl="7"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8pPr>
            <a:lvl9pPr lvl="8"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9pPr>
          </a:lstStyle>
          <a:p>
            <a:endParaRPr/>
          </a:p>
        </p:txBody>
      </p:sp>
      <p:grpSp>
        <p:nvGrpSpPr>
          <p:cNvPr id="361" name="Google Shape;361;p18"/>
          <p:cNvGrpSpPr/>
          <p:nvPr/>
        </p:nvGrpSpPr>
        <p:grpSpPr>
          <a:xfrm rot="-5400000" flipH="1">
            <a:off x="439560" y="-1027732"/>
            <a:ext cx="1808246" cy="2734971"/>
            <a:chOff x="-370535" y="3"/>
            <a:chExt cx="1296792" cy="1961397"/>
          </a:xfrm>
        </p:grpSpPr>
        <p:sp>
          <p:nvSpPr>
            <p:cNvPr id="362" name="Google Shape;362;p18"/>
            <p:cNvSpPr/>
            <p:nvPr/>
          </p:nvSpPr>
          <p:spPr>
            <a:xfrm rot="5400000">
              <a:off x="-351436" y="209814"/>
              <a:ext cx="1106041" cy="1144238"/>
            </a:xfrm>
            <a:custGeom>
              <a:avLst/>
              <a:gdLst/>
              <a:ahLst/>
              <a:cxnLst/>
              <a:rect l="l" t="t" r="r" b="b"/>
              <a:pathLst>
                <a:path w="6721" h="6953" extrusionOk="0">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rot="5400000">
              <a:off x="287244" y="-295563"/>
              <a:ext cx="343447" cy="934579"/>
            </a:xfrm>
            <a:custGeom>
              <a:avLst/>
              <a:gdLst/>
              <a:ahLst/>
              <a:cxnLst/>
              <a:rect l="l" t="t" r="r" b="b"/>
              <a:pathLst>
                <a:path w="2087" h="5679" extrusionOk="0">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rot="5400000">
              <a:off x="-79985" y="262397"/>
              <a:ext cx="734618" cy="591291"/>
            </a:xfrm>
            <a:custGeom>
              <a:avLst/>
              <a:gdLst/>
              <a:ahLst/>
              <a:cxnLst/>
              <a:rect l="l" t="t" r="r" b="b"/>
              <a:pathLst>
                <a:path w="4464" h="3593" extrusionOk="0">
                  <a:moveTo>
                    <a:pt x="927" y="0"/>
                  </a:moveTo>
                  <a:cubicBezTo>
                    <a:pt x="348" y="580"/>
                    <a:pt x="0" y="1391"/>
                    <a:pt x="0" y="2318"/>
                  </a:cubicBezTo>
                  <a:cubicBezTo>
                    <a:pt x="0" y="2721"/>
                    <a:pt x="116" y="3184"/>
                    <a:pt x="232" y="3592"/>
                  </a:cubicBezTo>
                  <a:lnTo>
                    <a:pt x="4464" y="3592"/>
                  </a:lnTo>
                  <a:lnTo>
                    <a:pt x="9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5400000">
              <a:off x="-66253" y="1406378"/>
              <a:ext cx="277331" cy="277236"/>
            </a:xfrm>
            <a:custGeom>
              <a:avLst/>
              <a:gdLst/>
              <a:ahLst/>
              <a:cxnLst/>
              <a:rect l="l" t="t" r="r" b="b"/>
              <a:pathLst>
                <a:path w="2722" h="2721" extrusionOk="0">
                  <a:moveTo>
                    <a:pt x="0" y="0"/>
                  </a:moveTo>
                  <a:lnTo>
                    <a:pt x="0" y="2721"/>
                  </a:lnTo>
                  <a:lnTo>
                    <a:pt x="2721" y="272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rot="5400000">
              <a:off x="-66457" y="1683913"/>
              <a:ext cx="277739" cy="277236"/>
            </a:xfrm>
            <a:custGeom>
              <a:avLst/>
              <a:gdLst/>
              <a:ahLst/>
              <a:cxnLst/>
              <a:rect l="l" t="t" r="r" b="b"/>
              <a:pathLst>
                <a:path w="2726" h="2721" extrusionOk="0">
                  <a:moveTo>
                    <a:pt x="0" y="0"/>
                  </a:moveTo>
                  <a:lnTo>
                    <a:pt x="0" y="2721"/>
                  </a:lnTo>
                  <a:lnTo>
                    <a:pt x="2725" y="272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18"/>
          <p:cNvGrpSpPr/>
          <p:nvPr/>
        </p:nvGrpSpPr>
        <p:grpSpPr>
          <a:xfrm rot="5400000">
            <a:off x="-686772" y="3189518"/>
            <a:ext cx="1374024" cy="2734932"/>
            <a:chOff x="3360978" y="3384425"/>
            <a:chExt cx="884242" cy="1760044"/>
          </a:xfrm>
        </p:grpSpPr>
        <p:sp>
          <p:nvSpPr>
            <p:cNvPr id="368" name="Google Shape;368;p18"/>
            <p:cNvSpPr/>
            <p:nvPr/>
          </p:nvSpPr>
          <p:spPr>
            <a:xfrm>
              <a:off x="3655812" y="3844877"/>
              <a:ext cx="589408" cy="423156"/>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3625690" y="3384425"/>
              <a:ext cx="619530" cy="460582"/>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3360978" y="4267903"/>
              <a:ext cx="884242" cy="876566"/>
            </a:xfrm>
            <a:custGeom>
              <a:avLst/>
              <a:gdLst/>
              <a:ahLst/>
              <a:cxnLst/>
              <a:rect l="l" t="t" r="r" b="b"/>
              <a:pathLst>
                <a:path w="6781" h="6722" extrusionOk="0">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360978" y="3641188"/>
              <a:ext cx="468527" cy="626845"/>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18"/>
          <p:cNvSpPr/>
          <p:nvPr/>
        </p:nvSpPr>
        <p:spPr>
          <a:xfrm rot="10800000">
            <a:off x="3314299" y="4447458"/>
            <a:ext cx="298291" cy="298291"/>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APTION_ONLY_1_2_1">
    <p:spTree>
      <p:nvGrpSpPr>
        <p:cNvPr id="1" name="Shape 373"/>
        <p:cNvGrpSpPr/>
        <p:nvPr/>
      </p:nvGrpSpPr>
      <p:grpSpPr>
        <a:xfrm>
          <a:off x="0" y="0"/>
          <a:ext cx="0" cy="0"/>
          <a:chOff x="0" y="0"/>
          <a:chExt cx="0" cy="0"/>
        </a:xfrm>
      </p:grpSpPr>
      <p:grpSp>
        <p:nvGrpSpPr>
          <p:cNvPr id="374" name="Google Shape;374;p19"/>
          <p:cNvGrpSpPr/>
          <p:nvPr/>
        </p:nvGrpSpPr>
        <p:grpSpPr>
          <a:xfrm>
            <a:off x="1" y="-14350"/>
            <a:ext cx="5410361" cy="5324970"/>
            <a:chOff x="1" y="-14350"/>
            <a:chExt cx="5410361" cy="5324970"/>
          </a:xfrm>
        </p:grpSpPr>
        <p:grpSp>
          <p:nvGrpSpPr>
            <p:cNvPr id="375" name="Google Shape;375;p19"/>
            <p:cNvGrpSpPr/>
            <p:nvPr/>
          </p:nvGrpSpPr>
          <p:grpSpPr>
            <a:xfrm rot="-5400000" flipH="1">
              <a:off x="3359762" y="3204930"/>
              <a:ext cx="1371372" cy="2729828"/>
              <a:chOff x="3360978" y="3384425"/>
              <a:chExt cx="884242" cy="1760044"/>
            </a:xfrm>
          </p:grpSpPr>
          <p:sp>
            <p:nvSpPr>
              <p:cNvPr id="376" name="Google Shape;376;p19"/>
              <p:cNvSpPr/>
              <p:nvPr/>
            </p:nvSpPr>
            <p:spPr>
              <a:xfrm>
                <a:off x="3655812" y="3844877"/>
                <a:ext cx="589408" cy="423156"/>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3625690" y="3384425"/>
                <a:ext cx="619530" cy="460582"/>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3360978" y="4267903"/>
                <a:ext cx="884242" cy="876566"/>
              </a:xfrm>
              <a:custGeom>
                <a:avLst/>
                <a:gdLst/>
                <a:ahLst/>
                <a:cxnLst/>
                <a:rect l="l" t="t" r="r" b="b"/>
                <a:pathLst>
                  <a:path w="6781" h="6722" extrusionOk="0">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3360978" y="3641188"/>
                <a:ext cx="468527" cy="626845"/>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9"/>
            <p:cNvGrpSpPr/>
            <p:nvPr/>
          </p:nvGrpSpPr>
          <p:grpSpPr>
            <a:xfrm>
              <a:off x="186838" y="-14350"/>
              <a:ext cx="2496028" cy="1247583"/>
              <a:chOff x="7311775" y="-11925"/>
              <a:chExt cx="1832216" cy="915791"/>
            </a:xfrm>
          </p:grpSpPr>
          <p:sp>
            <p:nvSpPr>
              <p:cNvPr id="381" name="Google Shape;381;p19"/>
              <p:cNvSpPr/>
              <p:nvPr/>
            </p:nvSpPr>
            <p:spPr>
              <a:xfrm>
                <a:off x="7311775" y="-11925"/>
                <a:ext cx="916590" cy="915791"/>
              </a:xfrm>
              <a:custGeom>
                <a:avLst/>
                <a:gdLst/>
                <a:ahLst/>
                <a:cxnLst/>
                <a:rect l="l" t="t" r="r" b="b"/>
                <a:pathLst>
                  <a:path w="5739" h="5734" extrusionOk="0">
                    <a:moveTo>
                      <a:pt x="1" y="1"/>
                    </a:moveTo>
                    <a:lnTo>
                      <a:pt x="5739" y="5734"/>
                    </a:lnTo>
                    <a:lnTo>
                      <a:pt x="57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8228199" y="-11925"/>
                <a:ext cx="915791" cy="915791"/>
              </a:xfrm>
              <a:custGeom>
                <a:avLst/>
                <a:gdLst/>
                <a:ahLst/>
                <a:cxnLst/>
                <a:rect l="l" t="t" r="r" b="b"/>
                <a:pathLst>
                  <a:path w="5734" h="5734" extrusionOk="0">
                    <a:moveTo>
                      <a:pt x="1" y="1"/>
                    </a:moveTo>
                    <a:lnTo>
                      <a:pt x="1" y="5734"/>
                    </a:lnTo>
                    <a:lnTo>
                      <a:pt x="5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8413305" y="256071"/>
                <a:ext cx="462847" cy="46284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9"/>
            <p:cNvGrpSpPr/>
            <p:nvPr/>
          </p:nvGrpSpPr>
          <p:grpSpPr>
            <a:xfrm>
              <a:off x="1" y="3882594"/>
              <a:ext cx="713217" cy="1428026"/>
              <a:chOff x="-66206" y="1406331"/>
              <a:chExt cx="277236" cy="555069"/>
            </a:xfrm>
          </p:grpSpPr>
          <p:sp>
            <p:nvSpPr>
              <p:cNvPr id="385" name="Google Shape;385;p19"/>
              <p:cNvSpPr/>
              <p:nvPr/>
            </p:nvSpPr>
            <p:spPr>
              <a:xfrm rot="5400000">
                <a:off x="-66253" y="1406378"/>
                <a:ext cx="277331" cy="277236"/>
              </a:xfrm>
              <a:custGeom>
                <a:avLst/>
                <a:gdLst/>
                <a:ahLst/>
                <a:cxnLst/>
                <a:rect l="l" t="t" r="r" b="b"/>
                <a:pathLst>
                  <a:path w="2722" h="2721" extrusionOk="0">
                    <a:moveTo>
                      <a:pt x="0" y="0"/>
                    </a:moveTo>
                    <a:lnTo>
                      <a:pt x="0" y="2721"/>
                    </a:lnTo>
                    <a:lnTo>
                      <a:pt x="2721" y="272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rot="5400000">
                <a:off x="-66457" y="1683913"/>
                <a:ext cx="277739" cy="277236"/>
              </a:xfrm>
              <a:custGeom>
                <a:avLst/>
                <a:gdLst/>
                <a:ahLst/>
                <a:cxnLst/>
                <a:rect l="l" t="t" r="r" b="b"/>
                <a:pathLst>
                  <a:path w="2726" h="2721" extrusionOk="0">
                    <a:moveTo>
                      <a:pt x="0" y="0"/>
                    </a:moveTo>
                    <a:lnTo>
                      <a:pt x="0" y="2721"/>
                    </a:lnTo>
                    <a:lnTo>
                      <a:pt x="2725" y="272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7" name="Google Shape;387;p19"/>
          <p:cNvSpPr txBox="1">
            <a:spLocks noGrp="1"/>
          </p:cNvSpPr>
          <p:nvPr>
            <p:ph type="title"/>
          </p:nvPr>
        </p:nvSpPr>
        <p:spPr>
          <a:xfrm>
            <a:off x="604247" y="1592550"/>
            <a:ext cx="4002300" cy="1106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4000">
                <a:solidFill>
                  <a:schemeClr val="dk1"/>
                </a:solidFill>
              </a:defRPr>
            </a:lvl1pPr>
            <a:lvl2pPr lvl="1" rtl="0">
              <a:spcBef>
                <a:spcPts val="0"/>
              </a:spcBef>
              <a:spcAft>
                <a:spcPts val="0"/>
              </a:spcAft>
              <a:buNone/>
              <a:defRPr sz="4000">
                <a:solidFill>
                  <a:schemeClr val="dk1"/>
                </a:solidFill>
                <a:latin typeface="Catamaran"/>
                <a:ea typeface="Catamaran"/>
                <a:cs typeface="Catamaran"/>
                <a:sym typeface="Catamaran"/>
              </a:defRPr>
            </a:lvl2pPr>
            <a:lvl3pPr lvl="2" rtl="0">
              <a:spcBef>
                <a:spcPts val="0"/>
              </a:spcBef>
              <a:spcAft>
                <a:spcPts val="0"/>
              </a:spcAft>
              <a:buNone/>
              <a:defRPr sz="4000">
                <a:solidFill>
                  <a:schemeClr val="dk1"/>
                </a:solidFill>
                <a:latin typeface="Catamaran"/>
                <a:ea typeface="Catamaran"/>
                <a:cs typeface="Catamaran"/>
                <a:sym typeface="Catamaran"/>
              </a:defRPr>
            </a:lvl3pPr>
            <a:lvl4pPr lvl="3" rtl="0">
              <a:spcBef>
                <a:spcPts val="0"/>
              </a:spcBef>
              <a:spcAft>
                <a:spcPts val="0"/>
              </a:spcAft>
              <a:buNone/>
              <a:defRPr sz="4000">
                <a:solidFill>
                  <a:schemeClr val="dk1"/>
                </a:solidFill>
                <a:latin typeface="Catamaran"/>
                <a:ea typeface="Catamaran"/>
                <a:cs typeface="Catamaran"/>
                <a:sym typeface="Catamaran"/>
              </a:defRPr>
            </a:lvl4pPr>
            <a:lvl5pPr lvl="4" rtl="0">
              <a:spcBef>
                <a:spcPts val="0"/>
              </a:spcBef>
              <a:spcAft>
                <a:spcPts val="0"/>
              </a:spcAft>
              <a:buNone/>
              <a:defRPr sz="4000">
                <a:solidFill>
                  <a:schemeClr val="dk1"/>
                </a:solidFill>
                <a:latin typeface="Catamaran"/>
                <a:ea typeface="Catamaran"/>
                <a:cs typeface="Catamaran"/>
                <a:sym typeface="Catamaran"/>
              </a:defRPr>
            </a:lvl5pPr>
            <a:lvl6pPr lvl="5" rtl="0">
              <a:spcBef>
                <a:spcPts val="0"/>
              </a:spcBef>
              <a:spcAft>
                <a:spcPts val="0"/>
              </a:spcAft>
              <a:buNone/>
              <a:defRPr sz="4000">
                <a:solidFill>
                  <a:schemeClr val="dk1"/>
                </a:solidFill>
                <a:latin typeface="Catamaran"/>
                <a:ea typeface="Catamaran"/>
                <a:cs typeface="Catamaran"/>
                <a:sym typeface="Catamaran"/>
              </a:defRPr>
            </a:lvl6pPr>
            <a:lvl7pPr lvl="6" rtl="0">
              <a:spcBef>
                <a:spcPts val="0"/>
              </a:spcBef>
              <a:spcAft>
                <a:spcPts val="0"/>
              </a:spcAft>
              <a:buNone/>
              <a:defRPr sz="4000">
                <a:solidFill>
                  <a:schemeClr val="dk1"/>
                </a:solidFill>
                <a:latin typeface="Catamaran"/>
                <a:ea typeface="Catamaran"/>
                <a:cs typeface="Catamaran"/>
                <a:sym typeface="Catamaran"/>
              </a:defRPr>
            </a:lvl7pPr>
            <a:lvl8pPr lvl="7" rtl="0">
              <a:spcBef>
                <a:spcPts val="0"/>
              </a:spcBef>
              <a:spcAft>
                <a:spcPts val="0"/>
              </a:spcAft>
              <a:buNone/>
              <a:defRPr sz="4000">
                <a:solidFill>
                  <a:schemeClr val="dk1"/>
                </a:solidFill>
                <a:latin typeface="Catamaran"/>
                <a:ea typeface="Catamaran"/>
                <a:cs typeface="Catamaran"/>
                <a:sym typeface="Catamaran"/>
              </a:defRPr>
            </a:lvl8pPr>
            <a:lvl9pPr lvl="8" rtl="0">
              <a:spcBef>
                <a:spcPts val="0"/>
              </a:spcBef>
              <a:spcAft>
                <a:spcPts val="0"/>
              </a:spcAft>
              <a:buNone/>
              <a:defRPr sz="4000">
                <a:solidFill>
                  <a:schemeClr val="dk1"/>
                </a:solidFill>
                <a:latin typeface="Catamaran"/>
                <a:ea typeface="Catamaran"/>
                <a:cs typeface="Catamaran"/>
                <a:sym typeface="Catamaran"/>
              </a:defRPr>
            </a:lvl9pPr>
          </a:lstStyle>
          <a:p>
            <a:endParaRPr/>
          </a:p>
        </p:txBody>
      </p:sp>
      <p:sp>
        <p:nvSpPr>
          <p:cNvPr id="388" name="Google Shape;388;p19"/>
          <p:cNvSpPr txBox="1">
            <a:spLocks noGrp="1"/>
          </p:cNvSpPr>
          <p:nvPr>
            <p:ph type="subTitle" idx="1"/>
          </p:nvPr>
        </p:nvSpPr>
        <p:spPr>
          <a:xfrm>
            <a:off x="604250" y="2470025"/>
            <a:ext cx="2764800" cy="92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2pPr>
            <a:lvl3pPr lvl="2"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3pPr>
            <a:lvl4pPr lvl="3"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4pPr>
            <a:lvl5pPr lvl="4"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5pPr>
            <a:lvl6pPr lvl="5"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6pPr>
            <a:lvl7pPr lvl="6"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7pPr>
            <a:lvl8pPr lvl="7"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8pPr>
            <a:lvl9pPr lvl="8"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APTION_ONLY_1_2_1_1">
    <p:spTree>
      <p:nvGrpSpPr>
        <p:cNvPr id="1" name="Shape 389"/>
        <p:cNvGrpSpPr/>
        <p:nvPr/>
      </p:nvGrpSpPr>
      <p:grpSpPr>
        <a:xfrm>
          <a:off x="0" y="0"/>
          <a:ext cx="0" cy="0"/>
          <a:chOff x="0" y="0"/>
          <a:chExt cx="0" cy="0"/>
        </a:xfrm>
      </p:grpSpPr>
      <p:grpSp>
        <p:nvGrpSpPr>
          <p:cNvPr id="390" name="Google Shape;390;p20"/>
          <p:cNvGrpSpPr/>
          <p:nvPr/>
        </p:nvGrpSpPr>
        <p:grpSpPr>
          <a:xfrm>
            <a:off x="4282537" y="-90553"/>
            <a:ext cx="5000446" cy="5685966"/>
            <a:chOff x="4282537" y="-90553"/>
            <a:chExt cx="5000446" cy="5685966"/>
          </a:xfrm>
        </p:grpSpPr>
        <p:grpSp>
          <p:nvGrpSpPr>
            <p:cNvPr id="391" name="Google Shape;391;p20"/>
            <p:cNvGrpSpPr/>
            <p:nvPr/>
          </p:nvGrpSpPr>
          <p:grpSpPr>
            <a:xfrm rot="5400000" flipH="1">
              <a:off x="7123543" y="-708387"/>
              <a:ext cx="1247578" cy="2483246"/>
              <a:chOff x="3360978" y="3384425"/>
              <a:chExt cx="884242" cy="1760044"/>
            </a:xfrm>
          </p:grpSpPr>
          <p:sp>
            <p:nvSpPr>
              <p:cNvPr id="392" name="Google Shape;392;p20"/>
              <p:cNvSpPr/>
              <p:nvPr/>
            </p:nvSpPr>
            <p:spPr>
              <a:xfrm>
                <a:off x="3655812" y="3844877"/>
                <a:ext cx="589408" cy="423156"/>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3625690" y="3384425"/>
                <a:ext cx="619530" cy="460582"/>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3360978" y="4267903"/>
                <a:ext cx="884242" cy="876566"/>
              </a:xfrm>
              <a:custGeom>
                <a:avLst/>
                <a:gdLst/>
                <a:ahLst/>
                <a:cxnLst/>
                <a:rect l="l" t="t" r="r" b="b"/>
                <a:pathLst>
                  <a:path w="6781" h="6722" extrusionOk="0">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3360978" y="3641188"/>
                <a:ext cx="468527" cy="626845"/>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20"/>
            <p:cNvGrpSpPr/>
            <p:nvPr/>
          </p:nvGrpSpPr>
          <p:grpSpPr>
            <a:xfrm rot="10800000">
              <a:off x="4282537" y="3844849"/>
              <a:ext cx="2764631" cy="1381838"/>
              <a:chOff x="7311775" y="-11925"/>
              <a:chExt cx="1832216" cy="915791"/>
            </a:xfrm>
          </p:grpSpPr>
          <p:sp>
            <p:nvSpPr>
              <p:cNvPr id="397" name="Google Shape;397;p20"/>
              <p:cNvSpPr/>
              <p:nvPr/>
            </p:nvSpPr>
            <p:spPr>
              <a:xfrm>
                <a:off x="7311775" y="-11925"/>
                <a:ext cx="916590" cy="915791"/>
              </a:xfrm>
              <a:custGeom>
                <a:avLst/>
                <a:gdLst/>
                <a:ahLst/>
                <a:cxnLst/>
                <a:rect l="l" t="t" r="r" b="b"/>
                <a:pathLst>
                  <a:path w="5739" h="5734" extrusionOk="0">
                    <a:moveTo>
                      <a:pt x="1" y="1"/>
                    </a:moveTo>
                    <a:lnTo>
                      <a:pt x="5739" y="5734"/>
                    </a:lnTo>
                    <a:lnTo>
                      <a:pt x="57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8228199" y="-11925"/>
                <a:ext cx="915791" cy="915791"/>
              </a:xfrm>
              <a:custGeom>
                <a:avLst/>
                <a:gdLst/>
                <a:ahLst/>
                <a:cxnLst/>
                <a:rect l="l" t="t" r="r" b="b"/>
                <a:pathLst>
                  <a:path w="5734" h="5734" extrusionOk="0">
                    <a:moveTo>
                      <a:pt x="1" y="1"/>
                    </a:moveTo>
                    <a:lnTo>
                      <a:pt x="1" y="5734"/>
                    </a:lnTo>
                    <a:lnTo>
                      <a:pt x="5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8413305" y="256071"/>
                <a:ext cx="462847" cy="46284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20"/>
            <p:cNvGrpSpPr/>
            <p:nvPr/>
          </p:nvGrpSpPr>
          <p:grpSpPr>
            <a:xfrm flipH="1">
              <a:off x="8417452" y="3862433"/>
              <a:ext cx="865530" cy="1732981"/>
              <a:chOff x="-66206" y="1406331"/>
              <a:chExt cx="277236" cy="555069"/>
            </a:xfrm>
          </p:grpSpPr>
          <p:sp>
            <p:nvSpPr>
              <p:cNvPr id="401" name="Google Shape;401;p20"/>
              <p:cNvSpPr/>
              <p:nvPr/>
            </p:nvSpPr>
            <p:spPr>
              <a:xfrm rot="5400000">
                <a:off x="-66253" y="1406378"/>
                <a:ext cx="277331" cy="277236"/>
              </a:xfrm>
              <a:custGeom>
                <a:avLst/>
                <a:gdLst/>
                <a:ahLst/>
                <a:cxnLst/>
                <a:rect l="l" t="t" r="r" b="b"/>
                <a:pathLst>
                  <a:path w="2722" h="2721" extrusionOk="0">
                    <a:moveTo>
                      <a:pt x="0" y="0"/>
                    </a:moveTo>
                    <a:lnTo>
                      <a:pt x="0" y="2721"/>
                    </a:lnTo>
                    <a:lnTo>
                      <a:pt x="2721" y="272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rot="5400000">
                <a:off x="-66457" y="1683913"/>
                <a:ext cx="277739" cy="277236"/>
              </a:xfrm>
              <a:custGeom>
                <a:avLst/>
                <a:gdLst/>
                <a:ahLst/>
                <a:cxnLst/>
                <a:rect l="l" t="t" r="r" b="b"/>
                <a:pathLst>
                  <a:path w="2726" h="2721" extrusionOk="0">
                    <a:moveTo>
                      <a:pt x="0" y="0"/>
                    </a:moveTo>
                    <a:lnTo>
                      <a:pt x="0" y="2721"/>
                    </a:lnTo>
                    <a:lnTo>
                      <a:pt x="2725" y="272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3" name="Google Shape;403;p20"/>
          <p:cNvSpPr txBox="1">
            <a:spLocks noGrp="1"/>
          </p:cNvSpPr>
          <p:nvPr>
            <p:ph type="title"/>
          </p:nvPr>
        </p:nvSpPr>
        <p:spPr>
          <a:xfrm>
            <a:off x="5184600" y="1592550"/>
            <a:ext cx="3313500" cy="11061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4000">
                <a:solidFill>
                  <a:schemeClr val="dk1"/>
                </a:solidFill>
              </a:defRPr>
            </a:lvl1pPr>
            <a:lvl2pPr lvl="1" algn="r" rtl="0">
              <a:spcBef>
                <a:spcPts val="0"/>
              </a:spcBef>
              <a:spcAft>
                <a:spcPts val="0"/>
              </a:spcAft>
              <a:buNone/>
              <a:defRPr sz="4000">
                <a:solidFill>
                  <a:schemeClr val="dk1"/>
                </a:solidFill>
              </a:defRPr>
            </a:lvl2pPr>
            <a:lvl3pPr lvl="2" algn="r" rtl="0">
              <a:spcBef>
                <a:spcPts val="0"/>
              </a:spcBef>
              <a:spcAft>
                <a:spcPts val="0"/>
              </a:spcAft>
              <a:buNone/>
              <a:defRPr sz="4000">
                <a:solidFill>
                  <a:schemeClr val="dk1"/>
                </a:solidFill>
              </a:defRPr>
            </a:lvl3pPr>
            <a:lvl4pPr lvl="3" algn="r" rtl="0">
              <a:spcBef>
                <a:spcPts val="0"/>
              </a:spcBef>
              <a:spcAft>
                <a:spcPts val="0"/>
              </a:spcAft>
              <a:buNone/>
              <a:defRPr sz="4000">
                <a:solidFill>
                  <a:schemeClr val="dk1"/>
                </a:solidFill>
              </a:defRPr>
            </a:lvl4pPr>
            <a:lvl5pPr lvl="4" algn="r" rtl="0">
              <a:spcBef>
                <a:spcPts val="0"/>
              </a:spcBef>
              <a:spcAft>
                <a:spcPts val="0"/>
              </a:spcAft>
              <a:buNone/>
              <a:defRPr sz="4000">
                <a:solidFill>
                  <a:schemeClr val="dk1"/>
                </a:solidFill>
              </a:defRPr>
            </a:lvl5pPr>
            <a:lvl6pPr lvl="5" algn="r" rtl="0">
              <a:spcBef>
                <a:spcPts val="0"/>
              </a:spcBef>
              <a:spcAft>
                <a:spcPts val="0"/>
              </a:spcAft>
              <a:buNone/>
              <a:defRPr sz="4000">
                <a:solidFill>
                  <a:schemeClr val="dk1"/>
                </a:solidFill>
              </a:defRPr>
            </a:lvl6pPr>
            <a:lvl7pPr lvl="6" algn="r" rtl="0">
              <a:spcBef>
                <a:spcPts val="0"/>
              </a:spcBef>
              <a:spcAft>
                <a:spcPts val="0"/>
              </a:spcAft>
              <a:buNone/>
              <a:defRPr sz="4000">
                <a:solidFill>
                  <a:schemeClr val="dk1"/>
                </a:solidFill>
              </a:defRPr>
            </a:lvl7pPr>
            <a:lvl8pPr lvl="7" algn="r" rtl="0">
              <a:spcBef>
                <a:spcPts val="0"/>
              </a:spcBef>
              <a:spcAft>
                <a:spcPts val="0"/>
              </a:spcAft>
              <a:buNone/>
              <a:defRPr sz="4000">
                <a:solidFill>
                  <a:schemeClr val="dk1"/>
                </a:solidFill>
              </a:defRPr>
            </a:lvl8pPr>
            <a:lvl9pPr lvl="8" algn="r" rtl="0">
              <a:spcBef>
                <a:spcPts val="0"/>
              </a:spcBef>
              <a:spcAft>
                <a:spcPts val="0"/>
              </a:spcAft>
              <a:buNone/>
              <a:defRPr sz="4000">
                <a:solidFill>
                  <a:schemeClr val="dk1"/>
                </a:solidFill>
              </a:defRPr>
            </a:lvl9pPr>
          </a:lstStyle>
          <a:p>
            <a:endParaRPr/>
          </a:p>
        </p:txBody>
      </p:sp>
      <p:sp>
        <p:nvSpPr>
          <p:cNvPr id="404" name="Google Shape;404;p20"/>
          <p:cNvSpPr txBox="1">
            <a:spLocks noGrp="1"/>
          </p:cNvSpPr>
          <p:nvPr>
            <p:ph type="subTitle" idx="1"/>
          </p:nvPr>
        </p:nvSpPr>
        <p:spPr>
          <a:xfrm>
            <a:off x="5733450" y="2470025"/>
            <a:ext cx="2764800" cy="921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2pPr>
            <a:lvl3pPr lvl="2"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3pPr>
            <a:lvl4pPr lvl="3"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4pPr>
            <a:lvl5pPr lvl="4"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5pPr>
            <a:lvl6pPr lvl="5"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6pPr>
            <a:lvl7pPr lvl="6"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7pPr>
            <a:lvl8pPr lvl="7"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8pPr>
            <a:lvl9pPr lvl="8"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sp>
        <p:nvSpPr>
          <p:cNvPr id="49" name="Google Shape;49;p3"/>
          <p:cNvSpPr txBox="1">
            <a:spLocks noGrp="1"/>
          </p:cNvSpPr>
          <p:nvPr>
            <p:ph type="title"/>
          </p:nvPr>
        </p:nvSpPr>
        <p:spPr>
          <a:xfrm>
            <a:off x="1778065" y="2378000"/>
            <a:ext cx="5599500" cy="138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8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 name="Google Shape;50;p3"/>
          <p:cNvSpPr txBox="1">
            <a:spLocks noGrp="1"/>
          </p:cNvSpPr>
          <p:nvPr>
            <p:ph type="subTitle" idx="1"/>
          </p:nvPr>
        </p:nvSpPr>
        <p:spPr>
          <a:xfrm>
            <a:off x="1437265" y="3852527"/>
            <a:ext cx="6281100" cy="546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algn="ctr" rtl="0">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2pPr>
            <a:lvl3pPr lvl="2" algn="ctr" rtl="0">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3pPr>
            <a:lvl4pPr lvl="3" algn="ctr" rtl="0">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4pPr>
            <a:lvl5pPr lvl="4" algn="ctr" rtl="0">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5pPr>
            <a:lvl6pPr lvl="5" algn="ctr" rtl="0">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6pPr>
            <a:lvl7pPr lvl="6" algn="ctr" rtl="0">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7pPr>
            <a:lvl8pPr lvl="7" algn="ctr" rtl="0">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8pPr>
            <a:lvl9pPr lvl="8" algn="ctr" rtl="0">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9pPr>
          </a:lstStyle>
          <a:p>
            <a:endParaRPr/>
          </a:p>
        </p:txBody>
      </p:sp>
      <p:sp>
        <p:nvSpPr>
          <p:cNvPr id="51" name="Google Shape;51;p3"/>
          <p:cNvSpPr txBox="1">
            <a:spLocks noGrp="1"/>
          </p:cNvSpPr>
          <p:nvPr>
            <p:ph type="title" idx="2" hasCustomPrompt="1"/>
          </p:nvPr>
        </p:nvSpPr>
        <p:spPr>
          <a:xfrm>
            <a:off x="1437265" y="1091852"/>
            <a:ext cx="6281100" cy="116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2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52" name="Google Shape;52;p3"/>
          <p:cNvGrpSpPr/>
          <p:nvPr/>
        </p:nvGrpSpPr>
        <p:grpSpPr>
          <a:xfrm rot="5400000">
            <a:off x="505283" y="3434340"/>
            <a:ext cx="1379269" cy="2286130"/>
            <a:chOff x="6250996" y="2163558"/>
            <a:chExt cx="1165809" cy="1932322"/>
          </a:xfrm>
        </p:grpSpPr>
        <p:sp>
          <p:nvSpPr>
            <p:cNvPr id="53" name="Google Shape;53;p3"/>
            <p:cNvSpPr/>
            <p:nvPr/>
          </p:nvSpPr>
          <p:spPr>
            <a:xfrm>
              <a:off x="6639830" y="2163558"/>
              <a:ext cx="776974" cy="1544187"/>
            </a:xfrm>
            <a:custGeom>
              <a:avLst/>
              <a:gdLst/>
              <a:ahLst/>
              <a:cxnLst/>
              <a:rect l="l" t="t" r="r" b="b"/>
              <a:pathLst>
                <a:path w="4458" h="8860" extrusionOk="0">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639830" y="2382637"/>
              <a:ext cx="776974" cy="557894"/>
            </a:xfrm>
            <a:custGeom>
              <a:avLst/>
              <a:gdLst/>
              <a:ahLst/>
              <a:cxnLst/>
              <a:rect l="l" t="t" r="r" b="b"/>
              <a:pathLst>
                <a:path w="4458" h="3201" extrusionOk="0">
                  <a:moveTo>
                    <a:pt x="1312" y="0"/>
                  </a:moveTo>
                  <a:cubicBezTo>
                    <a:pt x="512" y="860"/>
                    <a:pt x="0" y="1943"/>
                    <a:pt x="0" y="3200"/>
                  </a:cubicBezTo>
                  <a:lnTo>
                    <a:pt x="4457" y="3200"/>
                  </a:lnTo>
                  <a:lnTo>
                    <a:pt x="13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250996" y="2940354"/>
              <a:ext cx="1165809" cy="1155526"/>
            </a:xfrm>
            <a:custGeom>
              <a:avLst/>
              <a:gdLst/>
              <a:ahLst/>
              <a:cxnLst/>
              <a:rect l="l" t="t" r="r" b="b"/>
              <a:pathLst>
                <a:path w="6689" h="6630" extrusionOk="0">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3"/>
          <p:cNvGrpSpPr/>
          <p:nvPr/>
        </p:nvGrpSpPr>
        <p:grpSpPr>
          <a:xfrm rot="5400000" flipH="1">
            <a:off x="687347" y="-805217"/>
            <a:ext cx="1379168" cy="2758202"/>
            <a:chOff x="6962374" y="0"/>
            <a:chExt cx="2207022" cy="4413829"/>
          </a:xfrm>
        </p:grpSpPr>
        <p:sp>
          <p:nvSpPr>
            <p:cNvPr id="57" name="Google Shape;57;p3"/>
            <p:cNvSpPr/>
            <p:nvPr/>
          </p:nvSpPr>
          <p:spPr>
            <a:xfrm flipH="1">
              <a:off x="6962374" y="0"/>
              <a:ext cx="2207022" cy="3505364"/>
            </a:xfrm>
            <a:custGeom>
              <a:avLst/>
              <a:gdLst/>
              <a:ahLst/>
              <a:cxnLst/>
              <a:rect l="l" t="t" r="r" b="b"/>
              <a:pathLst>
                <a:path w="9030" h="14342" extrusionOk="0">
                  <a:moveTo>
                    <a:pt x="0" y="1"/>
                  </a:moveTo>
                  <a:lnTo>
                    <a:pt x="0" y="14341"/>
                  </a:lnTo>
                  <a:lnTo>
                    <a:pt x="7315" y="14341"/>
                  </a:lnTo>
                  <a:cubicBezTo>
                    <a:pt x="8403" y="12856"/>
                    <a:pt x="9029" y="11027"/>
                    <a:pt x="9029" y="9029"/>
                  </a:cubicBezTo>
                  <a:cubicBezTo>
                    <a:pt x="9029" y="4001"/>
                    <a:pt x="5029"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7381293" y="3505104"/>
              <a:ext cx="1788104" cy="908726"/>
            </a:xfrm>
            <a:custGeom>
              <a:avLst/>
              <a:gdLst/>
              <a:ahLst/>
              <a:cxnLst/>
              <a:rect l="l" t="t" r="r" b="b"/>
              <a:pathLst>
                <a:path w="7316" h="3718" extrusionOk="0">
                  <a:moveTo>
                    <a:pt x="0" y="0"/>
                  </a:moveTo>
                  <a:lnTo>
                    <a:pt x="0" y="3717"/>
                  </a:lnTo>
                  <a:cubicBezTo>
                    <a:pt x="3031" y="3717"/>
                    <a:pt x="5715" y="2231"/>
                    <a:pt x="7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flipH="1">
              <a:off x="7856179" y="2925263"/>
              <a:ext cx="670661" cy="656003"/>
            </a:xfrm>
            <a:custGeom>
              <a:avLst/>
              <a:gdLst/>
              <a:ahLst/>
              <a:cxnLst/>
              <a:rect l="l" t="t" r="r" b="b"/>
              <a:pathLst>
                <a:path w="2744" h="2684" extrusionOk="0">
                  <a:moveTo>
                    <a:pt x="1372" y="0"/>
                  </a:moveTo>
                  <a:cubicBezTo>
                    <a:pt x="631" y="0"/>
                    <a:pt x="0" y="571"/>
                    <a:pt x="0" y="1312"/>
                  </a:cubicBezTo>
                  <a:cubicBezTo>
                    <a:pt x="0" y="2057"/>
                    <a:pt x="631" y="2684"/>
                    <a:pt x="1372" y="2684"/>
                  </a:cubicBezTo>
                  <a:cubicBezTo>
                    <a:pt x="2117" y="2684"/>
                    <a:pt x="2743" y="2057"/>
                    <a:pt x="2743" y="1312"/>
                  </a:cubicBezTo>
                  <a:cubicBezTo>
                    <a:pt x="2743" y="571"/>
                    <a:pt x="2117" y="0"/>
                    <a:pt x="1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3"/>
          <p:cNvGrpSpPr/>
          <p:nvPr/>
        </p:nvGrpSpPr>
        <p:grpSpPr>
          <a:xfrm>
            <a:off x="7013617" y="-1339875"/>
            <a:ext cx="2613847" cy="7828214"/>
            <a:chOff x="7127660" y="-14566"/>
            <a:chExt cx="2041749" cy="6114836"/>
          </a:xfrm>
        </p:grpSpPr>
        <p:grpSp>
          <p:nvGrpSpPr>
            <p:cNvPr id="61" name="Google Shape;61;p3"/>
            <p:cNvGrpSpPr/>
            <p:nvPr/>
          </p:nvGrpSpPr>
          <p:grpSpPr>
            <a:xfrm rot="10800000" flipH="1">
              <a:off x="7127660" y="-14566"/>
              <a:ext cx="2041749" cy="3057411"/>
              <a:chOff x="6949850" y="2434425"/>
              <a:chExt cx="332950" cy="498575"/>
            </a:xfrm>
          </p:grpSpPr>
          <p:sp>
            <p:nvSpPr>
              <p:cNvPr id="62" name="Google Shape;62;p3"/>
              <p:cNvSpPr/>
              <p:nvPr/>
            </p:nvSpPr>
            <p:spPr>
              <a:xfrm>
                <a:off x="7171350" y="2655825"/>
                <a:ext cx="111450" cy="221500"/>
              </a:xfrm>
              <a:custGeom>
                <a:avLst/>
                <a:gdLst/>
                <a:ahLst/>
                <a:cxnLst/>
                <a:rect l="l" t="t" r="r" b="b"/>
                <a:pathLst>
                  <a:path w="4458" h="8860" extrusionOk="0">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949850" y="2434425"/>
                <a:ext cx="332950" cy="214325"/>
              </a:xfrm>
              <a:custGeom>
                <a:avLst/>
                <a:gdLst/>
                <a:ahLst/>
                <a:cxnLst/>
                <a:rect l="l" t="t" r="r" b="b"/>
                <a:pathLst>
                  <a:path w="13318" h="8573" extrusionOk="0">
                    <a:moveTo>
                      <a:pt x="0" y="1"/>
                    </a:moveTo>
                    <a:lnTo>
                      <a:pt x="8115" y="8115"/>
                    </a:lnTo>
                    <a:lnTo>
                      <a:pt x="8631" y="8573"/>
                    </a:lnTo>
                    <a:cubicBezTo>
                      <a:pt x="9829" y="7370"/>
                      <a:pt x="11489" y="6630"/>
                      <a:pt x="13317" y="6630"/>
                    </a:cubicBezTo>
                    <a:lnTo>
                      <a:pt x="13317" y="5542"/>
                    </a:lnTo>
                    <a:lnTo>
                      <a:pt x="13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171350" y="2687250"/>
                <a:ext cx="111450" cy="80025"/>
              </a:xfrm>
              <a:custGeom>
                <a:avLst/>
                <a:gdLst/>
                <a:ahLst/>
                <a:cxnLst/>
                <a:rect l="l" t="t" r="r" b="b"/>
                <a:pathLst>
                  <a:path w="4458" h="3201" extrusionOk="0">
                    <a:moveTo>
                      <a:pt x="1312" y="0"/>
                    </a:moveTo>
                    <a:cubicBezTo>
                      <a:pt x="512" y="860"/>
                      <a:pt x="0" y="1943"/>
                      <a:pt x="0" y="3200"/>
                    </a:cubicBezTo>
                    <a:lnTo>
                      <a:pt x="4457" y="3200"/>
                    </a:lnTo>
                    <a:lnTo>
                      <a:pt x="1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7165625" y="2600150"/>
                <a:ext cx="117175" cy="87125"/>
              </a:xfrm>
              <a:custGeom>
                <a:avLst/>
                <a:gdLst/>
                <a:ahLst/>
                <a:cxnLst/>
                <a:rect l="l" t="t" r="r" b="b"/>
                <a:pathLst>
                  <a:path w="4687" h="3485" extrusionOk="0">
                    <a:moveTo>
                      <a:pt x="4686" y="1"/>
                    </a:moveTo>
                    <a:cubicBezTo>
                      <a:pt x="2858" y="1"/>
                      <a:pt x="1198" y="741"/>
                      <a:pt x="0" y="1944"/>
                    </a:cubicBezTo>
                    <a:lnTo>
                      <a:pt x="1541" y="3484"/>
                    </a:lnTo>
                    <a:cubicBezTo>
                      <a:pt x="2341" y="2684"/>
                      <a:pt x="3429" y="2227"/>
                      <a:pt x="4686" y="2227"/>
                    </a:cubicBezTo>
                    <a:lnTo>
                      <a:pt x="46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7115575" y="2767250"/>
                <a:ext cx="167225" cy="165750"/>
              </a:xfrm>
              <a:custGeom>
                <a:avLst/>
                <a:gdLst/>
                <a:ahLst/>
                <a:cxnLst/>
                <a:rect l="l" t="t" r="r" b="b"/>
                <a:pathLst>
                  <a:path w="6689" h="6630" extrusionOk="0">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115575" y="2648725"/>
                <a:ext cx="88600" cy="118550"/>
              </a:xfrm>
              <a:custGeom>
                <a:avLst/>
                <a:gdLst/>
                <a:ahLst/>
                <a:cxnLst/>
                <a:rect l="l" t="t" r="r" b="b"/>
                <a:pathLst>
                  <a:path w="3544" h="4742" extrusionOk="0">
                    <a:moveTo>
                      <a:pt x="2002" y="1"/>
                    </a:moveTo>
                    <a:cubicBezTo>
                      <a:pt x="800" y="1198"/>
                      <a:pt x="0" y="2858"/>
                      <a:pt x="0" y="4741"/>
                    </a:cubicBezTo>
                    <a:lnTo>
                      <a:pt x="2231" y="4741"/>
                    </a:lnTo>
                    <a:cubicBezTo>
                      <a:pt x="2231" y="3484"/>
                      <a:pt x="2743" y="2401"/>
                      <a:pt x="3543" y="1541"/>
                    </a:cubicBezTo>
                    <a:lnTo>
                      <a:pt x="20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091325" y="2434425"/>
                <a:ext cx="141425" cy="141400"/>
              </a:xfrm>
              <a:custGeom>
                <a:avLst/>
                <a:gdLst/>
                <a:ahLst/>
                <a:cxnLst/>
                <a:rect l="l" t="t" r="r" b="b"/>
                <a:pathLst>
                  <a:path w="5657" h="5656" extrusionOk="0">
                    <a:moveTo>
                      <a:pt x="1" y="1"/>
                    </a:moveTo>
                    <a:lnTo>
                      <a:pt x="1" y="5656"/>
                    </a:lnTo>
                    <a:lnTo>
                      <a:pt x="5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003239" y="2475800"/>
                <a:ext cx="71475" cy="71475"/>
              </a:xfrm>
              <a:custGeom>
                <a:avLst/>
                <a:gdLst/>
                <a:ahLst/>
                <a:cxnLst/>
                <a:rect l="l" t="t" r="r" b="b"/>
                <a:pathLst>
                  <a:path w="2859" h="2859" extrusionOk="0">
                    <a:moveTo>
                      <a:pt x="1427" y="1"/>
                    </a:moveTo>
                    <a:cubicBezTo>
                      <a:pt x="627" y="1"/>
                      <a:pt x="1" y="687"/>
                      <a:pt x="1" y="1432"/>
                    </a:cubicBezTo>
                    <a:cubicBezTo>
                      <a:pt x="1" y="2232"/>
                      <a:pt x="627" y="2858"/>
                      <a:pt x="1427" y="2858"/>
                    </a:cubicBezTo>
                    <a:cubicBezTo>
                      <a:pt x="2172" y="2858"/>
                      <a:pt x="2858" y="2232"/>
                      <a:pt x="2858" y="1432"/>
                    </a:cubicBezTo>
                    <a:cubicBezTo>
                      <a:pt x="2858" y="687"/>
                      <a:pt x="2172" y="1"/>
                      <a:pt x="1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7127660" y="3042859"/>
              <a:ext cx="2041749" cy="3057411"/>
              <a:chOff x="6949850" y="2434425"/>
              <a:chExt cx="332950" cy="498575"/>
            </a:xfrm>
          </p:grpSpPr>
          <p:sp>
            <p:nvSpPr>
              <p:cNvPr id="71" name="Google Shape;71;p3"/>
              <p:cNvSpPr/>
              <p:nvPr/>
            </p:nvSpPr>
            <p:spPr>
              <a:xfrm>
                <a:off x="7171350" y="2655825"/>
                <a:ext cx="111450" cy="221500"/>
              </a:xfrm>
              <a:custGeom>
                <a:avLst/>
                <a:gdLst/>
                <a:ahLst/>
                <a:cxnLst/>
                <a:rect l="l" t="t" r="r" b="b"/>
                <a:pathLst>
                  <a:path w="4458" h="8860" extrusionOk="0">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949850" y="2434425"/>
                <a:ext cx="332950" cy="214325"/>
              </a:xfrm>
              <a:custGeom>
                <a:avLst/>
                <a:gdLst/>
                <a:ahLst/>
                <a:cxnLst/>
                <a:rect l="l" t="t" r="r" b="b"/>
                <a:pathLst>
                  <a:path w="13318" h="8573" extrusionOk="0">
                    <a:moveTo>
                      <a:pt x="0" y="1"/>
                    </a:moveTo>
                    <a:lnTo>
                      <a:pt x="8115" y="8115"/>
                    </a:lnTo>
                    <a:lnTo>
                      <a:pt x="8631" y="8573"/>
                    </a:lnTo>
                    <a:cubicBezTo>
                      <a:pt x="9829" y="7370"/>
                      <a:pt x="11489" y="6630"/>
                      <a:pt x="13317" y="6630"/>
                    </a:cubicBezTo>
                    <a:lnTo>
                      <a:pt x="13317" y="5542"/>
                    </a:lnTo>
                    <a:lnTo>
                      <a:pt x="1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71350" y="2687250"/>
                <a:ext cx="111450" cy="80025"/>
              </a:xfrm>
              <a:custGeom>
                <a:avLst/>
                <a:gdLst/>
                <a:ahLst/>
                <a:cxnLst/>
                <a:rect l="l" t="t" r="r" b="b"/>
                <a:pathLst>
                  <a:path w="4458" h="3201" extrusionOk="0">
                    <a:moveTo>
                      <a:pt x="1312" y="0"/>
                    </a:moveTo>
                    <a:cubicBezTo>
                      <a:pt x="512" y="860"/>
                      <a:pt x="0" y="1943"/>
                      <a:pt x="0" y="3200"/>
                    </a:cubicBezTo>
                    <a:lnTo>
                      <a:pt x="4457" y="3200"/>
                    </a:lnTo>
                    <a:lnTo>
                      <a:pt x="1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165625" y="2600150"/>
                <a:ext cx="117175" cy="87125"/>
              </a:xfrm>
              <a:custGeom>
                <a:avLst/>
                <a:gdLst/>
                <a:ahLst/>
                <a:cxnLst/>
                <a:rect l="l" t="t" r="r" b="b"/>
                <a:pathLst>
                  <a:path w="4687" h="3485" extrusionOk="0">
                    <a:moveTo>
                      <a:pt x="4686" y="1"/>
                    </a:moveTo>
                    <a:cubicBezTo>
                      <a:pt x="2858" y="1"/>
                      <a:pt x="1198" y="741"/>
                      <a:pt x="0" y="1944"/>
                    </a:cubicBezTo>
                    <a:lnTo>
                      <a:pt x="1541" y="3484"/>
                    </a:lnTo>
                    <a:cubicBezTo>
                      <a:pt x="2341" y="2684"/>
                      <a:pt x="3429" y="2227"/>
                      <a:pt x="4686" y="2227"/>
                    </a:cubicBezTo>
                    <a:lnTo>
                      <a:pt x="4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115575" y="2767250"/>
                <a:ext cx="167225" cy="165750"/>
              </a:xfrm>
              <a:custGeom>
                <a:avLst/>
                <a:gdLst/>
                <a:ahLst/>
                <a:cxnLst/>
                <a:rect l="l" t="t" r="r" b="b"/>
                <a:pathLst>
                  <a:path w="6689" h="6630" extrusionOk="0">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115575" y="2648725"/>
                <a:ext cx="88600" cy="118550"/>
              </a:xfrm>
              <a:custGeom>
                <a:avLst/>
                <a:gdLst/>
                <a:ahLst/>
                <a:cxnLst/>
                <a:rect l="l" t="t" r="r" b="b"/>
                <a:pathLst>
                  <a:path w="3544" h="4742" extrusionOk="0">
                    <a:moveTo>
                      <a:pt x="2002" y="1"/>
                    </a:moveTo>
                    <a:cubicBezTo>
                      <a:pt x="800" y="1198"/>
                      <a:pt x="0" y="2858"/>
                      <a:pt x="0" y="4741"/>
                    </a:cubicBezTo>
                    <a:lnTo>
                      <a:pt x="2231" y="4741"/>
                    </a:lnTo>
                    <a:cubicBezTo>
                      <a:pt x="2231" y="3484"/>
                      <a:pt x="2743" y="2401"/>
                      <a:pt x="3543" y="1541"/>
                    </a:cubicBezTo>
                    <a:lnTo>
                      <a:pt x="20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7091325" y="2434425"/>
                <a:ext cx="141425" cy="141400"/>
              </a:xfrm>
              <a:custGeom>
                <a:avLst/>
                <a:gdLst/>
                <a:ahLst/>
                <a:cxnLst/>
                <a:rect l="l" t="t" r="r" b="b"/>
                <a:pathLst>
                  <a:path w="5657" h="5656" extrusionOk="0">
                    <a:moveTo>
                      <a:pt x="1" y="1"/>
                    </a:moveTo>
                    <a:lnTo>
                      <a:pt x="1" y="5656"/>
                    </a:lnTo>
                    <a:lnTo>
                      <a:pt x="56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003239" y="2475800"/>
                <a:ext cx="71475" cy="71475"/>
              </a:xfrm>
              <a:custGeom>
                <a:avLst/>
                <a:gdLst/>
                <a:ahLst/>
                <a:cxnLst/>
                <a:rect l="l" t="t" r="r" b="b"/>
                <a:pathLst>
                  <a:path w="2859" h="2859" extrusionOk="0">
                    <a:moveTo>
                      <a:pt x="1427" y="1"/>
                    </a:moveTo>
                    <a:cubicBezTo>
                      <a:pt x="627" y="1"/>
                      <a:pt x="1" y="687"/>
                      <a:pt x="1" y="1432"/>
                    </a:cubicBezTo>
                    <a:cubicBezTo>
                      <a:pt x="1" y="2232"/>
                      <a:pt x="627" y="2858"/>
                      <a:pt x="1427" y="2858"/>
                    </a:cubicBezTo>
                    <a:cubicBezTo>
                      <a:pt x="2172" y="2858"/>
                      <a:pt x="2858" y="2232"/>
                      <a:pt x="2858" y="1432"/>
                    </a:cubicBezTo>
                    <a:cubicBezTo>
                      <a:pt x="2858" y="687"/>
                      <a:pt x="2172" y="1"/>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oogle Shape;79;p3"/>
          <p:cNvGrpSpPr/>
          <p:nvPr/>
        </p:nvGrpSpPr>
        <p:grpSpPr>
          <a:xfrm rot="5400000">
            <a:off x="-460141" y="2113886"/>
            <a:ext cx="1373556" cy="457628"/>
            <a:chOff x="6431750" y="279362"/>
            <a:chExt cx="1968973" cy="656003"/>
          </a:xfrm>
        </p:grpSpPr>
        <p:sp>
          <p:nvSpPr>
            <p:cNvPr id="80" name="Google Shape;80;p3"/>
            <p:cNvSpPr/>
            <p:nvPr/>
          </p:nvSpPr>
          <p:spPr>
            <a:xfrm flipH="1">
              <a:off x="7744483" y="279362"/>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flipH="1">
              <a:off x="7087505" y="279362"/>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flipH="1">
              <a:off x="6431750" y="279362"/>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APTION_ONLY_1_2_1_1_1">
    <p:spTree>
      <p:nvGrpSpPr>
        <p:cNvPr id="1" name="Shape 405"/>
        <p:cNvGrpSpPr/>
        <p:nvPr/>
      </p:nvGrpSpPr>
      <p:grpSpPr>
        <a:xfrm>
          <a:off x="0" y="0"/>
          <a:ext cx="0" cy="0"/>
          <a:chOff x="0" y="0"/>
          <a:chExt cx="0" cy="0"/>
        </a:xfrm>
      </p:grpSpPr>
      <p:grpSp>
        <p:nvGrpSpPr>
          <p:cNvPr id="406" name="Google Shape;406;p21"/>
          <p:cNvGrpSpPr/>
          <p:nvPr/>
        </p:nvGrpSpPr>
        <p:grpSpPr>
          <a:xfrm rot="5400000" flipH="1">
            <a:off x="112" y="-165684"/>
            <a:ext cx="1426226" cy="1425180"/>
            <a:chOff x="6062500" y="-2559918"/>
            <a:chExt cx="684928" cy="684426"/>
          </a:xfrm>
        </p:grpSpPr>
        <p:sp>
          <p:nvSpPr>
            <p:cNvPr id="407" name="Google Shape;407;p21"/>
            <p:cNvSpPr/>
            <p:nvPr/>
          </p:nvSpPr>
          <p:spPr>
            <a:xfrm>
              <a:off x="6290874" y="-2203262"/>
              <a:ext cx="456554" cy="327769"/>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rgbClr val="D9B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267542" y="-2559918"/>
              <a:ext cx="479887" cy="356758"/>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6062500" y="-2361035"/>
              <a:ext cx="362920" cy="485543"/>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21"/>
          <p:cNvSpPr/>
          <p:nvPr/>
        </p:nvSpPr>
        <p:spPr>
          <a:xfrm rot="10800000">
            <a:off x="264849" y="3767533"/>
            <a:ext cx="298291" cy="298291"/>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21"/>
          <p:cNvGrpSpPr/>
          <p:nvPr/>
        </p:nvGrpSpPr>
        <p:grpSpPr>
          <a:xfrm rot="5400000" flipH="1">
            <a:off x="8403705" y="4425779"/>
            <a:ext cx="740234" cy="740326"/>
            <a:chOff x="8228199" y="-11925"/>
            <a:chExt cx="915791" cy="915791"/>
          </a:xfrm>
        </p:grpSpPr>
        <p:sp>
          <p:nvSpPr>
            <p:cNvPr id="412" name="Google Shape;412;p21"/>
            <p:cNvSpPr/>
            <p:nvPr/>
          </p:nvSpPr>
          <p:spPr>
            <a:xfrm>
              <a:off x="8228199" y="-11925"/>
              <a:ext cx="915791" cy="915791"/>
            </a:xfrm>
            <a:custGeom>
              <a:avLst/>
              <a:gdLst/>
              <a:ahLst/>
              <a:cxnLst/>
              <a:rect l="l" t="t" r="r" b="b"/>
              <a:pathLst>
                <a:path w="5734" h="5734" extrusionOk="0">
                  <a:moveTo>
                    <a:pt x="1" y="1"/>
                  </a:moveTo>
                  <a:lnTo>
                    <a:pt x="1" y="5734"/>
                  </a:lnTo>
                  <a:lnTo>
                    <a:pt x="5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8413305" y="205249"/>
              <a:ext cx="462847" cy="46284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21"/>
          <p:cNvGrpSpPr/>
          <p:nvPr/>
        </p:nvGrpSpPr>
        <p:grpSpPr>
          <a:xfrm flipH="1">
            <a:off x="4796256" y="0"/>
            <a:ext cx="2922058" cy="1235116"/>
            <a:chOff x="3834318" y="-10041"/>
            <a:chExt cx="1846366" cy="780435"/>
          </a:xfrm>
        </p:grpSpPr>
        <p:sp>
          <p:nvSpPr>
            <p:cNvPr id="415" name="Google Shape;415;p21"/>
            <p:cNvSpPr/>
            <p:nvPr/>
          </p:nvSpPr>
          <p:spPr>
            <a:xfrm rot="5400000" flipH="1">
              <a:off x="4200881" y="-376604"/>
              <a:ext cx="742489" cy="1475615"/>
            </a:xfrm>
            <a:custGeom>
              <a:avLst/>
              <a:gdLst/>
              <a:ahLst/>
              <a:cxnLst/>
              <a:rect l="l" t="t" r="r" b="b"/>
              <a:pathLst>
                <a:path w="4520" h="8983" extrusionOk="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rot="5400000" flipH="1">
              <a:off x="4462888" y="94680"/>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p:nvPr/>
          </p:nvSpPr>
          <p:spPr>
            <a:xfrm rot="5400000" flipH="1">
              <a:off x="5000370" y="90080"/>
              <a:ext cx="780435" cy="580193"/>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21"/>
          <p:cNvGrpSpPr/>
          <p:nvPr/>
        </p:nvGrpSpPr>
        <p:grpSpPr>
          <a:xfrm rot="5400000">
            <a:off x="-440961" y="2293458"/>
            <a:ext cx="1322559" cy="440637"/>
            <a:chOff x="5977976" y="1238193"/>
            <a:chExt cx="1968973" cy="656003"/>
          </a:xfrm>
        </p:grpSpPr>
        <p:sp>
          <p:nvSpPr>
            <p:cNvPr id="419" name="Google Shape;419;p21"/>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1"/>
          <p:cNvGrpSpPr/>
          <p:nvPr/>
        </p:nvGrpSpPr>
        <p:grpSpPr>
          <a:xfrm>
            <a:off x="5336654" y="4725113"/>
            <a:ext cx="1322559" cy="440637"/>
            <a:chOff x="5977976" y="1238193"/>
            <a:chExt cx="1968973" cy="656003"/>
          </a:xfrm>
        </p:grpSpPr>
        <p:sp>
          <p:nvSpPr>
            <p:cNvPr id="423" name="Google Shape;423;p21"/>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21"/>
          <p:cNvSpPr/>
          <p:nvPr/>
        </p:nvSpPr>
        <p:spPr>
          <a:xfrm rot="10800000">
            <a:off x="2835349" y="397770"/>
            <a:ext cx="298291" cy="298291"/>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1"/>
          <p:cNvGrpSpPr/>
          <p:nvPr/>
        </p:nvGrpSpPr>
        <p:grpSpPr>
          <a:xfrm rot="5400000">
            <a:off x="1137969" y="4278527"/>
            <a:ext cx="593917" cy="1180344"/>
            <a:chOff x="8452324" y="1355509"/>
            <a:chExt cx="742489" cy="1475615"/>
          </a:xfrm>
        </p:grpSpPr>
        <p:sp>
          <p:nvSpPr>
            <p:cNvPr id="428" name="Google Shape;428;p21"/>
            <p:cNvSpPr/>
            <p:nvPr/>
          </p:nvSpPr>
          <p:spPr>
            <a:xfrm>
              <a:off x="8452324" y="1355509"/>
              <a:ext cx="742489" cy="1475615"/>
            </a:xfrm>
            <a:custGeom>
              <a:avLst/>
              <a:gdLst/>
              <a:ahLst/>
              <a:cxnLst/>
              <a:rect l="l" t="t" r="r" b="b"/>
              <a:pathLst>
                <a:path w="4520" h="8983" extrusionOk="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8452324" y="1564786"/>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21"/>
          <p:cNvSpPr/>
          <p:nvPr/>
        </p:nvSpPr>
        <p:spPr>
          <a:xfrm rot="10800000">
            <a:off x="8281874" y="397758"/>
            <a:ext cx="298291" cy="298291"/>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txBox="1">
            <a:spLocks noGrp="1"/>
          </p:cNvSpPr>
          <p:nvPr>
            <p:ph type="title"/>
          </p:nvPr>
        </p:nvSpPr>
        <p:spPr>
          <a:xfrm>
            <a:off x="5184600" y="1592550"/>
            <a:ext cx="3313500" cy="11061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4000">
                <a:solidFill>
                  <a:schemeClr val="dk1"/>
                </a:solidFill>
              </a:defRPr>
            </a:lvl1pPr>
            <a:lvl2pPr lvl="1" algn="r" rtl="0">
              <a:spcBef>
                <a:spcPts val="0"/>
              </a:spcBef>
              <a:spcAft>
                <a:spcPts val="0"/>
              </a:spcAft>
              <a:buNone/>
              <a:defRPr sz="4000">
                <a:solidFill>
                  <a:schemeClr val="dk1"/>
                </a:solidFill>
              </a:defRPr>
            </a:lvl2pPr>
            <a:lvl3pPr lvl="2" algn="r" rtl="0">
              <a:spcBef>
                <a:spcPts val="0"/>
              </a:spcBef>
              <a:spcAft>
                <a:spcPts val="0"/>
              </a:spcAft>
              <a:buNone/>
              <a:defRPr sz="4000">
                <a:solidFill>
                  <a:schemeClr val="dk1"/>
                </a:solidFill>
              </a:defRPr>
            </a:lvl3pPr>
            <a:lvl4pPr lvl="3" algn="r" rtl="0">
              <a:spcBef>
                <a:spcPts val="0"/>
              </a:spcBef>
              <a:spcAft>
                <a:spcPts val="0"/>
              </a:spcAft>
              <a:buNone/>
              <a:defRPr sz="4000">
                <a:solidFill>
                  <a:schemeClr val="dk1"/>
                </a:solidFill>
              </a:defRPr>
            </a:lvl4pPr>
            <a:lvl5pPr lvl="4" algn="r" rtl="0">
              <a:spcBef>
                <a:spcPts val="0"/>
              </a:spcBef>
              <a:spcAft>
                <a:spcPts val="0"/>
              </a:spcAft>
              <a:buNone/>
              <a:defRPr sz="4000">
                <a:solidFill>
                  <a:schemeClr val="dk1"/>
                </a:solidFill>
              </a:defRPr>
            </a:lvl5pPr>
            <a:lvl6pPr lvl="5" algn="r" rtl="0">
              <a:spcBef>
                <a:spcPts val="0"/>
              </a:spcBef>
              <a:spcAft>
                <a:spcPts val="0"/>
              </a:spcAft>
              <a:buNone/>
              <a:defRPr sz="4000">
                <a:solidFill>
                  <a:schemeClr val="dk1"/>
                </a:solidFill>
              </a:defRPr>
            </a:lvl6pPr>
            <a:lvl7pPr lvl="6" algn="r" rtl="0">
              <a:spcBef>
                <a:spcPts val="0"/>
              </a:spcBef>
              <a:spcAft>
                <a:spcPts val="0"/>
              </a:spcAft>
              <a:buNone/>
              <a:defRPr sz="4000">
                <a:solidFill>
                  <a:schemeClr val="dk1"/>
                </a:solidFill>
              </a:defRPr>
            </a:lvl7pPr>
            <a:lvl8pPr lvl="7" algn="r" rtl="0">
              <a:spcBef>
                <a:spcPts val="0"/>
              </a:spcBef>
              <a:spcAft>
                <a:spcPts val="0"/>
              </a:spcAft>
              <a:buNone/>
              <a:defRPr sz="4000">
                <a:solidFill>
                  <a:schemeClr val="dk1"/>
                </a:solidFill>
              </a:defRPr>
            </a:lvl8pPr>
            <a:lvl9pPr lvl="8" algn="r" rtl="0">
              <a:spcBef>
                <a:spcPts val="0"/>
              </a:spcBef>
              <a:spcAft>
                <a:spcPts val="0"/>
              </a:spcAft>
              <a:buNone/>
              <a:defRPr sz="4000">
                <a:solidFill>
                  <a:schemeClr val="dk1"/>
                </a:solidFill>
              </a:defRPr>
            </a:lvl9pPr>
          </a:lstStyle>
          <a:p>
            <a:endParaRPr/>
          </a:p>
        </p:txBody>
      </p:sp>
      <p:sp>
        <p:nvSpPr>
          <p:cNvPr id="432" name="Google Shape;432;p21"/>
          <p:cNvSpPr txBox="1">
            <a:spLocks noGrp="1"/>
          </p:cNvSpPr>
          <p:nvPr>
            <p:ph type="subTitle" idx="1"/>
          </p:nvPr>
        </p:nvSpPr>
        <p:spPr>
          <a:xfrm>
            <a:off x="5828300" y="2954100"/>
            <a:ext cx="2669700" cy="1039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2pPr>
            <a:lvl3pPr lvl="2"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3pPr>
            <a:lvl4pPr lvl="3"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4pPr>
            <a:lvl5pPr lvl="4"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5pPr>
            <a:lvl6pPr lvl="5"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6pPr>
            <a:lvl7pPr lvl="6"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7pPr>
            <a:lvl8pPr lvl="7"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8pPr>
            <a:lvl9pPr lvl="8" algn="r"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8">
    <p:spTree>
      <p:nvGrpSpPr>
        <p:cNvPr id="1" name="Shape 433"/>
        <p:cNvGrpSpPr/>
        <p:nvPr/>
      </p:nvGrpSpPr>
      <p:grpSpPr>
        <a:xfrm>
          <a:off x="0" y="0"/>
          <a:ext cx="0" cy="0"/>
          <a:chOff x="0" y="0"/>
          <a:chExt cx="0" cy="0"/>
        </a:xfrm>
      </p:grpSpPr>
      <p:sp>
        <p:nvSpPr>
          <p:cNvPr id="434" name="Google Shape;434;p22"/>
          <p:cNvSpPr txBox="1">
            <a:spLocks noGrp="1"/>
          </p:cNvSpPr>
          <p:nvPr>
            <p:ph type="body" idx="1"/>
          </p:nvPr>
        </p:nvSpPr>
        <p:spPr>
          <a:xfrm>
            <a:off x="631350" y="1385625"/>
            <a:ext cx="3858900" cy="3210900"/>
          </a:xfrm>
          <a:prstGeom prst="rect">
            <a:avLst/>
          </a:prstGeom>
        </p:spPr>
        <p:txBody>
          <a:bodyPr spcFirstLastPara="1" wrap="square" lIns="91425" tIns="91425" rIns="91425" bIns="91425" anchor="b" anchorCtr="0">
            <a:noAutofit/>
          </a:bodyPr>
          <a:lstStyle>
            <a:lvl1pPr marL="457200" lvl="0" indent="-330200" rtl="0">
              <a:spcBef>
                <a:spcPts val="0"/>
              </a:spcBef>
              <a:spcAft>
                <a:spcPts val="0"/>
              </a:spcAft>
              <a:buSzPts val="1600"/>
              <a:buFont typeface="Darker Grotesque Medium"/>
              <a:buChar char="●"/>
              <a:defRPr sz="1600">
                <a:latin typeface="Darker Grotesque Medium"/>
                <a:ea typeface="Darker Grotesque Medium"/>
                <a:cs typeface="Darker Grotesque Medium"/>
                <a:sym typeface="Darker Grotesque Medium"/>
              </a:defRPr>
            </a:lvl1pPr>
            <a:lvl2pPr marL="914400" lvl="1" indent="-330200" rtl="0">
              <a:spcBef>
                <a:spcPts val="1200"/>
              </a:spcBef>
              <a:spcAft>
                <a:spcPts val="0"/>
              </a:spcAft>
              <a:buSzPts val="1600"/>
              <a:buFont typeface="Darker Grotesque Medium"/>
              <a:buChar char="○"/>
              <a:defRPr>
                <a:latin typeface="Darker Grotesque Medium"/>
                <a:ea typeface="Darker Grotesque Medium"/>
                <a:cs typeface="Darker Grotesque Medium"/>
                <a:sym typeface="Darker Grotesque Medium"/>
              </a:defRPr>
            </a:lvl2pPr>
            <a:lvl3pPr marL="1371600" lvl="2"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3pPr>
            <a:lvl4pPr marL="1828800" lvl="3"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4pPr>
            <a:lvl5pPr marL="2286000" lvl="4"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5pPr>
            <a:lvl6pPr marL="2743200" lvl="5"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6pPr>
            <a:lvl7pPr marL="3200400" lvl="6"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7pPr>
            <a:lvl8pPr marL="3657600" lvl="7"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8pPr>
            <a:lvl9pPr marL="4114800" lvl="8" indent="-330200" rtl="0">
              <a:spcBef>
                <a:spcPts val="1600"/>
              </a:spcBef>
              <a:spcAft>
                <a:spcPts val="1600"/>
              </a:spcAft>
              <a:buSzPts val="1600"/>
              <a:buFont typeface="Darker Grotesque Medium"/>
              <a:buChar char="■"/>
              <a:defRPr>
                <a:latin typeface="Darker Grotesque Medium"/>
                <a:ea typeface="Darker Grotesque Medium"/>
                <a:cs typeface="Darker Grotesque Medium"/>
                <a:sym typeface="Darker Grotesque Medium"/>
              </a:defRPr>
            </a:lvl9pPr>
          </a:lstStyle>
          <a:p>
            <a:endParaRPr/>
          </a:p>
        </p:txBody>
      </p:sp>
      <p:sp>
        <p:nvSpPr>
          <p:cNvPr id="435" name="Google Shape;435;p22"/>
          <p:cNvSpPr txBox="1">
            <a:spLocks noGrp="1"/>
          </p:cNvSpPr>
          <p:nvPr>
            <p:ph type="title"/>
          </p:nvPr>
        </p:nvSpPr>
        <p:spPr>
          <a:xfrm>
            <a:off x="721644"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6" name="Google Shape;436;p22"/>
          <p:cNvSpPr txBox="1">
            <a:spLocks noGrp="1"/>
          </p:cNvSpPr>
          <p:nvPr>
            <p:ph type="body" idx="2"/>
          </p:nvPr>
        </p:nvSpPr>
        <p:spPr>
          <a:xfrm>
            <a:off x="4572125" y="1385625"/>
            <a:ext cx="3858900" cy="3210900"/>
          </a:xfrm>
          <a:prstGeom prst="rect">
            <a:avLst/>
          </a:prstGeom>
        </p:spPr>
        <p:txBody>
          <a:bodyPr spcFirstLastPara="1" wrap="square" lIns="91425" tIns="91425" rIns="91425" bIns="91425" anchor="b" anchorCtr="0">
            <a:noAutofit/>
          </a:bodyPr>
          <a:lstStyle>
            <a:lvl1pPr marL="457200" marR="50800" lvl="0" indent="-330200" rtl="0">
              <a:spcBef>
                <a:spcPts val="0"/>
              </a:spcBef>
              <a:spcAft>
                <a:spcPts val="0"/>
              </a:spcAft>
              <a:buSzPts val="1600"/>
              <a:buFont typeface="Darker Grotesque Medium"/>
              <a:buChar char="●"/>
              <a:defRPr sz="1600">
                <a:latin typeface="Darker Grotesque Medium"/>
                <a:ea typeface="Darker Grotesque Medium"/>
                <a:cs typeface="Darker Grotesque Medium"/>
                <a:sym typeface="Darker Grotesque Medium"/>
              </a:defRPr>
            </a:lvl1pPr>
            <a:lvl2pPr marL="914400" lvl="1" indent="-330200" rtl="0">
              <a:spcBef>
                <a:spcPts val="0"/>
              </a:spcBef>
              <a:spcAft>
                <a:spcPts val="0"/>
              </a:spcAft>
              <a:buSzPts val="1600"/>
              <a:buFont typeface="Darker Grotesque Medium"/>
              <a:buChar char="○"/>
              <a:defRPr>
                <a:latin typeface="Darker Grotesque Medium"/>
                <a:ea typeface="Darker Grotesque Medium"/>
                <a:cs typeface="Darker Grotesque Medium"/>
                <a:sym typeface="Darker Grotesque Medium"/>
              </a:defRPr>
            </a:lvl2pPr>
            <a:lvl3pPr marL="1371600" lvl="2"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3pPr>
            <a:lvl4pPr marL="1828800" lvl="3"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4pPr>
            <a:lvl5pPr marL="2286000" lvl="4"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5pPr>
            <a:lvl6pPr marL="2743200" lvl="5"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6pPr>
            <a:lvl7pPr marL="3200400" lvl="6"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7pPr>
            <a:lvl8pPr marL="3657600" lvl="7"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8pPr>
            <a:lvl9pPr marL="4114800" lvl="8" indent="-330200" rtl="0">
              <a:spcBef>
                <a:spcPts val="1600"/>
              </a:spcBef>
              <a:spcAft>
                <a:spcPts val="1600"/>
              </a:spcAft>
              <a:buSzPts val="1600"/>
              <a:buFont typeface="Darker Grotesque Medium"/>
              <a:buChar char="■"/>
              <a:defRPr>
                <a:latin typeface="Darker Grotesque Medium"/>
                <a:ea typeface="Darker Grotesque Medium"/>
                <a:cs typeface="Darker Grotesque Medium"/>
                <a:sym typeface="Darker Grotesque Medium"/>
              </a:defRPr>
            </a:lvl9pPr>
          </a:lstStyle>
          <a:p>
            <a:endParaRPr/>
          </a:p>
        </p:txBody>
      </p:sp>
      <p:grpSp>
        <p:nvGrpSpPr>
          <p:cNvPr id="437" name="Google Shape;437;p22"/>
          <p:cNvGrpSpPr/>
          <p:nvPr/>
        </p:nvGrpSpPr>
        <p:grpSpPr>
          <a:xfrm rot="5400000" flipH="1">
            <a:off x="332440" y="-372434"/>
            <a:ext cx="732740" cy="1458452"/>
            <a:chOff x="6062500" y="-2559918"/>
            <a:chExt cx="684932" cy="1363294"/>
          </a:xfrm>
        </p:grpSpPr>
        <p:sp>
          <p:nvSpPr>
            <p:cNvPr id="438" name="Google Shape;438;p22"/>
            <p:cNvSpPr/>
            <p:nvPr/>
          </p:nvSpPr>
          <p:spPr>
            <a:xfrm>
              <a:off x="6290874" y="-2203262"/>
              <a:ext cx="456554" cy="327769"/>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rgbClr val="44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6267542" y="-2559918"/>
              <a:ext cx="479887" cy="356758"/>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6062500" y="-1875596"/>
              <a:ext cx="684932" cy="678972"/>
            </a:xfrm>
            <a:custGeom>
              <a:avLst/>
              <a:gdLst/>
              <a:ahLst/>
              <a:cxnLst/>
              <a:rect l="l" t="t" r="r" b="b"/>
              <a:pathLst>
                <a:path w="6781" h="6722" extrusionOk="0">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6062500" y="-2361035"/>
              <a:ext cx="362920" cy="485543"/>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22"/>
          <p:cNvGrpSpPr/>
          <p:nvPr/>
        </p:nvGrpSpPr>
        <p:grpSpPr>
          <a:xfrm rot="-5400000" flipH="1">
            <a:off x="8156784" y="-30445"/>
            <a:ext cx="1010972" cy="1021073"/>
            <a:chOff x="-2396575" y="-2067999"/>
            <a:chExt cx="862751" cy="871372"/>
          </a:xfrm>
        </p:grpSpPr>
        <p:sp>
          <p:nvSpPr>
            <p:cNvPr id="443" name="Google Shape;443;p22"/>
            <p:cNvSpPr/>
            <p:nvPr/>
          </p:nvSpPr>
          <p:spPr>
            <a:xfrm>
              <a:off x="-2396575" y="-2067999"/>
              <a:ext cx="320214" cy="871372"/>
            </a:xfrm>
            <a:custGeom>
              <a:avLst/>
              <a:gdLst/>
              <a:ahLst/>
              <a:cxnLst/>
              <a:rect l="l" t="t" r="r" b="b"/>
              <a:pathLst>
                <a:path w="2087" h="5679" extrusionOk="0">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1D2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2218746" y="-1747931"/>
              <a:ext cx="684923" cy="551301"/>
            </a:xfrm>
            <a:custGeom>
              <a:avLst/>
              <a:gdLst/>
              <a:ahLst/>
              <a:cxnLst/>
              <a:rect l="l" t="t" r="r" b="b"/>
              <a:pathLst>
                <a:path w="4464" h="3593" extrusionOk="0">
                  <a:moveTo>
                    <a:pt x="927" y="0"/>
                  </a:moveTo>
                  <a:cubicBezTo>
                    <a:pt x="348" y="580"/>
                    <a:pt x="0" y="1391"/>
                    <a:pt x="0" y="2318"/>
                  </a:cubicBezTo>
                  <a:cubicBezTo>
                    <a:pt x="0" y="2721"/>
                    <a:pt x="116" y="3184"/>
                    <a:pt x="232" y="3592"/>
                  </a:cubicBezTo>
                  <a:lnTo>
                    <a:pt x="4464" y="3592"/>
                  </a:lnTo>
                  <a:lnTo>
                    <a:pt x="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2"/>
          <p:cNvGrpSpPr/>
          <p:nvPr/>
        </p:nvGrpSpPr>
        <p:grpSpPr>
          <a:xfrm flipH="1">
            <a:off x="8957311" y="2197962"/>
            <a:ext cx="186688" cy="373785"/>
            <a:chOff x="-51293" y="947012"/>
            <a:chExt cx="186688" cy="373785"/>
          </a:xfrm>
        </p:grpSpPr>
        <p:sp>
          <p:nvSpPr>
            <p:cNvPr id="446" name="Google Shape;446;p22"/>
            <p:cNvSpPr/>
            <p:nvPr/>
          </p:nvSpPr>
          <p:spPr>
            <a:xfrm rot="5400000">
              <a:off x="-51327" y="947046"/>
              <a:ext cx="186756" cy="186688"/>
            </a:xfrm>
            <a:custGeom>
              <a:avLst/>
              <a:gdLst/>
              <a:ahLst/>
              <a:cxnLst/>
              <a:rect l="l" t="t" r="r" b="b"/>
              <a:pathLst>
                <a:path w="2722" h="2721" extrusionOk="0">
                  <a:moveTo>
                    <a:pt x="0" y="0"/>
                  </a:moveTo>
                  <a:lnTo>
                    <a:pt x="0" y="2721"/>
                  </a:lnTo>
                  <a:lnTo>
                    <a:pt x="2721"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rot="5400000">
              <a:off x="-51464" y="1133937"/>
              <a:ext cx="187031" cy="186688"/>
            </a:xfrm>
            <a:custGeom>
              <a:avLst/>
              <a:gdLst/>
              <a:ahLst/>
              <a:cxnLst/>
              <a:rect l="l" t="t" r="r" b="b"/>
              <a:pathLst>
                <a:path w="2726" h="2721" extrusionOk="0">
                  <a:moveTo>
                    <a:pt x="0" y="0"/>
                  </a:moveTo>
                  <a:lnTo>
                    <a:pt x="0" y="2721"/>
                  </a:lnTo>
                  <a:lnTo>
                    <a:pt x="2725"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448"/>
        <p:cNvGrpSpPr/>
        <p:nvPr/>
      </p:nvGrpSpPr>
      <p:grpSpPr>
        <a:xfrm>
          <a:off x="0" y="0"/>
          <a:ext cx="0" cy="0"/>
          <a:chOff x="0" y="0"/>
          <a:chExt cx="0" cy="0"/>
        </a:xfrm>
      </p:grpSpPr>
      <p:grpSp>
        <p:nvGrpSpPr>
          <p:cNvPr id="449" name="Google Shape;449;p23"/>
          <p:cNvGrpSpPr/>
          <p:nvPr/>
        </p:nvGrpSpPr>
        <p:grpSpPr>
          <a:xfrm rot="10800000">
            <a:off x="7742855" y="-132569"/>
            <a:ext cx="1426054" cy="1426010"/>
            <a:chOff x="6" y="13819"/>
            <a:chExt cx="717295" cy="717309"/>
          </a:xfrm>
        </p:grpSpPr>
        <p:sp>
          <p:nvSpPr>
            <p:cNvPr id="450" name="Google Shape;450;p23"/>
            <p:cNvSpPr/>
            <p:nvPr/>
          </p:nvSpPr>
          <p:spPr>
            <a:xfrm rot="-5400000">
              <a:off x="-1" y="13826"/>
              <a:ext cx="717309" cy="717295"/>
            </a:xfrm>
            <a:custGeom>
              <a:avLst/>
              <a:gdLst/>
              <a:ahLst/>
              <a:cxnLst/>
              <a:rect l="l" t="t" r="r" b="b"/>
              <a:pathLst>
                <a:path w="5734" h="5734" extrusionOk="0">
                  <a:moveTo>
                    <a:pt x="1" y="1"/>
                  </a:moveTo>
                  <a:lnTo>
                    <a:pt x="1" y="5734"/>
                  </a:lnTo>
                  <a:lnTo>
                    <a:pt x="57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rot="-5400000">
              <a:off x="171584" y="223613"/>
              <a:ext cx="362533" cy="362525"/>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23"/>
          <p:cNvGrpSpPr/>
          <p:nvPr/>
        </p:nvGrpSpPr>
        <p:grpSpPr>
          <a:xfrm flipH="1">
            <a:off x="-29804" y="3884120"/>
            <a:ext cx="1426021" cy="1425111"/>
            <a:chOff x="8459075" y="3790082"/>
            <a:chExt cx="684928" cy="684426"/>
          </a:xfrm>
        </p:grpSpPr>
        <p:sp>
          <p:nvSpPr>
            <p:cNvPr id="453" name="Google Shape;453;p23"/>
            <p:cNvSpPr/>
            <p:nvPr/>
          </p:nvSpPr>
          <p:spPr>
            <a:xfrm>
              <a:off x="8687449" y="4146738"/>
              <a:ext cx="456554" cy="327769"/>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8664117" y="3790082"/>
              <a:ext cx="479887" cy="356758"/>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8459075" y="3988965"/>
              <a:ext cx="362920" cy="485543"/>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3"/>
          <p:cNvGrpSpPr/>
          <p:nvPr/>
        </p:nvGrpSpPr>
        <p:grpSpPr>
          <a:xfrm rot="10800000" flipH="1">
            <a:off x="9" y="1299073"/>
            <a:ext cx="186688" cy="373785"/>
            <a:chOff x="-51293" y="947012"/>
            <a:chExt cx="186688" cy="373785"/>
          </a:xfrm>
        </p:grpSpPr>
        <p:sp>
          <p:nvSpPr>
            <p:cNvPr id="457" name="Google Shape;457;p23"/>
            <p:cNvSpPr/>
            <p:nvPr/>
          </p:nvSpPr>
          <p:spPr>
            <a:xfrm rot="5400000">
              <a:off x="-51327" y="947046"/>
              <a:ext cx="186756" cy="186688"/>
            </a:xfrm>
            <a:custGeom>
              <a:avLst/>
              <a:gdLst/>
              <a:ahLst/>
              <a:cxnLst/>
              <a:rect l="l" t="t" r="r" b="b"/>
              <a:pathLst>
                <a:path w="2722" h="2721" extrusionOk="0">
                  <a:moveTo>
                    <a:pt x="0" y="0"/>
                  </a:moveTo>
                  <a:lnTo>
                    <a:pt x="0" y="2721"/>
                  </a:lnTo>
                  <a:lnTo>
                    <a:pt x="2721"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rot="5400000">
              <a:off x="-51464" y="1133937"/>
              <a:ext cx="187031" cy="186688"/>
            </a:xfrm>
            <a:custGeom>
              <a:avLst/>
              <a:gdLst/>
              <a:ahLst/>
              <a:cxnLst/>
              <a:rect l="l" t="t" r="r" b="b"/>
              <a:pathLst>
                <a:path w="2726" h="2721" extrusionOk="0">
                  <a:moveTo>
                    <a:pt x="0" y="0"/>
                  </a:moveTo>
                  <a:lnTo>
                    <a:pt x="0" y="2721"/>
                  </a:lnTo>
                  <a:lnTo>
                    <a:pt x="2725"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23"/>
          <p:cNvGrpSpPr/>
          <p:nvPr/>
        </p:nvGrpSpPr>
        <p:grpSpPr>
          <a:xfrm rot="10800000">
            <a:off x="8957307" y="3918623"/>
            <a:ext cx="186688" cy="373785"/>
            <a:chOff x="-51293" y="947012"/>
            <a:chExt cx="186688" cy="373785"/>
          </a:xfrm>
        </p:grpSpPr>
        <p:sp>
          <p:nvSpPr>
            <p:cNvPr id="460" name="Google Shape;460;p23"/>
            <p:cNvSpPr/>
            <p:nvPr/>
          </p:nvSpPr>
          <p:spPr>
            <a:xfrm rot="5400000">
              <a:off x="-51327" y="947046"/>
              <a:ext cx="186756" cy="186688"/>
            </a:xfrm>
            <a:custGeom>
              <a:avLst/>
              <a:gdLst/>
              <a:ahLst/>
              <a:cxnLst/>
              <a:rect l="l" t="t" r="r" b="b"/>
              <a:pathLst>
                <a:path w="2722" h="2721" extrusionOk="0">
                  <a:moveTo>
                    <a:pt x="0" y="0"/>
                  </a:moveTo>
                  <a:lnTo>
                    <a:pt x="0" y="2721"/>
                  </a:lnTo>
                  <a:lnTo>
                    <a:pt x="2721"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rot="5400000">
              <a:off x="-51464" y="1133937"/>
              <a:ext cx="187031" cy="186688"/>
            </a:xfrm>
            <a:custGeom>
              <a:avLst/>
              <a:gdLst/>
              <a:ahLst/>
              <a:cxnLst/>
              <a:rect l="l" t="t" r="r" b="b"/>
              <a:pathLst>
                <a:path w="2726" h="2721" extrusionOk="0">
                  <a:moveTo>
                    <a:pt x="0" y="0"/>
                  </a:moveTo>
                  <a:lnTo>
                    <a:pt x="0" y="2721"/>
                  </a:lnTo>
                  <a:lnTo>
                    <a:pt x="2725"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23"/>
          <p:cNvSpPr txBox="1">
            <a:spLocks noGrp="1"/>
          </p:cNvSpPr>
          <p:nvPr>
            <p:ph type="subTitle" idx="1"/>
          </p:nvPr>
        </p:nvSpPr>
        <p:spPr>
          <a:xfrm>
            <a:off x="1035950" y="3175000"/>
            <a:ext cx="16197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Clr>
                <a:srgbClr val="4440A3"/>
              </a:buClr>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algn="ctr" rtl="0">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a:endParaRPr/>
          </a:p>
        </p:txBody>
      </p:sp>
      <p:sp>
        <p:nvSpPr>
          <p:cNvPr id="463" name="Google Shape;463;p23"/>
          <p:cNvSpPr txBox="1">
            <a:spLocks noGrp="1"/>
          </p:cNvSpPr>
          <p:nvPr>
            <p:ph type="subTitle" idx="2"/>
          </p:nvPr>
        </p:nvSpPr>
        <p:spPr>
          <a:xfrm>
            <a:off x="6490950" y="3175000"/>
            <a:ext cx="16197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Clr>
                <a:srgbClr val="4440A3"/>
              </a:buClr>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algn="ctr" rtl="0">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a:endParaRPr/>
          </a:p>
        </p:txBody>
      </p:sp>
      <p:sp>
        <p:nvSpPr>
          <p:cNvPr id="464" name="Google Shape;464;p23"/>
          <p:cNvSpPr txBox="1">
            <a:spLocks noGrp="1"/>
          </p:cNvSpPr>
          <p:nvPr>
            <p:ph type="subTitle" idx="3"/>
          </p:nvPr>
        </p:nvSpPr>
        <p:spPr>
          <a:xfrm>
            <a:off x="3763450" y="3175000"/>
            <a:ext cx="16197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Clr>
                <a:srgbClr val="4440A3"/>
              </a:buClr>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algn="ctr" rtl="0">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a:endParaRPr/>
          </a:p>
        </p:txBody>
      </p:sp>
      <p:sp>
        <p:nvSpPr>
          <p:cNvPr id="465" name="Google Shape;465;p23"/>
          <p:cNvSpPr txBox="1">
            <a:spLocks noGrp="1"/>
          </p:cNvSpPr>
          <p:nvPr>
            <p:ph type="subTitle" idx="4"/>
          </p:nvPr>
        </p:nvSpPr>
        <p:spPr>
          <a:xfrm>
            <a:off x="732500" y="3677225"/>
            <a:ext cx="2226600" cy="5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466" name="Google Shape;466;p23"/>
          <p:cNvSpPr txBox="1">
            <a:spLocks noGrp="1"/>
          </p:cNvSpPr>
          <p:nvPr>
            <p:ph type="subTitle" idx="5"/>
          </p:nvPr>
        </p:nvSpPr>
        <p:spPr>
          <a:xfrm>
            <a:off x="3460000" y="3677225"/>
            <a:ext cx="2226600" cy="5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467" name="Google Shape;467;p23"/>
          <p:cNvSpPr txBox="1">
            <a:spLocks noGrp="1"/>
          </p:cNvSpPr>
          <p:nvPr>
            <p:ph type="subTitle" idx="6"/>
          </p:nvPr>
        </p:nvSpPr>
        <p:spPr>
          <a:xfrm>
            <a:off x="6187500" y="3677225"/>
            <a:ext cx="2226600" cy="5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468" name="Google Shape;468;p23"/>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9" name="Google Shape;469;p23"/>
          <p:cNvSpPr txBox="1">
            <a:spLocks noGrp="1"/>
          </p:cNvSpPr>
          <p:nvPr>
            <p:ph type="title" idx="7" hasCustomPrompt="1"/>
          </p:nvPr>
        </p:nvSpPr>
        <p:spPr>
          <a:xfrm>
            <a:off x="4130550" y="1968627"/>
            <a:ext cx="900000" cy="79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000" b="1">
                <a:latin typeface="Poppins"/>
                <a:ea typeface="Poppins"/>
                <a:cs typeface="Poppins"/>
                <a:sym typeface="Poppi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470" name="Google Shape;470;p23"/>
          <p:cNvSpPr txBox="1">
            <a:spLocks noGrp="1"/>
          </p:cNvSpPr>
          <p:nvPr>
            <p:ph type="title" idx="8" hasCustomPrompt="1"/>
          </p:nvPr>
        </p:nvSpPr>
        <p:spPr>
          <a:xfrm>
            <a:off x="6850800" y="1968627"/>
            <a:ext cx="900000" cy="79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000" b="1">
                <a:latin typeface="Poppins"/>
                <a:ea typeface="Poppins"/>
                <a:cs typeface="Poppins"/>
                <a:sym typeface="Poppi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471" name="Google Shape;471;p23"/>
          <p:cNvSpPr txBox="1">
            <a:spLocks noGrp="1"/>
          </p:cNvSpPr>
          <p:nvPr>
            <p:ph type="title" idx="9" hasCustomPrompt="1"/>
          </p:nvPr>
        </p:nvSpPr>
        <p:spPr>
          <a:xfrm>
            <a:off x="1395800" y="1968627"/>
            <a:ext cx="900000" cy="79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000" b="1">
                <a:latin typeface="Poppins"/>
                <a:ea typeface="Poppins"/>
                <a:cs typeface="Poppins"/>
                <a:sym typeface="Poppi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CUSTOM_3_1">
    <p:spTree>
      <p:nvGrpSpPr>
        <p:cNvPr id="1" name="Shape 472"/>
        <p:cNvGrpSpPr/>
        <p:nvPr/>
      </p:nvGrpSpPr>
      <p:grpSpPr>
        <a:xfrm>
          <a:off x="0" y="0"/>
          <a:ext cx="0" cy="0"/>
          <a:chOff x="0" y="0"/>
          <a:chExt cx="0" cy="0"/>
        </a:xfrm>
      </p:grpSpPr>
      <p:grpSp>
        <p:nvGrpSpPr>
          <p:cNvPr id="473" name="Google Shape;473;p24"/>
          <p:cNvGrpSpPr/>
          <p:nvPr/>
        </p:nvGrpSpPr>
        <p:grpSpPr>
          <a:xfrm flipH="1">
            <a:off x="7742855" y="3883220"/>
            <a:ext cx="1426054" cy="1426010"/>
            <a:chOff x="6" y="13819"/>
            <a:chExt cx="717295" cy="717309"/>
          </a:xfrm>
        </p:grpSpPr>
        <p:sp>
          <p:nvSpPr>
            <p:cNvPr id="474" name="Google Shape;474;p24"/>
            <p:cNvSpPr/>
            <p:nvPr/>
          </p:nvSpPr>
          <p:spPr>
            <a:xfrm rot="-5400000">
              <a:off x="-1" y="13826"/>
              <a:ext cx="717309" cy="717295"/>
            </a:xfrm>
            <a:custGeom>
              <a:avLst/>
              <a:gdLst/>
              <a:ahLst/>
              <a:cxnLst/>
              <a:rect l="l" t="t" r="r" b="b"/>
              <a:pathLst>
                <a:path w="5734" h="5734" extrusionOk="0">
                  <a:moveTo>
                    <a:pt x="1" y="1"/>
                  </a:moveTo>
                  <a:lnTo>
                    <a:pt x="1" y="5734"/>
                  </a:lnTo>
                  <a:lnTo>
                    <a:pt x="57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4"/>
            <p:cNvSpPr/>
            <p:nvPr/>
          </p:nvSpPr>
          <p:spPr>
            <a:xfrm rot="-5400000">
              <a:off x="171584" y="223613"/>
              <a:ext cx="362533" cy="362525"/>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24"/>
          <p:cNvGrpSpPr/>
          <p:nvPr/>
        </p:nvGrpSpPr>
        <p:grpSpPr>
          <a:xfrm rot="10800000">
            <a:off x="-29804" y="-132569"/>
            <a:ext cx="1426021" cy="1425111"/>
            <a:chOff x="8459075" y="3790082"/>
            <a:chExt cx="684928" cy="684426"/>
          </a:xfrm>
        </p:grpSpPr>
        <p:sp>
          <p:nvSpPr>
            <p:cNvPr id="477" name="Google Shape;477;p24"/>
            <p:cNvSpPr/>
            <p:nvPr/>
          </p:nvSpPr>
          <p:spPr>
            <a:xfrm>
              <a:off x="8687449" y="4146738"/>
              <a:ext cx="456554" cy="327769"/>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4"/>
            <p:cNvSpPr/>
            <p:nvPr/>
          </p:nvSpPr>
          <p:spPr>
            <a:xfrm>
              <a:off x="8664117" y="3790082"/>
              <a:ext cx="479887" cy="356758"/>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a:off x="8459075" y="3988965"/>
              <a:ext cx="362920" cy="485543"/>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24"/>
          <p:cNvGrpSpPr/>
          <p:nvPr/>
        </p:nvGrpSpPr>
        <p:grpSpPr>
          <a:xfrm>
            <a:off x="4534" y="3503804"/>
            <a:ext cx="186688" cy="373785"/>
            <a:chOff x="-51293" y="947012"/>
            <a:chExt cx="186688" cy="373785"/>
          </a:xfrm>
        </p:grpSpPr>
        <p:sp>
          <p:nvSpPr>
            <p:cNvPr id="481" name="Google Shape;481;p24"/>
            <p:cNvSpPr/>
            <p:nvPr/>
          </p:nvSpPr>
          <p:spPr>
            <a:xfrm rot="5400000">
              <a:off x="-51327" y="947046"/>
              <a:ext cx="186756" cy="186688"/>
            </a:xfrm>
            <a:custGeom>
              <a:avLst/>
              <a:gdLst/>
              <a:ahLst/>
              <a:cxnLst/>
              <a:rect l="l" t="t" r="r" b="b"/>
              <a:pathLst>
                <a:path w="2722" h="2721" extrusionOk="0">
                  <a:moveTo>
                    <a:pt x="0" y="0"/>
                  </a:moveTo>
                  <a:lnTo>
                    <a:pt x="0" y="2721"/>
                  </a:lnTo>
                  <a:lnTo>
                    <a:pt x="2721"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rot="5400000">
              <a:off x="-51464" y="1133937"/>
              <a:ext cx="187031" cy="186688"/>
            </a:xfrm>
            <a:custGeom>
              <a:avLst/>
              <a:gdLst/>
              <a:ahLst/>
              <a:cxnLst/>
              <a:rect l="l" t="t" r="r" b="b"/>
              <a:pathLst>
                <a:path w="2726" h="2721" extrusionOk="0">
                  <a:moveTo>
                    <a:pt x="0" y="0"/>
                  </a:moveTo>
                  <a:lnTo>
                    <a:pt x="0" y="2721"/>
                  </a:lnTo>
                  <a:lnTo>
                    <a:pt x="2725"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24"/>
          <p:cNvGrpSpPr/>
          <p:nvPr/>
        </p:nvGrpSpPr>
        <p:grpSpPr>
          <a:xfrm flipH="1">
            <a:off x="8957307" y="884254"/>
            <a:ext cx="186688" cy="373785"/>
            <a:chOff x="-51293" y="947012"/>
            <a:chExt cx="186688" cy="373785"/>
          </a:xfrm>
        </p:grpSpPr>
        <p:sp>
          <p:nvSpPr>
            <p:cNvPr id="484" name="Google Shape;484;p24"/>
            <p:cNvSpPr/>
            <p:nvPr/>
          </p:nvSpPr>
          <p:spPr>
            <a:xfrm rot="5400000">
              <a:off x="-51327" y="947046"/>
              <a:ext cx="186756" cy="186688"/>
            </a:xfrm>
            <a:custGeom>
              <a:avLst/>
              <a:gdLst/>
              <a:ahLst/>
              <a:cxnLst/>
              <a:rect l="l" t="t" r="r" b="b"/>
              <a:pathLst>
                <a:path w="2722" h="2721" extrusionOk="0">
                  <a:moveTo>
                    <a:pt x="0" y="0"/>
                  </a:moveTo>
                  <a:lnTo>
                    <a:pt x="0" y="2721"/>
                  </a:lnTo>
                  <a:lnTo>
                    <a:pt x="2721"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4"/>
            <p:cNvSpPr/>
            <p:nvPr/>
          </p:nvSpPr>
          <p:spPr>
            <a:xfrm rot="5400000">
              <a:off x="-51464" y="1133937"/>
              <a:ext cx="187031" cy="186688"/>
            </a:xfrm>
            <a:custGeom>
              <a:avLst/>
              <a:gdLst/>
              <a:ahLst/>
              <a:cxnLst/>
              <a:rect l="l" t="t" r="r" b="b"/>
              <a:pathLst>
                <a:path w="2726" h="2721" extrusionOk="0">
                  <a:moveTo>
                    <a:pt x="0" y="0"/>
                  </a:moveTo>
                  <a:lnTo>
                    <a:pt x="0" y="2721"/>
                  </a:lnTo>
                  <a:lnTo>
                    <a:pt x="2725"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24"/>
          <p:cNvSpPr txBox="1">
            <a:spLocks noGrp="1"/>
          </p:cNvSpPr>
          <p:nvPr>
            <p:ph type="subTitle" idx="1"/>
          </p:nvPr>
        </p:nvSpPr>
        <p:spPr>
          <a:xfrm>
            <a:off x="713225" y="3121711"/>
            <a:ext cx="22266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Clr>
                <a:srgbClr val="4440A3"/>
              </a:buClr>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algn="ctr" rtl="0">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a:endParaRPr/>
          </a:p>
        </p:txBody>
      </p:sp>
      <p:sp>
        <p:nvSpPr>
          <p:cNvPr id="487" name="Google Shape;487;p24"/>
          <p:cNvSpPr txBox="1">
            <a:spLocks noGrp="1"/>
          </p:cNvSpPr>
          <p:nvPr>
            <p:ph type="subTitle" idx="2"/>
          </p:nvPr>
        </p:nvSpPr>
        <p:spPr>
          <a:xfrm>
            <a:off x="6187500" y="3121711"/>
            <a:ext cx="22266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Clr>
                <a:srgbClr val="4440A3"/>
              </a:buClr>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algn="ctr" rtl="0">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a:endParaRPr/>
          </a:p>
        </p:txBody>
      </p:sp>
      <p:sp>
        <p:nvSpPr>
          <p:cNvPr id="488" name="Google Shape;488;p24"/>
          <p:cNvSpPr txBox="1">
            <a:spLocks noGrp="1"/>
          </p:cNvSpPr>
          <p:nvPr>
            <p:ph type="subTitle" idx="3"/>
          </p:nvPr>
        </p:nvSpPr>
        <p:spPr>
          <a:xfrm>
            <a:off x="3461818" y="3121711"/>
            <a:ext cx="22266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Clr>
                <a:srgbClr val="4440A3"/>
              </a:buClr>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algn="ctr" rtl="0">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a:endParaRPr/>
          </a:p>
        </p:txBody>
      </p:sp>
      <p:sp>
        <p:nvSpPr>
          <p:cNvPr id="489" name="Google Shape;489;p24"/>
          <p:cNvSpPr txBox="1">
            <a:spLocks noGrp="1"/>
          </p:cNvSpPr>
          <p:nvPr>
            <p:ph type="subTitle" idx="4"/>
          </p:nvPr>
        </p:nvSpPr>
        <p:spPr>
          <a:xfrm>
            <a:off x="713225" y="3623936"/>
            <a:ext cx="2226600" cy="5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490" name="Google Shape;490;p24"/>
          <p:cNvSpPr txBox="1">
            <a:spLocks noGrp="1"/>
          </p:cNvSpPr>
          <p:nvPr>
            <p:ph type="subTitle" idx="5"/>
          </p:nvPr>
        </p:nvSpPr>
        <p:spPr>
          <a:xfrm>
            <a:off x="3461818" y="3623936"/>
            <a:ext cx="2226600" cy="5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491" name="Google Shape;491;p24"/>
          <p:cNvSpPr txBox="1">
            <a:spLocks noGrp="1"/>
          </p:cNvSpPr>
          <p:nvPr>
            <p:ph type="subTitle" idx="6"/>
          </p:nvPr>
        </p:nvSpPr>
        <p:spPr>
          <a:xfrm>
            <a:off x="6187500" y="3623936"/>
            <a:ext cx="2226600" cy="5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492" name="Google Shape;492;p2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493"/>
        <p:cNvGrpSpPr/>
        <p:nvPr/>
      </p:nvGrpSpPr>
      <p:grpSpPr>
        <a:xfrm>
          <a:off x="0" y="0"/>
          <a:ext cx="0" cy="0"/>
          <a:chOff x="0" y="0"/>
          <a:chExt cx="0" cy="0"/>
        </a:xfrm>
      </p:grpSpPr>
      <p:sp>
        <p:nvSpPr>
          <p:cNvPr id="494" name="Google Shape;494;p25"/>
          <p:cNvSpPr txBox="1">
            <a:spLocks noGrp="1"/>
          </p:cNvSpPr>
          <p:nvPr>
            <p:ph type="subTitle" idx="1"/>
          </p:nvPr>
        </p:nvSpPr>
        <p:spPr>
          <a:xfrm>
            <a:off x="1035950" y="3527575"/>
            <a:ext cx="1619700" cy="356700"/>
          </a:xfrm>
          <a:prstGeom prst="rect">
            <a:avLst/>
          </a:prstGeom>
          <a:solidFill>
            <a:schemeClr val="accent3"/>
          </a:solidFill>
        </p:spPr>
        <p:txBody>
          <a:bodyPr spcFirstLastPara="1" wrap="square" lIns="91425" tIns="91425" rIns="91425" bIns="91425" anchor="ctr" anchorCtr="0">
            <a:noAutofit/>
          </a:bodyPr>
          <a:lstStyle>
            <a:lvl1pPr lvl="0" algn="ctr"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495" name="Google Shape;495;p25"/>
          <p:cNvSpPr txBox="1">
            <a:spLocks noGrp="1"/>
          </p:cNvSpPr>
          <p:nvPr>
            <p:ph type="subTitle" idx="2"/>
          </p:nvPr>
        </p:nvSpPr>
        <p:spPr>
          <a:xfrm>
            <a:off x="732500" y="3884258"/>
            <a:ext cx="2226600" cy="5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496" name="Google Shape;496;p25"/>
          <p:cNvSpPr txBox="1">
            <a:spLocks noGrp="1"/>
          </p:cNvSpPr>
          <p:nvPr>
            <p:ph type="subTitle" idx="3"/>
          </p:nvPr>
        </p:nvSpPr>
        <p:spPr>
          <a:xfrm>
            <a:off x="6498150" y="3527575"/>
            <a:ext cx="1619700" cy="356700"/>
          </a:xfrm>
          <a:prstGeom prst="rect">
            <a:avLst/>
          </a:prstGeom>
          <a:solidFill>
            <a:schemeClr val="accent3"/>
          </a:solidFill>
        </p:spPr>
        <p:txBody>
          <a:bodyPr spcFirstLastPara="1" wrap="square" lIns="91425" tIns="91425" rIns="91425" bIns="91425" anchor="ctr" anchorCtr="0">
            <a:noAutofit/>
          </a:bodyPr>
          <a:lstStyle>
            <a:lvl1pPr lvl="0" algn="ctr"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497" name="Google Shape;497;p25"/>
          <p:cNvSpPr txBox="1">
            <a:spLocks noGrp="1"/>
          </p:cNvSpPr>
          <p:nvPr>
            <p:ph type="subTitle" idx="4"/>
          </p:nvPr>
        </p:nvSpPr>
        <p:spPr>
          <a:xfrm>
            <a:off x="6194700" y="3884258"/>
            <a:ext cx="2226600" cy="5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498" name="Google Shape;498;p25"/>
          <p:cNvSpPr txBox="1">
            <a:spLocks noGrp="1"/>
          </p:cNvSpPr>
          <p:nvPr>
            <p:ph type="subTitle" idx="5"/>
          </p:nvPr>
        </p:nvSpPr>
        <p:spPr>
          <a:xfrm>
            <a:off x="6498150" y="1578325"/>
            <a:ext cx="1619700" cy="356700"/>
          </a:xfrm>
          <a:prstGeom prst="rect">
            <a:avLst/>
          </a:prstGeom>
          <a:solidFill>
            <a:schemeClr val="accent3"/>
          </a:solidFill>
        </p:spPr>
        <p:txBody>
          <a:bodyPr spcFirstLastPara="1" wrap="square" lIns="91425" tIns="91425" rIns="91425" bIns="91425" anchor="ctr" anchorCtr="0">
            <a:noAutofit/>
          </a:bodyPr>
          <a:lstStyle>
            <a:lvl1pPr lvl="0" algn="ctr"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499" name="Google Shape;499;p25"/>
          <p:cNvSpPr txBox="1">
            <a:spLocks noGrp="1"/>
          </p:cNvSpPr>
          <p:nvPr>
            <p:ph type="subTitle" idx="6"/>
          </p:nvPr>
        </p:nvSpPr>
        <p:spPr>
          <a:xfrm>
            <a:off x="6194700" y="1943249"/>
            <a:ext cx="2226600" cy="5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00" name="Google Shape;500;p25"/>
          <p:cNvSpPr txBox="1">
            <a:spLocks noGrp="1"/>
          </p:cNvSpPr>
          <p:nvPr>
            <p:ph type="subTitle" idx="7"/>
          </p:nvPr>
        </p:nvSpPr>
        <p:spPr>
          <a:xfrm>
            <a:off x="1035950" y="1578325"/>
            <a:ext cx="1619700" cy="356700"/>
          </a:xfrm>
          <a:prstGeom prst="rect">
            <a:avLst/>
          </a:prstGeom>
          <a:solidFill>
            <a:schemeClr val="accent3"/>
          </a:solidFill>
        </p:spPr>
        <p:txBody>
          <a:bodyPr spcFirstLastPara="1" wrap="square" lIns="91425" tIns="91425" rIns="91425" bIns="91425" anchor="ctr" anchorCtr="0">
            <a:noAutofit/>
          </a:bodyPr>
          <a:lstStyle>
            <a:lvl1pPr lvl="0" algn="ctr"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01" name="Google Shape;501;p25"/>
          <p:cNvSpPr txBox="1">
            <a:spLocks noGrp="1"/>
          </p:cNvSpPr>
          <p:nvPr>
            <p:ph type="subTitle" idx="8"/>
          </p:nvPr>
        </p:nvSpPr>
        <p:spPr>
          <a:xfrm>
            <a:off x="732500" y="1953724"/>
            <a:ext cx="2226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02" name="Google Shape;502;p25"/>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Poppins"/>
              <a:buNone/>
              <a:defRPr sz="3000">
                <a:solidFill>
                  <a:schemeClr val="dk1"/>
                </a:solidFill>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a:endParaRPr/>
          </a:p>
        </p:txBody>
      </p:sp>
      <p:sp>
        <p:nvSpPr>
          <p:cNvPr id="503" name="Google Shape;503;p25"/>
          <p:cNvSpPr/>
          <p:nvPr/>
        </p:nvSpPr>
        <p:spPr>
          <a:xfrm rot="-5400000">
            <a:off x="-10423" y="3869750"/>
            <a:ext cx="1426017" cy="1426060"/>
          </a:xfrm>
          <a:custGeom>
            <a:avLst/>
            <a:gdLst/>
            <a:ahLst/>
            <a:cxnLst/>
            <a:rect l="l" t="t" r="r" b="b"/>
            <a:pathLst>
              <a:path w="5734" h="5734" extrusionOk="0">
                <a:moveTo>
                  <a:pt x="1" y="1"/>
                </a:moveTo>
                <a:lnTo>
                  <a:pt x="1" y="5734"/>
                </a:lnTo>
                <a:lnTo>
                  <a:pt x="5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25"/>
          <p:cNvGrpSpPr/>
          <p:nvPr/>
        </p:nvGrpSpPr>
        <p:grpSpPr>
          <a:xfrm rot="10800000" flipH="1">
            <a:off x="7717362" y="-146011"/>
            <a:ext cx="1426021" cy="1425111"/>
            <a:chOff x="8459075" y="3790082"/>
            <a:chExt cx="684928" cy="684426"/>
          </a:xfrm>
        </p:grpSpPr>
        <p:sp>
          <p:nvSpPr>
            <p:cNvPr id="505" name="Google Shape;505;p25"/>
            <p:cNvSpPr/>
            <p:nvPr/>
          </p:nvSpPr>
          <p:spPr>
            <a:xfrm>
              <a:off x="8687449" y="4146738"/>
              <a:ext cx="456554" cy="327769"/>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8664117" y="3790082"/>
              <a:ext cx="479887" cy="356758"/>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a:off x="8459075" y="3988965"/>
              <a:ext cx="362920" cy="485543"/>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25"/>
          <p:cNvGrpSpPr/>
          <p:nvPr/>
        </p:nvGrpSpPr>
        <p:grpSpPr>
          <a:xfrm flipH="1">
            <a:off x="8957307" y="3490362"/>
            <a:ext cx="186688" cy="373785"/>
            <a:chOff x="-51293" y="947012"/>
            <a:chExt cx="186688" cy="373785"/>
          </a:xfrm>
        </p:grpSpPr>
        <p:sp>
          <p:nvSpPr>
            <p:cNvPr id="509" name="Google Shape;509;p25"/>
            <p:cNvSpPr/>
            <p:nvPr/>
          </p:nvSpPr>
          <p:spPr>
            <a:xfrm rot="5400000">
              <a:off x="-51327" y="947046"/>
              <a:ext cx="186756" cy="186688"/>
            </a:xfrm>
            <a:custGeom>
              <a:avLst/>
              <a:gdLst/>
              <a:ahLst/>
              <a:cxnLst/>
              <a:rect l="l" t="t" r="r" b="b"/>
              <a:pathLst>
                <a:path w="2722" h="2721" extrusionOk="0">
                  <a:moveTo>
                    <a:pt x="0" y="0"/>
                  </a:moveTo>
                  <a:lnTo>
                    <a:pt x="0" y="2721"/>
                  </a:lnTo>
                  <a:lnTo>
                    <a:pt x="2721"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rot="5400000">
              <a:off x="-51464" y="1133937"/>
              <a:ext cx="187031" cy="186688"/>
            </a:xfrm>
            <a:custGeom>
              <a:avLst/>
              <a:gdLst/>
              <a:ahLst/>
              <a:cxnLst/>
              <a:rect l="l" t="t" r="r" b="b"/>
              <a:pathLst>
                <a:path w="2726" h="2721" extrusionOk="0">
                  <a:moveTo>
                    <a:pt x="0" y="0"/>
                  </a:moveTo>
                  <a:lnTo>
                    <a:pt x="0" y="2721"/>
                  </a:lnTo>
                  <a:lnTo>
                    <a:pt x="2725"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25"/>
          <p:cNvGrpSpPr/>
          <p:nvPr/>
        </p:nvGrpSpPr>
        <p:grpSpPr>
          <a:xfrm>
            <a:off x="9" y="870812"/>
            <a:ext cx="186688" cy="373785"/>
            <a:chOff x="-51293" y="947012"/>
            <a:chExt cx="186688" cy="373785"/>
          </a:xfrm>
        </p:grpSpPr>
        <p:sp>
          <p:nvSpPr>
            <p:cNvPr id="512" name="Google Shape;512;p25"/>
            <p:cNvSpPr/>
            <p:nvPr/>
          </p:nvSpPr>
          <p:spPr>
            <a:xfrm rot="5400000">
              <a:off x="-51327" y="947046"/>
              <a:ext cx="186756" cy="186688"/>
            </a:xfrm>
            <a:custGeom>
              <a:avLst/>
              <a:gdLst/>
              <a:ahLst/>
              <a:cxnLst/>
              <a:rect l="l" t="t" r="r" b="b"/>
              <a:pathLst>
                <a:path w="2722" h="2721" extrusionOk="0">
                  <a:moveTo>
                    <a:pt x="0" y="0"/>
                  </a:moveTo>
                  <a:lnTo>
                    <a:pt x="0" y="2721"/>
                  </a:lnTo>
                  <a:lnTo>
                    <a:pt x="2721"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rot="5400000">
              <a:off x="-51464" y="1133937"/>
              <a:ext cx="187031" cy="186688"/>
            </a:xfrm>
            <a:custGeom>
              <a:avLst/>
              <a:gdLst/>
              <a:ahLst/>
              <a:cxnLst/>
              <a:rect l="l" t="t" r="r" b="b"/>
              <a:pathLst>
                <a:path w="2726" h="2721" extrusionOk="0">
                  <a:moveTo>
                    <a:pt x="0" y="0"/>
                  </a:moveTo>
                  <a:lnTo>
                    <a:pt x="0" y="2721"/>
                  </a:lnTo>
                  <a:lnTo>
                    <a:pt x="2725"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1">
  <p:cSld name="CUSTOM_5">
    <p:spTree>
      <p:nvGrpSpPr>
        <p:cNvPr id="1" name="Shape 514"/>
        <p:cNvGrpSpPr/>
        <p:nvPr/>
      </p:nvGrpSpPr>
      <p:grpSpPr>
        <a:xfrm>
          <a:off x="0" y="0"/>
          <a:ext cx="0" cy="0"/>
          <a:chOff x="0" y="0"/>
          <a:chExt cx="0" cy="0"/>
        </a:xfrm>
      </p:grpSpPr>
      <p:sp>
        <p:nvSpPr>
          <p:cNvPr id="515" name="Google Shape;515;p26"/>
          <p:cNvSpPr txBox="1">
            <a:spLocks noGrp="1"/>
          </p:cNvSpPr>
          <p:nvPr>
            <p:ph type="subTitle" idx="1"/>
          </p:nvPr>
        </p:nvSpPr>
        <p:spPr>
          <a:xfrm>
            <a:off x="2763777" y="2590883"/>
            <a:ext cx="16161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16" name="Google Shape;516;p26"/>
          <p:cNvSpPr txBox="1">
            <a:spLocks noGrp="1"/>
          </p:cNvSpPr>
          <p:nvPr>
            <p:ph type="subTitle" idx="2"/>
          </p:nvPr>
        </p:nvSpPr>
        <p:spPr>
          <a:xfrm>
            <a:off x="2642247" y="2956433"/>
            <a:ext cx="18456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17" name="Google Shape;517;p26"/>
          <p:cNvSpPr txBox="1">
            <a:spLocks noGrp="1"/>
          </p:cNvSpPr>
          <p:nvPr>
            <p:ph type="subTitle" idx="3"/>
          </p:nvPr>
        </p:nvSpPr>
        <p:spPr>
          <a:xfrm>
            <a:off x="738202" y="2590883"/>
            <a:ext cx="16197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18" name="Google Shape;518;p26"/>
          <p:cNvSpPr txBox="1">
            <a:spLocks noGrp="1"/>
          </p:cNvSpPr>
          <p:nvPr>
            <p:ph type="subTitle" idx="4"/>
          </p:nvPr>
        </p:nvSpPr>
        <p:spPr>
          <a:xfrm>
            <a:off x="625252" y="2956433"/>
            <a:ext cx="18456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160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19" name="Google Shape;519;p26"/>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Poppins"/>
              <a:buNone/>
              <a:defRPr sz="3000">
                <a:solidFill>
                  <a:schemeClr val="dk1"/>
                </a:solidFill>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a:endParaRPr/>
          </a:p>
        </p:txBody>
      </p:sp>
      <p:sp>
        <p:nvSpPr>
          <p:cNvPr id="520" name="Google Shape;520;p26"/>
          <p:cNvSpPr txBox="1">
            <a:spLocks noGrp="1"/>
          </p:cNvSpPr>
          <p:nvPr>
            <p:ph type="subTitle" idx="5"/>
          </p:nvPr>
        </p:nvSpPr>
        <p:spPr>
          <a:xfrm>
            <a:off x="6790987" y="2590883"/>
            <a:ext cx="16161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21" name="Google Shape;521;p26"/>
          <p:cNvSpPr txBox="1">
            <a:spLocks noGrp="1"/>
          </p:cNvSpPr>
          <p:nvPr>
            <p:ph type="subTitle" idx="6"/>
          </p:nvPr>
        </p:nvSpPr>
        <p:spPr>
          <a:xfrm>
            <a:off x="6676237" y="2956433"/>
            <a:ext cx="18456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22" name="Google Shape;522;p26"/>
          <p:cNvSpPr txBox="1">
            <a:spLocks noGrp="1"/>
          </p:cNvSpPr>
          <p:nvPr>
            <p:ph type="subTitle" idx="7"/>
          </p:nvPr>
        </p:nvSpPr>
        <p:spPr>
          <a:xfrm>
            <a:off x="4758310" y="2590883"/>
            <a:ext cx="16197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23" name="Google Shape;523;p26"/>
          <p:cNvSpPr txBox="1">
            <a:spLocks noGrp="1"/>
          </p:cNvSpPr>
          <p:nvPr>
            <p:ph type="subTitle" idx="8"/>
          </p:nvPr>
        </p:nvSpPr>
        <p:spPr>
          <a:xfrm>
            <a:off x="4659242" y="2956433"/>
            <a:ext cx="18456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grpSp>
        <p:nvGrpSpPr>
          <p:cNvPr id="524" name="Google Shape;524;p26"/>
          <p:cNvGrpSpPr/>
          <p:nvPr/>
        </p:nvGrpSpPr>
        <p:grpSpPr>
          <a:xfrm>
            <a:off x="7875454" y="3899899"/>
            <a:ext cx="1273500" cy="1273500"/>
            <a:chOff x="7337175" y="4278500"/>
            <a:chExt cx="915791" cy="915791"/>
          </a:xfrm>
        </p:grpSpPr>
        <p:sp>
          <p:nvSpPr>
            <p:cNvPr id="525" name="Google Shape;525;p26"/>
            <p:cNvSpPr/>
            <p:nvPr/>
          </p:nvSpPr>
          <p:spPr>
            <a:xfrm rot="10800000">
              <a:off x="7337175" y="4278500"/>
              <a:ext cx="915791" cy="915791"/>
            </a:xfrm>
            <a:custGeom>
              <a:avLst/>
              <a:gdLst/>
              <a:ahLst/>
              <a:cxnLst/>
              <a:rect l="l" t="t" r="r" b="b"/>
              <a:pathLst>
                <a:path w="5734" h="5734" extrusionOk="0">
                  <a:moveTo>
                    <a:pt x="1" y="1"/>
                  </a:moveTo>
                  <a:lnTo>
                    <a:pt x="1" y="5734"/>
                  </a:lnTo>
                  <a:lnTo>
                    <a:pt x="57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6"/>
            <p:cNvSpPr/>
            <p:nvPr/>
          </p:nvSpPr>
          <p:spPr>
            <a:xfrm rot="10800000">
              <a:off x="7605014" y="4463449"/>
              <a:ext cx="462847" cy="46284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rgbClr val="44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26"/>
          <p:cNvGrpSpPr/>
          <p:nvPr/>
        </p:nvGrpSpPr>
        <p:grpSpPr>
          <a:xfrm rot="-5400000">
            <a:off x="8081078" y="-372434"/>
            <a:ext cx="732740" cy="1458452"/>
            <a:chOff x="6062500" y="-2559918"/>
            <a:chExt cx="684932" cy="1363294"/>
          </a:xfrm>
        </p:grpSpPr>
        <p:sp>
          <p:nvSpPr>
            <p:cNvPr id="528" name="Google Shape;528;p26"/>
            <p:cNvSpPr/>
            <p:nvPr/>
          </p:nvSpPr>
          <p:spPr>
            <a:xfrm>
              <a:off x="6290874" y="-2203262"/>
              <a:ext cx="456554" cy="327769"/>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rgbClr val="44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6"/>
            <p:cNvSpPr/>
            <p:nvPr/>
          </p:nvSpPr>
          <p:spPr>
            <a:xfrm>
              <a:off x="6267542" y="-2559918"/>
              <a:ext cx="479887" cy="356758"/>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6"/>
            <p:cNvSpPr/>
            <p:nvPr/>
          </p:nvSpPr>
          <p:spPr>
            <a:xfrm>
              <a:off x="6062500" y="-1875596"/>
              <a:ext cx="684932" cy="678972"/>
            </a:xfrm>
            <a:custGeom>
              <a:avLst/>
              <a:gdLst/>
              <a:ahLst/>
              <a:cxnLst/>
              <a:rect l="l" t="t" r="r" b="b"/>
              <a:pathLst>
                <a:path w="6781" h="6722" extrusionOk="0">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6"/>
            <p:cNvSpPr/>
            <p:nvPr/>
          </p:nvSpPr>
          <p:spPr>
            <a:xfrm>
              <a:off x="6062500" y="-2361035"/>
              <a:ext cx="362920" cy="485543"/>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26"/>
          <p:cNvGrpSpPr/>
          <p:nvPr/>
        </p:nvGrpSpPr>
        <p:grpSpPr>
          <a:xfrm>
            <a:off x="-21497" y="4439056"/>
            <a:ext cx="1458475" cy="1416807"/>
            <a:chOff x="-2396575" y="-2067999"/>
            <a:chExt cx="1244645" cy="1209086"/>
          </a:xfrm>
        </p:grpSpPr>
        <p:sp>
          <p:nvSpPr>
            <p:cNvPr id="533" name="Google Shape;533;p26"/>
            <p:cNvSpPr/>
            <p:nvPr/>
          </p:nvSpPr>
          <p:spPr>
            <a:xfrm>
              <a:off x="-2183150" y="-1925764"/>
              <a:ext cx="1031220" cy="1066851"/>
            </a:xfrm>
            <a:custGeom>
              <a:avLst/>
              <a:gdLst/>
              <a:ahLst/>
              <a:cxnLst/>
              <a:rect l="l" t="t" r="r" b="b"/>
              <a:pathLst>
                <a:path w="6721" h="6953" extrusionOk="0">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6"/>
            <p:cNvSpPr/>
            <p:nvPr/>
          </p:nvSpPr>
          <p:spPr>
            <a:xfrm>
              <a:off x="-2396575" y="-2067999"/>
              <a:ext cx="320214" cy="871372"/>
            </a:xfrm>
            <a:custGeom>
              <a:avLst/>
              <a:gdLst/>
              <a:ahLst/>
              <a:cxnLst/>
              <a:rect l="l" t="t" r="r" b="b"/>
              <a:pathLst>
                <a:path w="2087" h="5679" extrusionOk="0">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1D2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6"/>
            <p:cNvSpPr/>
            <p:nvPr/>
          </p:nvSpPr>
          <p:spPr>
            <a:xfrm>
              <a:off x="-2218746" y="-1747931"/>
              <a:ext cx="684923" cy="551301"/>
            </a:xfrm>
            <a:custGeom>
              <a:avLst/>
              <a:gdLst/>
              <a:ahLst/>
              <a:cxnLst/>
              <a:rect l="l" t="t" r="r" b="b"/>
              <a:pathLst>
                <a:path w="4464" h="3593" extrusionOk="0">
                  <a:moveTo>
                    <a:pt x="927" y="0"/>
                  </a:moveTo>
                  <a:cubicBezTo>
                    <a:pt x="348" y="580"/>
                    <a:pt x="0" y="1391"/>
                    <a:pt x="0" y="2318"/>
                  </a:cubicBezTo>
                  <a:cubicBezTo>
                    <a:pt x="0" y="2721"/>
                    <a:pt x="116" y="3184"/>
                    <a:pt x="232" y="3592"/>
                  </a:cubicBezTo>
                  <a:lnTo>
                    <a:pt x="4464" y="3592"/>
                  </a:lnTo>
                  <a:lnTo>
                    <a:pt x="927" y="0"/>
                  </a:lnTo>
                  <a:close/>
                </a:path>
              </a:pathLst>
            </a:custGeom>
            <a:solidFill>
              <a:srgbClr val="44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6"/>
          <p:cNvGrpSpPr/>
          <p:nvPr/>
        </p:nvGrpSpPr>
        <p:grpSpPr>
          <a:xfrm>
            <a:off x="9" y="870812"/>
            <a:ext cx="186688" cy="373785"/>
            <a:chOff x="-51293" y="947012"/>
            <a:chExt cx="186688" cy="373785"/>
          </a:xfrm>
        </p:grpSpPr>
        <p:sp>
          <p:nvSpPr>
            <p:cNvPr id="537" name="Google Shape;537;p26"/>
            <p:cNvSpPr/>
            <p:nvPr/>
          </p:nvSpPr>
          <p:spPr>
            <a:xfrm rot="5400000">
              <a:off x="-51327" y="947046"/>
              <a:ext cx="186756" cy="186688"/>
            </a:xfrm>
            <a:custGeom>
              <a:avLst/>
              <a:gdLst/>
              <a:ahLst/>
              <a:cxnLst/>
              <a:rect l="l" t="t" r="r" b="b"/>
              <a:pathLst>
                <a:path w="2722" h="2721" extrusionOk="0">
                  <a:moveTo>
                    <a:pt x="0" y="0"/>
                  </a:moveTo>
                  <a:lnTo>
                    <a:pt x="0" y="2721"/>
                  </a:lnTo>
                  <a:lnTo>
                    <a:pt x="2721"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6"/>
            <p:cNvSpPr/>
            <p:nvPr/>
          </p:nvSpPr>
          <p:spPr>
            <a:xfrm rot="5400000">
              <a:off x="-51464" y="1133937"/>
              <a:ext cx="187031" cy="186688"/>
            </a:xfrm>
            <a:custGeom>
              <a:avLst/>
              <a:gdLst/>
              <a:ahLst/>
              <a:cxnLst/>
              <a:rect l="l" t="t" r="r" b="b"/>
              <a:pathLst>
                <a:path w="2726" h="2721" extrusionOk="0">
                  <a:moveTo>
                    <a:pt x="0" y="0"/>
                  </a:moveTo>
                  <a:lnTo>
                    <a:pt x="0" y="2721"/>
                  </a:lnTo>
                  <a:lnTo>
                    <a:pt x="2725" y="27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5_1">
    <p:spTree>
      <p:nvGrpSpPr>
        <p:cNvPr id="1" name="Shape 539"/>
        <p:cNvGrpSpPr/>
        <p:nvPr/>
      </p:nvGrpSpPr>
      <p:grpSpPr>
        <a:xfrm>
          <a:off x="0" y="0"/>
          <a:ext cx="0" cy="0"/>
          <a:chOff x="0" y="0"/>
          <a:chExt cx="0" cy="0"/>
        </a:xfrm>
      </p:grpSpPr>
      <p:grpSp>
        <p:nvGrpSpPr>
          <p:cNvPr id="540" name="Google Shape;540;p27"/>
          <p:cNvGrpSpPr/>
          <p:nvPr/>
        </p:nvGrpSpPr>
        <p:grpSpPr>
          <a:xfrm>
            <a:off x="-52621" y="-81787"/>
            <a:ext cx="9228591" cy="5237445"/>
            <a:chOff x="-52621" y="-81787"/>
            <a:chExt cx="9228591" cy="5237445"/>
          </a:xfrm>
        </p:grpSpPr>
        <p:grpSp>
          <p:nvGrpSpPr>
            <p:cNvPr id="541" name="Google Shape;541;p27"/>
            <p:cNvGrpSpPr/>
            <p:nvPr/>
          </p:nvGrpSpPr>
          <p:grpSpPr>
            <a:xfrm>
              <a:off x="8280678" y="4857373"/>
              <a:ext cx="895292" cy="298285"/>
              <a:chOff x="5977976" y="1238193"/>
              <a:chExt cx="1968973" cy="656003"/>
            </a:xfrm>
          </p:grpSpPr>
          <p:sp>
            <p:nvSpPr>
              <p:cNvPr id="542" name="Google Shape;542;p27"/>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27"/>
            <p:cNvGrpSpPr/>
            <p:nvPr/>
          </p:nvGrpSpPr>
          <p:grpSpPr>
            <a:xfrm rot="10800000">
              <a:off x="-52621" y="-3660"/>
              <a:ext cx="1548007" cy="515684"/>
              <a:chOff x="5977976" y="1238193"/>
              <a:chExt cx="1968973" cy="656003"/>
            </a:xfrm>
          </p:grpSpPr>
          <p:sp>
            <p:nvSpPr>
              <p:cNvPr id="546" name="Google Shape;546;p27"/>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27"/>
            <p:cNvGrpSpPr/>
            <p:nvPr/>
          </p:nvGrpSpPr>
          <p:grpSpPr>
            <a:xfrm rot="-5400000">
              <a:off x="8026178" y="-458174"/>
              <a:ext cx="762388" cy="1515161"/>
              <a:chOff x="8452324" y="1355509"/>
              <a:chExt cx="742489" cy="1475615"/>
            </a:xfrm>
          </p:grpSpPr>
          <p:sp>
            <p:nvSpPr>
              <p:cNvPr id="550" name="Google Shape;550;p27"/>
              <p:cNvSpPr/>
              <p:nvPr/>
            </p:nvSpPr>
            <p:spPr>
              <a:xfrm>
                <a:off x="8452324" y="1355509"/>
                <a:ext cx="742489" cy="1475615"/>
              </a:xfrm>
              <a:custGeom>
                <a:avLst/>
                <a:gdLst/>
                <a:ahLst/>
                <a:cxnLst/>
                <a:rect l="l" t="t" r="r" b="b"/>
                <a:pathLst>
                  <a:path w="4520" h="8983" extrusionOk="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8452324" y="1564786"/>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2" name="Google Shape;552;p27"/>
          <p:cNvSpPr txBox="1">
            <a:spLocks noGrp="1"/>
          </p:cNvSpPr>
          <p:nvPr>
            <p:ph type="subTitle" idx="1"/>
          </p:nvPr>
        </p:nvSpPr>
        <p:spPr>
          <a:xfrm>
            <a:off x="1985525" y="2531425"/>
            <a:ext cx="1619700" cy="356700"/>
          </a:xfrm>
          <a:prstGeom prst="rect">
            <a:avLst/>
          </a:prstGeom>
          <a:solidFill>
            <a:schemeClr val="lt2"/>
          </a:solidFill>
        </p:spPr>
        <p:txBody>
          <a:bodyPr spcFirstLastPara="1" wrap="square" lIns="91425" tIns="91425" rIns="91425" bIns="91425" anchor="ctr" anchorCtr="0">
            <a:noAutofit/>
          </a:bodyPr>
          <a:lstStyle>
            <a:lvl1pPr lvl="0"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53" name="Google Shape;553;p27"/>
          <p:cNvSpPr txBox="1">
            <a:spLocks noGrp="1"/>
          </p:cNvSpPr>
          <p:nvPr>
            <p:ph type="subTitle" idx="2"/>
          </p:nvPr>
        </p:nvSpPr>
        <p:spPr>
          <a:xfrm>
            <a:off x="1985525" y="2894533"/>
            <a:ext cx="2226600" cy="5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54" name="Google Shape;554;p27"/>
          <p:cNvSpPr txBox="1">
            <a:spLocks noGrp="1"/>
          </p:cNvSpPr>
          <p:nvPr>
            <p:ph type="subTitle" idx="3"/>
          </p:nvPr>
        </p:nvSpPr>
        <p:spPr>
          <a:xfrm>
            <a:off x="1985525" y="3711225"/>
            <a:ext cx="1616100" cy="356700"/>
          </a:xfrm>
          <a:prstGeom prst="rect">
            <a:avLst/>
          </a:prstGeom>
          <a:solidFill>
            <a:schemeClr val="lt2"/>
          </a:solidFill>
        </p:spPr>
        <p:txBody>
          <a:bodyPr spcFirstLastPara="1" wrap="square" lIns="91425" tIns="91425" rIns="91425" bIns="91425" anchor="ctr" anchorCtr="0">
            <a:noAutofit/>
          </a:bodyPr>
          <a:lstStyle>
            <a:lvl1pPr lvl="0"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55" name="Google Shape;555;p27"/>
          <p:cNvSpPr txBox="1">
            <a:spLocks noGrp="1"/>
          </p:cNvSpPr>
          <p:nvPr>
            <p:ph type="subTitle" idx="4"/>
          </p:nvPr>
        </p:nvSpPr>
        <p:spPr>
          <a:xfrm>
            <a:off x="1985525" y="4071900"/>
            <a:ext cx="2226600" cy="5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56" name="Google Shape;556;p27"/>
          <p:cNvSpPr txBox="1">
            <a:spLocks noGrp="1"/>
          </p:cNvSpPr>
          <p:nvPr>
            <p:ph type="subTitle" idx="5"/>
          </p:nvPr>
        </p:nvSpPr>
        <p:spPr>
          <a:xfrm>
            <a:off x="6036275" y="3711225"/>
            <a:ext cx="1616100" cy="356700"/>
          </a:xfrm>
          <a:prstGeom prst="rect">
            <a:avLst/>
          </a:prstGeom>
          <a:solidFill>
            <a:schemeClr val="lt2"/>
          </a:solidFill>
        </p:spPr>
        <p:txBody>
          <a:bodyPr spcFirstLastPara="1" wrap="square" lIns="91425" tIns="91425" rIns="91425" bIns="91425" anchor="ctr" anchorCtr="0">
            <a:noAutofit/>
          </a:bodyPr>
          <a:lstStyle>
            <a:lvl1pPr lvl="0"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57" name="Google Shape;557;p27"/>
          <p:cNvSpPr txBox="1">
            <a:spLocks noGrp="1"/>
          </p:cNvSpPr>
          <p:nvPr>
            <p:ph type="subTitle" idx="6"/>
          </p:nvPr>
        </p:nvSpPr>
        <p:spPr>
          <a:xfrm>
            <a:off x="6036275" y="4071900"/>
            <a:ext cx="2226600" cy="5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58" name="Google Shape;558;p27"/>
          <p:cNvSpPr txBox="1">
            <a:spLocks noGrp="1"/>
          </p:cNvSpPr>
          <p:nvPr>
            <p:ph type="subTitle" idx="7"/>
          </p:nvPr>
        </p:nvSpPr>
        <p:spPr>
          <a:xfrm>
            <a:off x="6036275" y="1351625"/>
            <a:ext cx="1616100" cy="356700"/>
          </a:xfrm>
          <a:prstGeom prst="rect">
            <a:avLst/>
          </a:prstGeom>
          <a:solidFill>
            <a:schemeClr val="lt2"/>
          </a:solidFill>
        </p:spPr>
        <p:txBody>
          <a:bodyPr spcFirstLastPara="1" wrap="square" lIns="91425" tIns="91425" rIns="91425" bIns="91425" anchor="ctr" anchorCtr="0">
            <a:noAutofit/>
          </a:bodyPr>
          <a:lstStyle>
            <a:lvl1pPr lvl="0"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59" name="Google Shape;559;p27"/>
          <p:cNvSpPr txBox="1">
            <a:spLocks noGrp="1"/>
          </p:cNvSpPr>
          <p:nvPr>
            <p:ph type="subTitle" idx="8"/>
          </p:nvPr>
        </p:nvSpPr>
        <p:spPr>
          <a:xfrm>
            <a:off x="6036275" y="1717167"/>
            <a:ext cx="22266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60" name="Google Shape;560;p27"/>
          <p:cNvSpPr txBox="1">
            <a:spLocks noGrp="1"/>
          </p:cNvSpPr>
          <p:nvPr>
            <p:ph type="subTitle" idx="9"/>
          </p:nvPr>
        </p:nvSpPr>
        <p:spPr>
          <a:xfrm>
            <a:off x="6036275" y="2531425"/>
            <a:ext cx="1616100" cy="356700"/>
          </a:xfrm>
          <a:prstGeom prst="rect">
            <a:avLst/>
          </a:prstGeom>
          <a:solidFill>
            <a:schemeClr val="lt2"/>
          </a:solidFill>
        </p:spPr>
        <p:txBody>
          <a:bodyPr spcFirstLastPara="1" wrap="square" lIns="91425" tIns="91425" rIns="91425" bIns="91425" anchor="ctr" anchorCtr="0">
            <a:noAutofit/>
          </a:bodyPr>
          <a:lstStyle>
            <a:lvl1pPr lvl="0"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61" name="Google Shape;561;p27"/>
          <p:cNvSpPr txBox="1">
            <a:spLocks noGrp="1"/>
          </p:cNvSpPr>
          <p:nvPr>
            <p:ph type="subTitle" idx="13"/>
          </p:nvPr>
        </p:nvSpPr>
        <p:spPr>
          <a:xfrm>
            <a:off x="6036275" y="2894533"/>
            <a:ext cx="22266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62" name="Google Shape;562;p27"/>
          <p:cNvSpPr txBox="1">
            <a:spLocks noGrp="1"/>
          </p:cNvSpPr>
          <p:nvPr>
            <p:ph type="subTitle" idx="14"/>
          </p:nvPr>
        </p:nvSpPr>
        <p:spPr>
          <a:xfrm>
            <a:off x="1985525" y="1351625"/>
            <a:ext cx="1619700" cy="356700"/>
          </a:xfrm>
          <a:prstGeom prst="rect">
            <a:avLst/>
          </a:prstGeom>
          <a:solidFill>
            <a:schemeClr val="lt2"/>
          </a:solidFill>
        </p:spPr>
        <p:txBody>
          <a:bodyPr spcFirstLastPara="1" wrap="square" lIns="91425" tIns="91425" rIns="91425" bIns="91425" anchor="ctr" anchorCtr="0">
            <a:noAutofit/>
          </a:bodyPr>
          <a:lstStyle>
            <a:lvl1pPr lvl="0"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63" name="Google Shape;563;p27"/>
          <p:cNvSpPr txBox="1">
            <a:spLocks noGrp="1"/>
          </p:cNvSpPr>
          <p:nvPr>
            <p:ph type="subTitle" idx="15"/>
          </p:nvPr>
        </p:nvSpPr>
        <p:spPr>
          <a:xfrm>
            <a:off x="1985525" y="1717167"/>
            <a:ext cx="22266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64" name="Google Shape;564;p27"/>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Poppins"/>
              <a:buNone/>
              <a:defRPr sz="3000">
                <a:solidFill>
                  <a:schemeClr val="dk1"/>
                </a:solidFill>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1">
  <p:cSld name="CUSTOM_5_1_1">
    <p:spTree>
      <p:nvGrpSpPr>
        <p:cNvPr id="1" name="Shape 565"/>
        <p:cNvGrpSpPr/>
        <p:nvPr/>
      </p:nvGrpSpPr>
      <p:grpSpPr>
        <a:xfrm>
          <a:off x="0" y="0"/>
          <a:ext cx="0" cy="0"/>
          <a:chOff x="0" y="0"/>
          <a:chExt cx="0" cy="0"/>
        </a:xfrm>
      </p:grpSpPr>
      <p:sp>
        <p:nvSpPr>
          <p:cNvPr id="566" name="Google Shape;566;p28"/>
          <p:cNvSpPr txBox="1">
            <a:spLocks noGrp="1"/>
          </p:cNvSpPr>
          <p:nvPr>
            <p:ph type="subTitle" idx="1"/>
          </p:nvPr>
        </p:nvSpPr>
        <p:spPr>
          <a:xfrm>
            <a:off x="1035950" y="3755678"/>
            <a:ext cx="16197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67" name="Google Shape;567;p28"/>
          <p:cNvSpPr txBox="1">
            <a:spLocks noGrp="1"/>
          </p:cNvSpPr>
          <p:nvPr>
            <p:ph type="subTitle" idx="2"/>
          </p:nvPr>
        </p:nvSpPr>
        <p:spPr>
          <a:xfrm>
            <a:off x="732500" y="4116353"/>
            <a:ext cx="2226600" cy="5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68" name="Google Shape;568;p28"/>
          <p:cNvSpPr txBox="1">
            <a:spLocks noGrp="1"/>
          </p:cNvSpPr>
          <p:nvPr>
            <p:ph type="subTitle" idx="3"/>
          </p:nvPr>
        </p:nvSpPr>
        <p:spPr>
          <a:xfrm>
            <a:off x="3766400" y="3755678"/>
            <a:ext cx="16161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69" name="Google Shape;569;p28"/>
          <p:cNvSpPr txBox="1">
            <a:spLocks noGrp="1"/>
          </p:cNvSpPr>
          <p:nvPr>
            <p:ph type="subTitle" idx="4"/>
          </p:nvPr>
        </p:nvSpPr>
        <p:spPr>
          <a:xfrm>
            <a:off x="3461150" y="4116353"/>
            <a:ext cx="2226600" cy="5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70" name="Google Shape;570;p28"/>
          <p:cNvSpPr txBox="1">
            <a:spLocks noGrp="1"/>
          </p:cNvSpPr>
          <p:nvPr>
            <p:ph type="subTitle" idx="5"/>
          </p:nvPr>
        </p:nvSpPr>
        <p:spPr>
          <a:xfrm>
            <a:off x="6499950" y="3755678"/>
            <a:ext cx="16161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71" name="Google Shape;571;p28"/>
          <p:cNvSpPr txBox="1">
            <a:spLocks noGrp="1"/>
          </p:cNvSpPr>
          <p:nvPr>
            <p:ph type="subTitle" idx="6"/>
          </p:nvPr>
        </p:nvSpPr>
        <p:spPr>
          <a:xfrm>
            <a:off x="6194700" y="4116353"/>
            <a:ext cx="2226600" cy="57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72" name="Google Shape;572;p28"/>
          <p:cNvSpPr txBox="1">
            <a:spLocks noGrp="1"/>
          </p:cNvSpPr>
          <p:nvPr>
            <p:ph type="subTitle" idx="7"/>
          </p:nvPr>
        </p:nvSpPr>
        <p:spPr>
          <a:xfrm>
            <a:off x="6499950" y="1881075"/>
            <a:ext cx="16161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73" name="Google Shape;573;p28"/>
          <p:cNvSpPr txBox="1">
            <a:spLocks noGrp="1"/>
          </p:cNvSpPr>
          <p:nvPr>
            <p:ph type="subTitle" idx="8"/>
          </p:nvPr>
        </p:nvSpPr>
        <p:spPr>
          <a:xfrm>
            <a:off x="6194700" y="2246617"/>
            <a:ext cx="2226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74" name="Google Shape;574;p28"/>
          <p:cNvSpPr txBox="1">
            <a:spLocks noGrp="1"/>
          </p:cNvSpPr>
          <p:nvPr>
            <p:ph type="subTitle" idx="9"/>
          </p:nvPr>
        </p:nvSpPr>
        <p:spPr>
          <a:xfrm>
            <a:off x="3766400" y="1881075"/>
            <a:ext cx="16161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75" name="Google Shape;575;p28"/>
          <p:cNvSpPr txBox="1">
            <a:spLocks noGrp="1"/>
          </p:cNvSpPr>
          <p:nvPr>
            <p:ph type="subTitle" idx="13"/>
          </p:nvPr>
        </p:nvSpPr>
        <p:spPr>
          <a:xfrm>
            <a:off x="3461150" y="2246617"/>
            <a:ext cx="2226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76" name="Google Shape;576;p28"/>
          <p:cNvSpPr txBox="1">
            <a:spLocks noGrp="1"/>
          </p:cNvSpPr>
          <p:nvPr>
            <p:ph type="subTitle" idx="14"/>
          </p:nvPr>
        </p:nvSpPr>
        <p:spPr>
          <a:xfrm>
            <a:off x="1035950" y="1881075"/>
            <a:ext cx="16197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SzPts val="2400"/>
              <a:buFont typeface="Darker Grotesque Black"/>
              <a:buNone/>
              <a:defRPr sz="2000" b="1">
                <a:solidFill>
                  <a:schemeClr val="accent1"/>
                </a:solidFill>
                <a:latin typeface="Poppins"/>
                <a:ea typeface="Poppins"/>
                <a:cs typeface="Poppins"/>
                <a:sym typeface="Poppins"/>
              </a:defRPr>
            </a:lvl1pPr>
            <a:lvl2pPr lvl="1" algn="ctr" rtl="0">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algn="ctr" rtl="0">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algn="ctr" rtl="0">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a:endParaRPr/>
          </a:p>
        </p:txBody>
      </p:sp>
      <p:sp>
        <p:nvSpPr>
          <p:cNvPr id="577" name="Google Shape;577;p28"/>
          <p:cNvSpPr txBox="1">
            <a:spLocks noGrp="1"/>
          </p:cNvSpPr>
          <p:nvPr>
            <p:ph type="subTitle" idx="15"/>
          </p:nvPr>
        </p:nvSpPr>
        <p:spPr>
          <a:xfrm>
            <a:off x="732500" y="2246617"/>
            <a:ext cx="22266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a:endParaRPr/>
          </a:p>
        </p:txBody>
      </p:sp>
      <p:sp>
        <p:nvSpPr>
          <p:cNvPr id="578" name="Google Shape;578;p28"/>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Poppins"/>
              <a:buNone/>
              <a:defRPr sz="3000">
                <a:solidFill>
                  <a:schemeClr val="dk1"/>
                </a:solidFill>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a:endParaRPr/>
          </a:p>
        </p:txBody>
      </p:sp>
      <p:grpSp>
        <p:nvGrpSpPr>
          <p:cNvPr id="579" name="Google Shape;579;p28"/>
          <p:cNvGrpSpPr/>
          <p:nvPr/>
        </p:nvGrpSpPr>
        <p:grpSpPr>
          <a:xfrm rot="10800000">
            <a:off x="-37866" y="-33789"/>
            <a:ext cx="1273500" cy="1273500"/>
            <a:chOff x="7337175" y="4278500"/>
            <a:chExt cx="915791" cy="915791"/>
          </a:xfrm>
        </p:grpSpPr>
        <p:sp>
          <p:nvSpPr>
            <p:cNvPr id="580" name="Google Shape;580;p28"/>
            <p:cNvSpPr/>
            <p:nvPr/>
          </p:nvSpPr>
          <p:spPr>
            <a:xfrm rot="10800000">
              <a:off x="7337175" y="4278500"/>
              <a:ext cx="915791" cy="915791"/>
            </a:xfrm>
            <a:custGeom>
              <a:avLst/>
              <a:gdLst/>
              <a:ahLst/>
              <a:cxnLst/>
              <a:rect l="l" t="t" r="r" b="b"/>
              <a:pathLst>
                <a:path w="5734" h="5734" extrusionOk="0">
                  <a:moveTo>
                    <a:pt x="1" y="1"/>
                  </a:moveTo>
                  <a:lnTo>
                    <a:pt x="1" y="5734"/>
                  </a:lnTo>
                  <a:lnTo>
                    <a:pt x="57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rot="10800000">
              <a:off x="7605014" y="4463449"/>
              <a:ext cx="462847" cy="46284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28"/>
          <p:cNvGrpSpPr/>
          <p:nvPr/>
        </p:nvGrpSpPr>
        <p:grpSpPr>
          <a:xfrm rot="10800000">
            <a:off x="7701778" y="-453208"/>
            <a:ext cx="1458475" cy="1416807"/>
            <a:chOff x="-2396575" y="-2067999"/>
            <a:chExt cx="1244645" cy="1209086"/>
          </a:xfrm>
        </p:grpSpPr>
        <p:sp>
          <p:nvSpPr>
            <p:cNvPr id="583" name="Google Shape;583;p28"/>
            <p:cNvSpPr/>
            <p:nvPr/>
          </p:nvSpPr>
          <p:spPr>
            <a:xfrm>
              <a:off x="-2183150" y="-1925764"/>
              <a:ext cx="1031220" cy="1066851"/>
            </a:xfrm>
            <a:custGeom>
              <a:avLst/>
              <a:gdLst/>
              <a:ahLst/>
              <a:cxnLst/>
              <a:rect l="l" t="t" r="r" b="b"/>
              <a:pathLst>
                <a:path w="6721" h="6953" extrusionOk="0">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2396575" y="-2067999"/>
              <a:ext cx="320214" cy="871372"/>
            </a:xfrm>
            <a:custGeom>
              <a:avLst/>
              <a:gdLst/>
              <a:ahLst/>
              <a:cxnLst/>
              <a:rect l="l" t="t" r="r" b="b"/>
              <a:pathLst>
                <a:path w="2087" h="5679" extrusionOk="0">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2218746" y="-1747931"/>
              <a:ext cx="684923" cy="551301"/>
            </a:xfrm>
            <a:custGeom>
              <a:avLst/>
              <a:gdLst/>
              <a:ahLst/>
              <a:cxnLst/>
              <a:rect l="l" t="t" r="r" b="b"/>
              <a:pathLst>
                <a:path w="4464" h="3593" extrusionOk="0">
                  <a:moveTo>
                    <a:pt x="927" y="0"/>
                  </a:moveTo>
                  <a:cubicBezTo>
                    <a:pt x="348" y="580"/>
                    <a:pt x="0" y="1391"/>
                    <a:pt x="0" y="2318"/>
                  </a:cubicBezTo>
                  <a:cubicBezTo>
                    <a:pt x="0" y="2721"/>
                    <a:pt x="116" y="3184"/>
                    <a:pt x="232" y="3592"/>
                  </a:cubicBezTo>
                  <a:lnTo>
                    <a:pt x="4464" y="3592"/>
                  </a:lnTo>
                  <a:lnTo>
                    <a:pt x="927" y="0"/>
                  </a:lnTo>
                  <a:close/>
                </a:path>
              </a:pathLst>
            </a:custGeom>
            <a:solidFill>
              <a:srgbClr val="44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586"/>
        <p:cNvGrpSpPr/>
        <p:nvPr/>
      </p:nvGrpSpPr>
      <p:grpSpPr>
        <a:xfrm>
          <a:off x="0" y="0"/>
          <a:ext cx="0" cy="0"/>
          <a:chOff x="0" y="0"/>
          <a:chExt cx="0" cy="0"/>
        </a:xfrm>
      </p:grpSpPr>
      <p:grpSp>
        <p:nvGrpSpPr>
          <p:cNvPr id="587" name="Google Shape;587;p29"/>
          <p:cNvGrpSpPr/>
          <p:nvPr/>
        </p:nvGrpSpPr>
        <p:grpSpPr>
          <a:xfrm rot="10800000">
            <a:off x="5" y="1458530"/>
            <a:ext cx="1425232" cy="2836799"/>
            <a:chOff x="8080916" y="984758"/>
            <a:chExt cx="1113898" cy="2217116"/>
          </a:xfrm>
        </p:grpSpPr>
        <p:sp>
          <p:nvSpPr>
            <p:cNvPr id="588" name="Google Shape;588;p29"/>
            <p:cNvSpPr/>
            <p:nvPr/>
          </p:nvSpPr>
          <p:spPr>
            <a:xfrm>
              <a:off x="8452324" y="1355509"/>
              <a:ext cx="742489" cy="1475615"/>
            </a:xfrm>
            <a:custGeom>
              <a:avLst/>
              <a:gdLst/>
              <a:ahLst/>
              <a:cxnLst/>
              <a:rect l="l" t="t" r="r" b="b"/>
              <a:pathLst>
                <a:path w="4520" h="8983" extrusionOk="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8452324" y="1564786"/>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8414378" y="984758"/>
              <a:ext cx="780435" cy="580193"/>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rgbClr val="D9B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8080916" y="2097668"/>
              <a:ext cx="1113898" cy="1104206"/>
            </a:xfrm>
            <a:custGeom>
              <a:avLst/>
              <a:gdLst/>
              <a:ahLst/>
              <a:cxnLst/>
              <a:rect l="l" t="t" r="r" b="b"/>
              <a:pathLst>
                <a:path w="6781" h="6722" extrusionOk="0">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8080916" y="1308200"/>
              <a:ext cx="590213" cy="789634"/>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29"/>
          <p:cNvGrpSpPr/>
          <p:nvPr/>
        </p:nvGrpSpPr>
        <p:grpSpPr>
          <a:xfrm rot="-5400000" flipH="1">
            <a:off x="7717234" y="3871573"/>
            <a:ext cx="1426226" cy="1425180"/>
            <a:chOff x="6062500" y="-2559918"/>
            <a:chExt cx="684928" cy="684426"/>
          </a:xfrm>
        </p:grpSpPr>
        <p:sp>
          <p:nvSpPr>
            <p:cNvPr id="594" name="Google Shape;594;p29"/>
            <p:cNvSpPr/>
            <p:nvPr/>
          </p:nvSpPr>
          <p:spPr>
            <a:xfrm>
              <a:off x="6290874" y="-2203262"/>
              <a:ext cx="456554" cy="327769"/>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rgbClr val="D9B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6267542" y="-2559918"/>
              <a:ext cx="479887" cy="356758"/>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6062500" y="-2361035"/>
              <a:ext cx="362920" cy="485543"/>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 name="Google Shape;597;p29"/>
          <p:cNvSpPr/>
          <p:nvPr/>
        </p:nvSpPr>
        <p:spPr>
          <a:xfrm>
            <a:off x="1493382" y="1106607"/>
            <a:ext cx="298291" cy="298291"/>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29"/>
          <p:cNvGrpSpPr/>
          <p:nvPr/>
        </p:nvGrpSpPr>
        <p:grpSpPr>
          <a:xfrm rot="-5400000" flipH="1">
            <a:off x="92" y="-34776"/>
            <a:ext cx="1493198" cy="1493381"/>
            <a:chOff x="8228199" y="-11925"/>
            <a:chExt cx="915791" cy="915791"/>
          </a:xfrm>
        </p:grpSpPr>
        <p:sp>
          <p:nvSpPr>
            <p:cNvPr id="599" name="Google Shape;599;p29"/>
            <p:cNvSpPr/>
            <p:nvPr/>
          </p:nvSpPr>
          <p:spPr>
            <a:xfrm>
              <a:off x="8228199" y="-11925"/>
              <a:ext cx="915791" cy="915791"/>
            </a:xfrm>
            <a:custGeom>
              <a:avLst/>
              <a:gdLst/>
              <a:ahLst/>
              <a:cxnLst/>
              <a:rect l="l" t="t" r="r" b="b"/>
              <a:pathLst>
                <a:path w="5734" h="5734" extrusionOk="0">
                  <a:moveTo>
                    <a:pt x="1" y="1"/>
                  </a:moveTo>
                  <a:lnTo>
                    <a:pt x="1" y="5734"/>
                  </a:lnTo>
                  <a:lnTo>
                    <a:pt x="5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8413305" y="205249"/>
              <a:ext cx="462847" cy="46284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29"/>
          <p:cNvGrpSpPr/>
          <p:nvPr/>
        </p:nvGrpSpPr>
        <p:grpSpPr>
          <a:xfrm rot="5400000" flipH="1">
            <a:off x="7065408" y="847092"/>
            <a:ext cx="2922058" cy="1235116"/>
            <a:chOff x="3834318" y="-10041"/>
            <a:chExt cx="1846366" cy="780435"/>
          </a:xfrm>
        </p:grpSpPr>
        <p:sp>
          <p:nvSpPr>
            <p:cNvPr id="602" name="Google Shape;602;p29"/>
            <p:cNvSpPr/>
            <p:nvPr/>
          </p:nvSpPr>
          <p:spPr>
            <a:xfrm rot="5400000" flipH="1">
              <a:off x="4200881" y="-376604"/>
              <a:ext cx="742489" cy="1475615"/>
            </a:xfrm>
            <a:custGeom>
              <a:avLst/>
              <a:gdLst/>
              <a:ahLst/>
              <a:cxnLst/>
              <a:rect l="l" t="t" r="r" b="b"/>
              <a:pathLst>
                <a:path w="4520" h="8983" extrusionOk="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rot="5400000" flipH="1">
              <a:off x="4462888" y="94680"/>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rot="5400000" flipH="1">
              <a:off x="5000370" y="90080"/>
              <a:ext cx="780435" cy="580193"/>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9"/>
          <p:cNvGrpSpPr/>
          <p:nvPr/>
        </p:nvGrpSpPr>
        <p:grpSpPr>
          <a:xfrm>
            <a:off x="6106528" y="4857373"/>
            <a:ext cx="895292" cy="298285"/>
            <a:chOff x="5977976" y="1238193"/>
            <a:chExt cx="1968973" cy="656003"/>
          </a:xfrm>
        </p:grpSpPr>
        <p:sp>
          <p:nvSpPr>
            <p:cNvPr id="606" name="Google Shape;606;p29"/>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9" name="Google Shape;609;p29"/>
          <p:cNvSpPr/>
          <p:nvPr/>
        </p:nvSpPr>
        <p:spPr>
          <a:xfrm>
            <a:off x="7569082" y="3121044"/>
            <a:ext cx="298291" cy="298291"/>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610;p29"/>
          <p:cNvGrpSpPr/>
          <p:nvPr/>
        </p:nvGrpSpPr>
        <p:grpSpPr>
          <a:xfrm rot="5400000">
            <a:off x="1108834" y="4324274"/>
            <a:ext cx="593917" cy="1180344"/>
            <a:chOff x="8452324" y="1355509"/>
            <a:chExt cx="742489" cy="1475615"/>
          </a:xfrm>
        </p:grpSpPr>
        <p:sp>
          <p:nvSpPr>
            <p:cNvPr id="611" name="Google Shape;611;p29"/>
            <p:cNvSpPr/>
            <p:nvPr/>
          </p:nvSpPr>
          <p:spPr>
            <a:xfrm>
              <a:off x="8452324" y="1355509"/>
              <a:ext cx="742489" cy="1475615"/>
            </a:xfrm>
            <a:custGeom>
              <a:avLst/>
              <a:gdLst/>
              <a:ahLst/>
              <a:cxnLst/>
              <a:rect l="l" t="t" r="r" b="b"/>
              <a:pathLst>
                <a:path w="4520" h="8983" extrusionOk="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a:off x="8452324" y="1564786"/>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29"/>
          <p:cNvSpPr/>
          <p:nvPr/>
        </p:nvSpPr>
        <p:spPr>
          <a:xfrm>
            <a:off x="6856282" y="397757"/>
            <a:ext cx="298291" cy="298291"/>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txBox="1">
            <a:spLocks noGrp="1"/>
          </p:cNvSpPr>
          <p:nvPr>
            <p:ph type="ctrTitle"/>
          </p:nvPr>
        </p:nvSpPr>
        <p:spPr>
          <a:xfrm flipH="1">
            <a:off x="2650639" y="477370"/>
            <a:ext cx="3852000" cy="9897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800"/>
              <a:buNone/>
              <a:defRPr sz="5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615" name="Google Shape;615;p29"/>
          <p:cNvSpPr txBox="1">
            <a:spLocks noGrp="1"/>
          </p:cNvSpPr>
          <p:nvPr>
            <p:ph type="subTitle" idx="1"/>
          </p:nvPr>
        </p:nvSpPr>
        <p:spPr>
          <a:xfrm flipH="1">
            <a:off x="2770639" y="1487875"/>
            <a:ext cx="36120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Darker Grotesque Medium"/>
              <a:buNone/>
              <a:defRPr sz="2000" b="1"/>
            </a:lvl1pPr>
            <a:lvl2pPr lvl="1"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9pPr>
          </a:lstStyle>
          <a:p>
            <a:endParaRPr/>
          </a:p>
        </p:txBody>
      </p:sp>
      <p:sp>
        <p:nvSpPr>
          <p:cNvPr id="616" name="Google Shape;616;p29"/>
          <p:cNvSpPr txBox="1"/>
          <p:nvPr/>
        </p:nvSpPr>
        <p:spPr>
          <a:xfrm>
            <a:off x="2403475" y="3694725"/>
            <a:ext cx="4341900" cy="55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b="1">
                <a:solidFill>
                  <a:schemeClr val="dk1"/>
                </a:solidFill>
                <a:latin typeface="Darker Grotesque"/>
                <a:ea typeface="Darker Grotesque"/>
                <a:cs typeface="Darker Grotesque"/>
                <a:sym typeface="Darker Grotesque"/>
              </a:rPr>
              <a:t>CREDITS: </a:t>
            </a:r>
            <a:r>
              <a:rPr lang="en" sz="1200">
                <a:solidFill>
                  <a:schemeClr val="dk1"/>
                </a:solidFill>
                <a:latin typeface="Darker Grotesque Medium"/>
                <a:ea typeface="Darker Grotesque Medium"/>
                <a:cs typeface="Darker Grotesque Medium"/>
                <a:sym typeface="Darker Grotesque Medium"/>
              </a:rPr>
              <a:t>This presentation template was created by </a:t>
            </a:r>
            <a:r>
              <a:rPr lang="en" sz="1200" b="1">
                <a:solidFill>
                  <a:schemeClr val="dk1"/>
                </a:solidFill>
                <a:uFill>
                  <a:noFill/>
                </a:uFill>
                <a:latin typeface="Darker Grotesque"/>
                <a:ea typeface="Darker Grotesque"/>
                <a:cs typeface="Darker Grotesque"/>
                <a:sym typeface="Darker Grotesque"/>
                <a:hlinkClick r:id="rId2">
                  <a:extLst>
                    <a:ext uri="{A12FA001-AC4F-418D-AE19-62706E023703}">
                      <ahyp:hlinkClr xmlns:ahyp="http://schemas.microsoft.com/office/drawing/2018/hyperlinkcolor" xmlns="" val="tx"/>
                    </a:ext>
                  </a:extLst>
                </a:hlinkClick>
              </a:rPr>
              <a:t>Slidesgo</a:t>
            </a:r>
            <a:r>
              <a:rPr lang="en" sz="1200">
                <a:solidFill>
                  <a:schemeClr val="dk1"/>
                </a:solidFill>
                <a:latin typeface="Darker Grotesque Medium"/>
                <a:ea typeface="Darker Grotesque Medium"/>
                <a:cs typeface="Darker Grotesque Medium"/>
                <a:sym typeface="Darker Grotesque Medium"/>
              </a:rPr>
              <a:t>, including icons by </a:t>
            </a:r>
            <a:r>
              <a:rPr lang="en" sz="1200" b="1">
                <a:solidFill>
                  <a:schemeClr val="dk1"/>
                </a:solidFill>
                <a:uFill>
                  <a:noFill/>
                </a:uFill>
                <a:latin typeface="Darker Grotesque"/>
                <a:ea typeface="Darker Grotesque"/>
                <a:cs typeface="Darker Grotesque"/>
                <a:sym typeface="Darker Grotesque"/>
                <a:hlinkClick r:id="rId3">
                  <a:extLst>
                    <a:ext uri="{A12FA001-AC4F-418D-AE19-62706E023703}">
                      <ahyp:hlinkClr xmlns:ahyp="http://schemas.microsoft.com/office/drawing/2018/hyperlinkcolor" xmlns="" val="tx"/>
                    </a:ext>
                  </a:extLst>
                </a:hlinkClick>
              </a:rPr>
              <a:t>Flaticon</a:t>
            </a:r>
            <a:r>
              <a:rPr lang="en" sz="1200">
                <a:solidFill>
                  <a:schemeClr val="dk1"/>
                </a:solidFill>
                <a:latin typeface="Darker Grotesque Medium"/>
                <a:ea typeface="Darker Grotesque Medium"/>
                <a:cs typeface="Darker Grotesque Medium"/>
                <a:sym typeface="Darker Grotesque Medium"/>
              </a:rPr>
              <a:t>, infographics &amp; images by </a:t>
            </a:r>
            <a:r>
              <a:rPr lang="en" sz="1200" b="1">
                <a:solidFill>
                  <a:schemeClr val="dk1"/>
                </a:solidFill>
                <a:uFill>
                  <a:noFill/>
                </a:uFill>
                <a:latin typeface="Darker Grotesque"/>
                <a:ea typeface="Darker Grotesque"/>
                <a:cs typeface="Darker Grotesque"/>
                <a:sym typeface="Darker Grotesque"/>
                <a:hlinkClick r:id="rId4">
                  <a:extLst>
                    <a:ext uri="{A12FA001-AC4F-418D-AE19-62706E023703}">
                      <ahyp:hlinkClr xmlns:ahyp="http://schemas.microsoft.com/office/drawing/2018/hyperlinkcolor" xmlns="" val="tx"/>
                    </a:ext>
                  </a:extLst>
                </a:hlinkClick>
              </a:rPr>
              <a:t>Freepik</a:t>
            </a:r>
            <a:r>
              <a:rPr lang="en" sz="1200">
                <a:solidFill>
                  <a:schemeClr val="dk1"/>
                </a:solidFill>
                <a:latin typeface="Darker Grotesque Medium"/>
                <a:ea typeface="Darker Grotesque Medium"/>
                <a:cs typeface="Darker Grotesque Medium"/>
                <a:sym typeface="Darker Grotesque Medium"/>
              </a:rPr>
              <a:t> </a:t>
            </a:r>
            <a:endParaRPr sz="1200">
              <a:solidFill>
                <a:schemeClr val="dk1"/>
              </a:solidFill>
              <a:latin typeface="Darker Grotesque Medium"/>
              <a:ea typeface="Darker Grotesque Medium"/>
              <a:cs typeface="Darker Grotesque Medium"/>
              <a:sym typeface="Darker Grotesque Medium"/>
            </a:endParaRPr>
          </a:p>
        </p:txBody>
      </p:sp>
      <p:sp>
        <p:nvSpPr>
          <p:cNvPr id="617" name="Google Shape;617;p29"/>
          <p:cNvSpPr txBox="1">
            <a:spLocks noGrp="1"/>
          </p:cNvSpPr>
          <p:nvPr>
            <p:ph type="subTitle" idx="2"/>
          </p:nvPr>
        </p:nvSpPr>
        <p:spPr>
          <a:xfrm flipH="1">
            <a:off x="3010639" y="1972827"/>
            <a:ext cx="3132000" cy="77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2pPr>
            <a:lvl3pPr lvl="2"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3pPr>
            <a:lvl4pPr lvl="3"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4pPr>
            <a:lvl5pPr lvl="4"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5pPr>
            <a:lvl6pPr lvl="5"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6pPr>
            <a:lvl7pPr lvl="6"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7pPr>
            <a:lvl8pPr lvl="7"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8pPr>
            <a:lvl9pPr lvl="8" algn="ctr" rt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618"/>
        <p:cNvGrpSpPr/>
        <p:nvPr/>
      </p:nvGrpSpPr>
      <p:grpSpPr>
        <a:xfrm>
          <a:off x="0" y="0"/>
          <a:ext cx="0" cy="0"/>
          <a:chOff x="0" y="0"/>
          <a:chExt cx="0" cy="0"/>
        </a:xfrm>
      </p:grpSpPr>
      <p:grpSp>
        <p:nvGrpSpPr>
          <p:cNvPr id="619" name="Google Shape;619;p30"/>
          <p:cNvGrpSpPr/>
          <p:nvPr/>
        </p:nvGrpSpPr>
        <p:grpSpPr>
          <a:xfrm rot="-5400000" flipH="1">
            <a:off x="7283536" y="3434340"/>
            <a:ext cx="1379269" cy="2286130"/>
            <a:chOff x="6250996" y="2163558"/>
            <a:chExt cx="1165809" cy="1932322"/>
          </a:xfrm>
        </p:grpSpPr>
        <p:sp>
          <p:nvSpPr>
            <p:cNvPr id="620" name="Google Shape;620;p30"/>
            <p:cNvSpPr/>
            <p:nvPr/>
          </p:nvSpPr>
          <p:spPr>
            <a:xfrm>
              <a:off x="6639830" y="2163558"/>
              <a:ext cx="776974" cy="1544187"/>
            </a:xfrm>
            <a:custGeom>
              <a:avLst/>
              <a:gdLst/>
              <a:ahLst/>
              <a:cxnLst/>
              <a:rect l="l" t="t" r="r" b="b"/>
              <a:pathLst>
                <a:path w="4458" h="8860" extrusionOk="0">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6639830" y="2382637"/>
              <a:ext cx="776974" cy="557894"/>
            </a:xfrm>
            <a:custGeom>
              <a:avLst/>
              <a:gdLst/>
              <a:ahLst/>
              <a:cxnLst/>
              <a:rect l="l" t="t" r="r" b="b"/>
              <a:pathLst>
                <a:path w="4458" h="3201" extrusionOk="0">
                  <a:moveTo>
                    <a:pt x="1312" y="0"/>
                  </a:moveTo>
                  <a:cubicBezTo>
                    <a:pt x="512" y="860"/>
                    <a:pt x="0" y="1943"/>
                    <a:pt x="0" y="3200"/>
                  </a:cubicBezTo>
                  <a:lnTo>
                    <a:pt x="4457" y="3200"/>
                  </a:lnTo>
                  <a:lnTo>
                    <a:pt x="13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6250996" y="2940354"/>
              <a:ext cx="1165809" cy="1155526"/>
            </a:xfrm>
            <a:custGeom>
              <a:avLst/>
              <a:gdLst/>
              <a:ahLst/>
              <a:cxnLst/>
              <a:rect l="l" t="t" r="r" b="b"/>
              <a:pathLst>
                <a:path w="6689" h="6630" extrusionOk="0">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rot="-5400000">
            <a:off x="7101573" y="-805217"/>
            <a:ext cx="1379168" cy="2758202"/>
            <a:chOff x="6962374" y="0"/>
            <a:chExt cx="2207022" cy="4413829"/>
          </a:xfrm>
        </p:grpSpPr>
        <p:sp>
          <p:nvSpPr>
            <p:cNvPr id="624" name="Google Shape;624;p30"/>
            <p:cNvSpPr/>
            <p:nvPr/>
          </p:nvSpPr>
          <p:spPr>
            <a:xfrm flipH="1">
              <a:off x="6962374" y="0"/>
              <a:ext cx="2207022" cy="3505364"/>
            </a:xfrm>
            <a:custGeom>
              <a:avLst/>
              <a:gdLst/>
              <a:ahLst/>
              <a:cxnLst/>
              <a:rect l="l" t="t" r="r" b="b"/>
              <a:pathLst>
                <a:path w="9030" h="14342" extrusionOk="0">
                  <a:moveTo>
                    <a:pt x="0" y="1"/>
                  </a:moveTo>
                  <a:lnTo>
                    <a:pt x="0" y="14341"/>
                  </a:lnTo>
                  <a:lnTo>
                    <a:pt x="7315" y="14341"/>
                  </a:lnTo>
                  <a:cubicBezTo>
                    <a:pt x="8403" y="12856"/>
                    <a:pt x="9029" y="11027"/>
                    <a:pt x="9029" y="9029"/>
                  </a:cubicBezTo>
                  <a:cubicBezTo>
                    <a:pt x="9029" y="4001"/>
                    <a:pt x="5029"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flipH="1">
              <a:off x="7381293" y="3505104"/>
              <a:ext cx="1788104" cy="908726"/>
            </a:xfrm>
            <a:custGeom>
              <a:avLst/>
              <a:gdLst/>
              <a:ahLst/>
              <a:cxnLst/>
              <a:rect l="l" t="t" r="r" b="b"/>
              <a:pathLst>
                <a:path w="7316" h="3718" extrusionOk="0">
                  <a:moveTo>
                    <a:pt x="0" y="0"/>
                  </a:moveTo>
                  <a:lnTo>
                    <a:pt x="0" y="3717"/>
                  </a:lnTo>
                  <a:cubicBezTo>
                    <a:pt x="3031" y="3717"/>
                    <a:pt x="5715" y="2231"/>
                    <a:pt x="7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flipH="1">
              <a:off x="7856179" y="2925263"/>
              <a:ext cx="670661" cy="656003"/>
            </a:xfrm>
            <a:custGeom>
              <a:avLst/>
              <a:gdLst/>
              <a:ahLst/>
              <a:cxnLst/>
              <a:rect l="l" t="t" r="r" b="b"/>
              <a:pathLst>
                <a:path w="2744" h="2684" extrusionOk="0">
                  <a:moveTo>
                    <a:pt x="1372" y="0"/>
                  </a:moveTo>
                  <a:cubicBezTo>
                    <a:pt x="631" y="0"/>
                    <a:pt x="0" y="571"/>
                    <a:pt x="0" y="1312"/>
                  </a:cubicBezTo>
                  <a:cubicBezTo>
                    <a:pt x="0" y="2057"/>
                    <a:pt x="631" y="2684"/>
                    <a:pt x="1372" y="2684"/>
                  </a:cubicBezTo>
                  <a:cubicBezTo>
                    <a:pt x="2117" y="2684"/>
                    <a:pt x="2743" y="2057"/>
                    <a:pt x="2743" y="1312"/>
                  </a:cubicBezTo>
                  <a:cubicBezTo>
                    <a:pt x="2743" y="571"/>
                    <a:pt x="2117" y="0"/>
                    <a:pt x="1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30"/>
          <p:cNvGrpSpPr/>
          <p:nvPr/>
        </p:nvGrpSpPr>
        <p:grpSpPr>
          <a:xfrm flipH="1">
            <a:off x="-459377" y="-1339875"/>
            <a:ext cx="2613847" cy="7828214"/>
            <a:chOff x="7127660" y="-14566"/>
            <a:chExt cx="2041749" cy="6114836"/>
          </a:xfrm>
        </p:grpSpPr>
        <p:grpSp>
          <p:nvGrpSpPr>
            <p:cNvPr id="628" name="Google Shape;628;p30"/>
            <p:cNvGrpSpPr/>
            <p:nvPr/>
          </p:nvGrpSpPr>
          <p:grpSpPr>
            <a:xfrm rot="10800000" flipH="1">
              <a:off x="7127660" y="-14566"/>
              <a:ext cx="2041749" cy="3057411"/>
              <a:chOff x="6949850" y="2434425"/>
              <a:chExt cx="332950" cy="498575"/>
            </a:xfrm>
          </p:grpSpPr>
          <p:sp>
            <p:nvSpPr>
              <p:cNvPr id="629" name="Google Shape;629;p30"/>
              <p:cNvSpPr/>
              <p:nvPr/>
            </p:nvSpPr>
            <p:spPr>
              <a:xfrm>
                <a:off x="7171350" y="2655825"/>
                <a:ext cx="111450" cy="221500"/>
              </a:xfrm>
              <a:custGeom>
                <a:avLst/>
                <a:gdLst/>
                <a:ahLst/>
                <a:cxnLst/>
                <a:rect l="l" t="t" r="r" b="b"/>
                <a:pathLst>
                  <a:path w="4458" h="8860" extrusionOk="0">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6949850" y="2434425"/>
                <a:ext cx="332950" cy="214325"/>
              </a:xfrm>
              <a:custGeom>
                <a:avLst/>
                <a:gdLst/>
                <a:ahLst/>
                <a:cxnLst/>
                <a:rect l="l" t="t" r="r" b="b"/>
                <a:pathLst>
                  <a:path w="13318" h="8573" extrusionOk="0">
                    <a:moveTo>
                      <a:pt x="0" y="1"/>
                    </a:moveTo>
                    <a:lnTo>
                      <a:pt x="8115" y="8115"/>
                    </a:lnTo>
                    <a:lnTo>
                      <a:pt x="8631" y="8573"/>
                    </a:lnTo>
                    <a:cubicBezTo>
                      <a:pt x="9829" y="7370"/>
                      <a:pt x="11489" y="6630"/>
                      <a:pt x="13317" y="6630"/>
                    </a:cubicBezTo>
                    <a:lnTo>
                      <a:pt x="13317" y="5542"/>
                    </a:lnTo>
                    <a:lnTo>
                      <a:pt x="13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7171350" y="2687250"/>
                <a:ext cx="111450" cy="80025"/>
              </a:xfrm>
              <a:custGeom>
                <a:avLst/>
                <a:gdLst/>
                <a:ahLst/>
                <a:cxnLst/>
                <a:rect l="l" t="t" r="r" b="b"/>
                <a:pathLst>
                  <a:path w="4458" h="3201" extrusionOk="0">
                    <a:moveTo>
                      <a:pt x="1312" y="0"/>
                    </a:moveTo>
                    <a:cubicBezTo>
                      <a:pt x="512" y="860"/>
                      <a:pt x="0" y="1943"/>
                      <a:pt x="0" y="3200"/>
                    </a:cubicBezTo>
                    <a:lnTo>
                      <a:pt x="4457" y="3200"/>
                    </a:lnTo>
                    <a:lnTo>
                      <a:pt x="1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7165625" y="2600150"/>
                <a:ext cx="117175" cy="87125"/>
              </a:xfrm>
              <a:custGeom>
                <a:avLst/>
                <a:gdLst/>
                <a:ahLst/>
                <a:cxnLst/>
                <a:rect l="l" t="t" r="r" b="b"/>
                <a:pathLst>
                  <a:path w="4687" h="3485" extrusionOk="0">
                    <a:moveTo>
                      <a:pt x="4686" y="1"/>
                    </a:moveTo>
                    <a:cubicBezTo>
                      <a:pt x="2858" y="1"/>
                      <a:pt x="1198" y="741"/>
                      <a:pt x="0" y="1944"/>
                    </a:cubicBezTo>
                    <a:lnTo>
                      <a:pt x="1541" y="3484"/>
                    </a:lnTo>
                    <a:cubicBezTo>
                      <a:pt x="2341" y="2684"/>
                      <a:pt x="3429" y="2227"/>
                      <a:pt x="4686" y="2227"/>
                    </a:cubicBezTo>
                    <a:lnTo>
                      <a:pt x="46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7115575" y="2767250"/>
                <a:ext cx="167225" cy="165750"/>
              </a:xfrm>
              <a:custGeom>
                <a:avLst/>
                <a:gdLst/>
                <a:ahLst/>
                <a:cxnLst/>
                <a:rect l="l" t="t" r="r" b="b"/>
                <a:pathLst>
                  <a:path w="6689" h="6630" extrusionOk="0">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7115575" y="2648725"/>
                <a:ext cx="88600" cy="118550"/>
              </a:xfrm>
              <a:custGeom>
                <a:avLst/>
                <a:gdLst/>
                <a:ahLst/>
                <a:cxnLst/>
                <a:rect l="l" t="t" r="r" b="b"/>
                <a:pathLst>
                  <a:path w="3544" h="4742" extrusionOk="0">
                    <a:moveTo>
                      <a:pt x="2002" y="1"/>
                    </a:moveTo>
                    <a:cubicBezTo>
                      <a:pt x="800" y="1198"/>
                      <a:pt x="0" y="2858"/>
                      <a:pt x="0" y="4741"/>
                    </a:cubicBezTo>
                    <a:lnTo>
                      <a:pt x="2231" y="4741"/>
                    </a:lnTo>
                    <a:cubicBezTo>
                      <a:pt x="2231" y="3484"/>
                      <a:pt x="2743" y="2401"/>
                      <a:pt x="3543" y="1541"/>
                    </a:cubicBezTo>
                    <a:lnTo>
                      <a:pt x="20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7091325" y="2434425"/>
                <a:ext cx="141425" cy="141400"/>
              </a:xfrm>
              <a:custGeom>
                <a:avLst/>
                <a:gdLst/>
                <a:ahLst/>
                <a:cxnLst/>
                <a:rect l="l" t="t" r="r" b="b"/>
                <a:pathLst>
                  <a:path w="5657" h="5656" extrusionOk="0">
                    <a:moveTo>
                      <a:pt x="1" y="1"/>
                    </a:moveTo>
                    <a:lnTo>
                      <a:pt x="1" y="5656"/>
                    </a:lnTo>
                    <a:lnTo>
                      <a:pt x="5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7003239" y="2475800"/>
                <a:ext cx="71475" cy="71475"/>
              </a:xfrm>
              <a:custGeom>
                <a:avLst/>
                <a:gdLst/>
                <a:ahLst/>
                <a:cxnLst/>
                <a:rect l="l" t="t" r="r" b="b"/>
                <a:pathLst>
                  <a:path w="2859" h="2859" extrusionOk="0">
                    <a:moveTo>
                      <a:pt x="1427" y="1"/>
                    </a:moveTo>
                    <a:cubicBezTo>
                      <a:pt x="627" y="1"/>
                      <a:pt x="1" y="687"/>
                      <a:pt x="1" y="1432"/>
                    </a:cubicBezTo>
                    <a:cubicBezTo>
                      <a:pt x="1" y="2232"/>
                      <a:pt x="627" y="2858"/>
                      <a:pt x="1427" y="2858"/>
                    </a:cubicBezTo>
                    <a:cubicBezTo>
                      <a:pt x="2172" y="2858"/>
                      <a:pt x="2858" y="2232"/>
                      <a:pt x="2858" y="1432"/>
                    </a:cubicBezTo>
                    <a:cubicBezTo>
                      <a:pt x="2858" y="687"/>
                      <a:pt x="2172" y="1"/>
                      <a:pt x="1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7127660" y="3042859"/>
              <a:ext cx="2041749" cy="3057411"/>
              <a:chOff x="6949850" y="2434425"/>
              <a:chExt cx="332950" cy="498575"/>
            </a:xfrm>
          </p:grpSpPr>
          <p:sp>
            <p:nvSpPr>
              <p:cNvPr id="638" name="Google Shape;638;p30"/>
              <p:cNvSpPr/>
              <p:nvPr/>
            </p:nvSpPr>
            <p:spPr>
              <a:xfrm>
                <a:off x="7171350" y="2655825"/>
                <a:ext cx="111450" cy="221500"/>
              </a:xfrm>
              <a:custGeom>
                <a:avLst/>
                <a:gdLst/>
                <a:ahLst/>
                <a:cxnLst/>
                <a:rect l="l" t="t" r="r" b="b"/>
                <a:pathLst>
                  <a:path w="4458" h="8860" extrusionOk="0">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6949850" y="2434425"/>
                <a:ext cx="332950" cy="214325"/>
              </a:xfrm>
              <a:custGeom>
                <a:avLst/>
                <a:gdLst/>
                <a:ahLst/>
                <a:cxnLst/>
                <a:rect l="l" t="t" r="r" b="b"/>
                <a:pathLst>
                  <a:path w="13318" h="8573" extrusionOk="0">
                    <a:moveTo>
                      <a:pt x="0" y="1"/>
                    </a:moveTo>
                    <a:lnTo>
                      <a:pt x="8115" y="8115"/>
                    </a:lnTo>
                    <a:lnTo>
                      <a:pt x="8631" y="8573"/>
                    </a:lnTo>
                    <a:cubicBezTo>
                      <a:pt x="9829" y="7370"/>
                      <a:pt x="11489" y="6630"/>
                      <a:pt x="13317" y="6630"/>
                    </a:cubicBezTo>
                    <a:lnTo>
                      <a:pt x="13317" y="5542"/>
                    </a:lnTo>
                    <a:lnTo>
                      <a:pt x="1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7171350" y="2687250"/>
                <a:ext cx="111450" cy="80025"/>
              </a:xfrm>
              <a:custGeom>
                <a:avLst/>
                <a:gdLst/>
                <a:ahLst/>
                <a:cxnLst/>
                <a:rect l="l" t="t" r="r" b="b"/>
                <a:pathLst>
                  <a:path w="4458" h="3201" extrusionOk="0">
                    <a:moveTo>
                      <a:pt x="1312" y="0"/>
                    </a:moveTo>
                    <a:cubicBezTo>
                      <a:pt x="512" y="860"/>
                      <a:pt x="0" y="1943"/>
                      <a:pt x="0" y="3200"/>
                    </a:cubicBezTo>
                    <a:lnTo>
                      <a:pt x="4457" y="3200"/>
                    </a:lnTo>
                    <a:lnTo>
                      <a:pt x="1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7165625" y="2600150"/>
                <a:ext cx="117175" cy="87125"/>
              </a:xfrm>
              <a:custGeom>
                <a:avLst/>
                <a:gdLst/>
                <a:ahLst/>
                <a:cxnLst/>
                <a:rect l="l" t="t" r="r" b="b"/>
                <a:pathLst>
                  <a:path w="4687" h="3485" extrusionOk="0">
                    <a:moveTo>
                      <a:pt x="4686" y="1"/>
                    </a:moveTo>
                    <a:cubicBezTo>
                      <a:pt x="2858" y="1"/>
                      <a:pt x="1198" y="741"/>
                      <a:pt x="0" y="1944"/>
                    </a:cubicBezTo>
                    <a:lnTo>
                      <a:pt x="1541" y="3484"/>
                    </a:lnTo>
                    <a:cubicBezTo>
                      <a:pt x="2341" y="2684"/>
                      <a:pt x="3429" y="2227"/>
                      <a:pt x="4686" y="2227"/>
                    </a:cubicBezTo>
                    <a:lnTo>
                      <a:pt x="4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7115575" y="2767250"/>
                <a:ext cx="167225" cy="165750"/>
              </a:xfrm>
              <a:custGeom>
                <a:avLst/>
                <a:gdLst/>
                <a:ahLst/>
                <a:cxnLst/>
                <a:rect l="l" t="t" r="r" b="b"/>
                <a:pathLst>
                  <a:path w="6689" h="6630" extrusionOk="0">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7115575" y="2648725"/>
                <a:ext cx="88600" cy="118550"/>
              </a:xfrm>
              <a:custGeom>
                <a:avLst/>
                <a:gdLst/>
                <a:ahLst/>
                <a:cxnLst/>
                <a:rect l="l" t="t" r="r" b="b"/>
                <a:pathLst>
                  <a:path w="3544" h="4742" extrusionOk="0">
                    <a:moveTo>
                      <a:pt x="2002" y="1"/>
                    </a:moveTo>
                    <a:cubicBezTo>
                      <a:pt x="800" y="1198"/>
                      <a:pt x="0" y="2858"/>
                      <a:pt x="0" y="4741"/>
                    </a:cubicBezTo>
                    <a:lnTo>
                      <a:pt x="2231" y="4741"/>
                    </a:lnTo>
                    <a:cubicBezTo>
                      <a:pt x="2231" y="3484"/>
                      <a:pt x="2743" y="2401"/>
                      <a:pt x="3543" y="1541"/>
                    </a:cubicBezTo>
                    <a:lnTo>
                      <a:pt x="20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7091325" y="2434425"/>
                <a:ext cx="141425" cy="141400"/>
              </a:xfrm>
              <a:custGeom>
                <a:avLst/>
                <a:gdLst/>
                <a:ahLst/>
                <a:cxnLst/>
                <a:rect l="l" t="t" r="r" b="b"/>
                <a:pathLst>
                  <a:path w="5657" h="5656" extrusionOk="0">
                    <a:moveTo>
                      <a:pt x="1" y="1"/>
                    </a:moveTo>
                    <a:lnTo>
                      <a:pt x="1" y="5656"/>
                    </a:lnTo>
                    <a:lnTo>
                      <a:pt x="56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7003239" y="2475800"/>
                <a:ext cx="71475" cy="71475"/>
              </a:xfrm>
              <a:custGeom>
                <a:avLst/>
                <a:gdLst/>
                <a:ahLst/>
                <a:cxnLst/>
                <a:rect l="l" t="t" r="r" b="b"/>
                <a:pathLst>
                  <a:path w="2859" h="2859" extrusionOk="0">
                    <a:moveTo>
                      <a:pt x="1427" y="1"/>
                    </a:moveTo>
                    <a:cubicBezTo>
                      <a:pt x="627" y="1"/>
                      <a:pt x="1" y="687"/>
                      <a:pt x="1" y="1432"/>
                    </a:cubicBezTo>
                    <a:cubicBezTo>
                      <a:pt x="1" y="2232"/>
                      <a:pt x="627" y="2858"/>
                      <a:pt x="1427" y="2858"/>
                    </a:cubicBezTo>
                    <a:cubicBezTo>
                      <a:pt x="2172" y="2858"/>
                      <a:pt x="2858" y="2232"/>
                      <a:pt x="2858" y="1432"/>
                    </a:cubicBezTo>
                    <a:cubicBezTo>
                      <a:pt x="2858" y="687"/>
                      <a:pt x="2172" y="1"/>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6" name="Google Shape;646;p30"/>
          <p:cNvGrpSpPr/>
          <p:nvPr/>
        </p:nvGrpSpPr>
        <p:grpSpPr>
          <a:xfrm rot="-5400000" flipH="1">
            <a:off x="8254673" y="2113886"/>
            <a:ext cx="1373556" cy="457628"/>
            <a:chOff x="6431750" y="279362"/>
            <a:chExt cx="1968973" cy="656003"/>
          </a:xfrm>
        </p:grpSpPr>
        <p:sp>
          <p:nvSpPr>
            <p:cNvPr id="647" name="Google Shape;647;p30"/>
            <p:cNvSpPr/>
            <p:nvPr/>
          </p:nvSpPr>
          <p:spPr>
            <a:xfrm flipH="1">
              <a:off x="7744483" y="279362"/>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flipH="1">
              <a:off x="7087505" y="279362"/>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flipH="1">
              <a:off x="6431750" y="279362"/>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3"/>
        <p:cNvGrpSpPr/>
        <p:nvPr/>
      </p:nvGrpSpPr>
      <p:grpSpPr>
        <a:xfrm>
          <a:off x="0" y="0"/>
          <a:ext cx="0" cy="0"/>
          <a:chOff x="0" y="0"/>
          <a:chExt cx="0" cy="0"/>
        </a:xfrm>
      </p:grpSpPr>
      <p:grpSp>
        <p:nvGrpSpPr>
          <p:cNvPr id="84" name="Google Shape;84;p4"/>
          <p:cNvGrpSpPr/>
          <p:nvPr/>
        </p:nvGrpSpPr>
        <p:grpSpPr>
          <a:xfrm>
            <a:off x="7875454" y="3899899"/>
            <a:ext cx="2547880" cy="1273500"/>
            <a:chOff x="7337175" y="4278500"/>
            <a:chExt cx="1832216" cy="915791"/>
          </a:xfrm>
        </p:grpSpPr>
        <p:sp>
          <p:nvSpPr>
            <p:cNvPr id="85" name="Google Shape;85;p4"/>
            <p:cNvSpPr/>
            <p:nvPr/>
          </p:nvSpPr>
          <p:spPr>
            <a:xfrm rot="10800000">
              <a:off x="8252801" y="4278500"/>
              <a:ext cx="916590" cy="915791"/>
            </a:xfrm>
            <a:custGeom>
              <a:avLst/>
              <a:gdLst/>
              <a:ahLst/>
              <a:cxnLst/>
              <a:rect l="l" t="t" r="r" b="b"/>
              <a:pathLst>
                <a:path w="5739" h="5734" extrusionOk="0">
                  <a:moveTo>
                    <a:pt x="1" y="1"/>
                  </a:moveTo>
                  <a:lnTo>
                    <a:pt x="5739" y="5734"/>
                  </a:lnTo>
                  <a:lnTo>
                    <a:pt x="5739" y="1"/>
                  </a:lnTo>
                  <a:close/>
                </a:path>
              </a:pathLst>
            </a:custGeom>
            <a:solidFill>
              <a:srgbClr val="1D2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rot="10800000">
              <a:off x="7337175" y="4278500"/>
              <a:ext cx="915791" cy="915791"/>
            </a:xfrm>
            <a:custGeom>
              <a:avLst/>
              <a:gdLst/>
              <a:ahLst/>
              <a:cxnLst/>
              <a:rect l="l" t="t" r="r" b="b"/>
              <a:pathLst>
                <a:path w="5734" h="5734" extrusionOk="0">
                  <a:moveTo>
                    <a:pt x="1" y="1"/>
                  </a:moveTo>
                  <a:lnTo>
                    <a:pt x="1" y="5734"/>
                  </a:lnTo>
                  <a:lnTo>
                    <a:pt x="5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10800000">
              <a:off x="7605014" y="4463449"/>
              <a:ext cx="462847" cy="46284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rgbClr val="44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4"/>
          <p:cNvGrpSpPr/>
          <p:nvPr/>
        </p:nvGrpSpPr>
        <p:grpSpPr>
          <a:xfrm rot="-5400000">
            <a:off x="7272544" y="-630182"/>
            <a:ext cx="1273494" cy="2534773"/>
            <a:chOff x="6062500" y="-2559918"/>
            <a:chExt cx="684932" cy="1363294"/>
          </a:xfrm>
        </p:grpSpPr>
        <p:sp>
          <p:nvSpPr>
            <p:cNvPr id="89" name="Google Shape;89;p4"/>
            <p:cNvSpPr/>
            <p:nvPr/>
          </p:nvSpPr>
          <p:spPr>
            <a:xfrm>
              <a:off x="6290874" y="-2203262"/>
              <a:ext cx="456554" cy="327769"/>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rgbClr val="44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267542" y="-2559918"/>
              <a:ext cx="479887" cy="356758"/>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rgbClr val="1D2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062500" y="-1875596"/>
              <a:ext cx="684932" cy="678972"/>
            </a:xfrm>
            <a:custGeom>
              <a:avLst/>
              <a:gdLst/>
              <a:ahLst/>
              <a:cxnLst/>
              <a:rect l="l" t="t" r="r" b="b"/>
              <a:pathLst>
                <a:path w="6781" h="6722" extrusionOk="0">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062500" y="-2361035"/>
              <a:ext cx="362920" cy="485543"/>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rgbClr val="D9B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4"/>
          <p:cNvGrpSpPr/>
          <p:nvPr/>
        </p:nvGrpSpPr>
        <p:grpSpPr>
          <a:xfrm>
            <a:off x="-21450" y="4494386"/>
            <a:ext cx="1002686" cy="974040"/>
            <a:chOff x="-2396575" y="-2067999"/>
            <a:chExt cx="1244645" cy="1209086"/>
          </a:xfrm>
        </p:grpSpPr>
        <p:sp>
          <p:nvSpPr>
            <p:cNvPr id="94" name="Google Shape;94;p4"/>
            <p:cNvSpPr/>
            <p:nvPr/>
          </p:nvSpPr>
          <p:spPr>
            <a:xfrm>
              <a:off x="-2183150" y="-1925764"/>
              <a:ext cx="1031220" cy="1066851"/>
            </a:xfrm>
            <a:custGeom>
              <a:avLst/>
              <a:gdLst/>
              <a:ahLst/>
              <a:cxnLst/>
              <a:rect l="l" t="t" r="r" b="b"/>
              <a:pathLst>
                <a:path w="6721" h="6953" extrusionOk="0">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2396575" y="-2067999"/>
              <a:ext cx="320214" cy="871372"/>
            </a:xfrm>
            <a:custGeom>
              <a:avLst/>
              <a:gdLst/>
              <a:ahLst/>
              <a:cxnLst/>
              <a:rect l="l" t="t" r="r" b="b"/>
              <a:pathLst>
                <a:path w="2087" h="5679" extrusionOk="0">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1D2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2218746" y="-1747931"/>
              <a:ext cx="684923" cy="551301"/>
            </a:xfrm>
            <a:custGeom>
              <a:avLst/>
              <a:gdLst/>
              <a:ahLst/>
              <a:cxnLst/>
              <a:rect l="l" t="t" r="r" b="b"/>
              <a:pathLst>
                <a:path w="4464" h="3593" extrusionOk="0">
                  <a:moveTo>
                    <a:pt x="927" y="0"/>
                  </a:moveTo>
                  <a:cubicBezTo>
                    <a:pt x="348" y="580"/>
                    <a:pt x="0" y="1391"/>
                    <a:pt x="0" y="2318"/>
                  </a:cubicBezTo>
                  <a:cubicBezTo>
                    <a:pt x="0" y="2721"/>
                    <a:pt x="116" y="3184"/>
                    <a:pt x="232" y="3592"/>
                  </a:cubicBezTo>
                  <a:lnTo>
                    <a:pt x="4464" y="3592"/>
                  </a:lnTo>
                  <a:lnTo>
                    <a:pt x="927" y="0"/>
                  </a:lnTo>
                  <a:close/>
                </a:path>
              </a:pathLst>
            </a:custGeom>
            <a:solidFill>
              <a:srgbClr val="44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4"/>
          <p:cNvSpPr txBox="1">
            <a:spLocks noGrp="1"/>
          </p:cNvSpPr>
          <p:nvPr>
            <p:ph type="title"/>
          </p:nvPr>
        </p:nvSpPr>
        <p:spPr>
          <a:xfrm>
            <a:off x="637025" y="445025"/>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solidFill>
                  <a:schemeClr val="dk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98" name="Google Shape;98;p4"/>
          <p:cNvSpPr txBox="1">
            <a:spLocks noGrp="1"/>
          </p:cNvSpPr>
          <p:nvPr>
            <p:ph type="body" idx="1"/>
          </p:nvPr>
        </p:nvSpPr>
        <p:spPr>
          <a:xfrm>
            <a:off x="644325" y="1256175"/>
            <a:ext cx="7786800" cy="33405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434343"/>
              </a:buClr>
              <a:buSzPts val="1200"/>
              <a:buFont typeface="Darker Grotesque Medium"/>
              <a:buAutoNum type="arabicPeriod"/>
              <a:defRPr sz="1300"/>
            </a:lvl1pPr>
            <a:lvl2pPr marL="914400" lvl="1" indent="-304800">
              <a:spcBef>
                <a:spcPts val="160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650"/>
        <p:cNvGrpSpPr/>
        <p:nvPr/>
      </p:nvGrpSpPr>
      <p:grpSpPr>
        <a:xfrm>
          <a:off x="0" y="0"/>
          <a:ext cx="0" cy="0"/>
          <a:chOff x="0" y="0"/>
          <a:chExt cx="0" cy="0"/>
        </a:xfrm>
      </p:grpSpPr>
      <p:grpSp>
        <p:nvGrpSpPr>
          <p:cNvPr id="651" name="Google Shape;651;p31"/>
          <p:cNvGrpSpPr/>
          <p:nvPr/>
        </p:nvGrpSpPr>
        <p:grpSpPr>
          <a:xfrm>
            <a:off x="8607660" y="4086703"/>
            <a:ext cx="535959" cy="1066914"/>
            <a:chOff x="8459075" y="3790082"/>
            <a:chExt cx="684932" cy="1363294"/>
          </a:xfrm>
        </p:grpSpPr>
        <p:sp>
          <p:nvSpPr>
            <p:cNvPr id="652" name="Google Shape;652;p31"/>
            <p:cNvSpPr/>
            <p:nvPr/>
          </p:nvSpPr>
          <p:spPr>
            <a:xfrm>
              <a:off x="8687449" y="4146738"/>
              <a:ext cx="456554" cy="327769"/>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8664117" y="3790082"/>
              <a:ext cx="479887" cy="356758"/>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8459075" y="4474404"/>
              <a:ext cx="684932" cy="678972"/>
            </a:xfrm>
            <a:custGeom>
              <a:avLst/>
              <a:gdLst/>
              <a:ahLst/>
              <a:cxnLst/>
              <a:rect l="l" t="t" r="r" b="b"/>
              <a:pathLst>
                <a:path w="6781" h="6722" extrusionOk="0">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8459075" y="3988965"/>
              <a:ext cx="362920" cy="485543"/>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1"/>
          <p:cNvGrpSpPr/>
          <p:nvPr/>
        </p:nvGrpSpPr>
        <p:grpSpPr>
          <a:xfrm>
            <a:off x="7337673" y="-32802"/>
            <a:ext cx="1832216" cy="915791"/>
            <a:chOff x="7311775" y="-11925"/>
            <a:chExt cx="1832216" cy="915791"/>
          </a:xfrm>
        </p:grpSpPr>
        <p:sp>
          <p:nvSpPr>
            <p:cNvPr id="657" name="Google Shape;657;p31"/>
            <p:cNvSpPr/>
            <p:nvPr/>
          </p:nvSpPr>
          <p:spPr>
            <a:xfrm>
              <a:off x="7311775" y="-11925"/>
              <a:ext cx="916590" cy="915791"/>
            </a:xfrm>
            <a:custGeom>
              <a:avLst/>
              <a:gdLst/>
              <a:ahLst/>
              <a:cxnLst/>
              <a:rect l="l" t="t" r="r" b="b"/>
              <a:pathLst>
                <a:path w="5739" h="5734" extrusionOk="0">
                  <a:moveTo>
                    <a:pt x="1" y="1"/>
                  </a:moveTo>
                  <a:lnTo>
                    <a:pt x="5739" y="5734"/>
                  </a:lnTo>
                  <a:lnTo>
                    <a:pt x="5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8228199" y="-11925"/>
              <a:ext cx="915791" cy="915791"/>
            </a:xfrm>
            <a:custGeom>
              <a:avLst/>
              <a:gdLst/>
              <a:ahLst/>
              <a:cxnLst/>
              <a:rect l="l" t="t" r="r" b="b"/>
              <a:pathLst>
                <a:path w="5734" h="5734" extrusionOk="0">
                  <a:moveTo>
                    <a:pt x="1" y="1"/>
                  </a:moveTo>
                  <a:lnTo>
                    <a:pt x="1" y="5734"/>
                  </a:lnTo>
                  <a:lnTo>
                    <a:pt x="57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8413305" y="256071"/>
              <a:ext cx="462847" cy="46284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31"/>
          <p:cNvGrpSpPr/>
          <p:nvPr/>
        </p:nvGrpSpPr>
        <p:grpSpPr>
          <a:xfrm>
            <a:off x="-20877" y="4282001"/>
            <a:ext cx="1244645" cy="1209086"/>
            <a:chOff x="0" y="4282001"/>
            <a:chExt cx="1244645" cy="1209086"/>
          </a:xfrm>
        </p:grpSpPr>
        <p:sp>
          <p:nvSpPr>
            <p:cNvPr id="661" name="Google Shape;661;p31"/>
            <p:cNvSpPr/>
            <p:nvPr/>
          </p:nvSpPr>
          <p:spPr>
            <a:xfrm>
              <a:off x="213425" y="4424236"/>
              <a:ext cx="1031220" cy="1066851"/>
            </a:xfrm>
            <a:custGeom>
              <a:avLst/>
              <a:gdLst/>
              <a:ahLst/>
              <a:cxnLst/>
              <a:rect l="l" t="t" r="r" b="b"/>
              <a:pathLst>
                <a:path w="6721" h="6953" extrusionOk="0">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0" y="4282001"/>
              <a:ext cx="320214" cy="871372"/>
            </a:xfrm>
            <a:custGeom>
              <a:avLst/>
              <a:gdLst/>
              <a:ahLst/>
              <a:cxnLst/>
              <a:rect l="l" t="t" r="r" b="b"/>
              <a:pathLst>
                <a:path w="2087" h="5679" extrusionOk="0">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177829" y="4602069"/>
              <a:ext cx="684923" cy="551301"/>
            </a:xfrm>
            <a:custGeom>
              <a:avLst/>
              <a:gdLst/>
              <a:ahLst/>
              <a:cxnLst/>
              <a:rect l="l" t="t" r="r" b="b"/>
              <a:pathLst>
                <a:path w="4464" h="3593" extrusionOk="0">
                  <a:moveTo>
                    <a:pt x="927" y="0"/>
                  </a:moveTo>
                  <a:cubicBezTo>
                    <a:pt x="348" y="580"/>
                    <a:pt x="0" y="1391"/>
                    <a:pt x="0" y="2318"/>
                  </a:cubicBezTo>
                  <a:cubicBezTo>
                    <a:pt x="0" y="2721"/>
                    <a:pt x="116" y="3184"/>
                    <a:pt x="232" y="3592"/>
                  </a:cubicBezTo>
                  <a:lnTo>
                    <a:pt x="4464" y="3592"/>
                  </a:lnTo>
                  <a:lnTo>
                    <a:pt x="9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31"/>
          <p:cNvGrpSpPr/>
          <p:nvPr/>
        </p:nvGrpSpPr>
        <p:grpSpPr>
          <a:xfrm>
            <a:off x="7" y="947012"/>
            <a:ext cx="186688" cy="373785"/>
            <a:chOff x="-51293" y="947012"/>
            <a:chExt cx="186688" cy="373785"/>
          </a:xfrm>
        </p:grpSpPr>
        <p:sp>
          <p:nvSpPr>
            <p:cNvPr id="665" name="Google Shape;665;p31"/>
            <p:cNvSpPr/>
            <p:nvPr/>
          </p:nvSpPr>
          <p:spPr>
            <a:xfrm rot="5400000">
              <a:off x="-51327" y="947046"/>
              <a:ext cx="186756" cy="186688"/>
            </a:xfrm>
            <a:custGeom>
              <a:avLst/>
              <a:gdLst/>
              <a:ahLst/>
              <a:cxnLst/>
              <a:rect l="l" t="t" r="r" b="b"/>
              <a:pathLst>
                <a:path w="2722" h="2721" extrusionOk="0">
                  <a:moveTo>
                    <a:pt x="0" y="0"/>
                  </a:moveTo>
                  <a:lnTo>
                    <a:pt x="0" y="2721"/>
                  </a:lnTo>
                  <a:lnTo>
                    <a:pt x="2721" y="272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rot="5400000">
              <a:off x="-51464" y="1133937"/>
              <a:ext cx="187031" cy="186688"/>
            </a:xfrm>
            <a:custGeom>
              <a:avLst/>
              <a:gdLst/>
              <a:ahLst/>
              <a:cxnLst/>
              <a:rect l="l" t="t" r="r" b="b"/>
              <a:pathLst>
                <a:path w="2726" h="2721" extrusionOk="0">
                  <a:moveTo>
                    <a:pt x="0" y="0"/>
                  </a:moveTo>
                  <a:lnTo>
                    <a:pt x="0" y="2721"/>
                  </a:lnTo>
                  <a:lnTo>
                    <a:pt x="2725" y="272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4">
  <p:cSld name="SECTION_HEADER_2">
    <p:spTree>
      <p:nvGrpSpPr>
        <p:cNvPr id="1" name="Shape 667"/>
        <p:cNvGrpSpPr/>
        <p:nvPr/>
      </p:nvGrpSpPr>
      <p:grpSpPr>
        <a:xfrm>
          <a:off x="0" y="0"/>
          <a:ext cx="0" cy="0"/>
          <a:chOff x="0" y="0"/>
          <a:chExt cx="0" cy="0"/>
        </a:xfrm>
      </p:grpSpPr>
      <p:sp>
        <p:nvSpPr>
          <p:cNvPr id="668" name="Google Shape;668;p32"/>
          <p:cNvSpPr txBox="1">
            <a:spLocks noGrp="1"/>
          </p:cNvSpPr>
          <p:nvPr>
            <p:ph type="title"/>
          </p:nvPr>
        </p:nvSpPr>
        <p:spPr>
          <a:xfrm>
            <a:off x="1778065" y="2378000"/>
            <a:ext cx="5599500" cy="138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8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9" name="Google Shape;669;p32"/>
          <p:cNvSpPr txBox="1">
            <a:spLocks noGrp="1"/>
          </p:cNvSpPr>
          <p:nvPr>
            <p:ph type="subTitle" idx="1"/>
          </p:nvPr>
        </p:nvSpPr>
        <p:spPr>
          <a:xfrm>
            <a:off x="1437265" y="3852527"/>
            <a:ext cx="6281100" cy="546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algn="ctr" rtl="0">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2pPr>
            <a:lvl3pPr lvl="2" algn="ctr" rtl="0">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3pPr>
            <a:lvl4pPr lvl="3" algn="ctr" rtl="0">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4pPr>
            <a:lvl5pPr lvl="4" algn="ctr" rtl="0">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5pPr>
            <a:lvl6pPr lvl="5" algn="ctr" rtl="0">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6pPr>
            <a:lvl7pPr lvl="6" algn="ctr" rtl="0">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7pPr>
            <a:lvl8pPr lvl="7" algn="ctr" rtl="0">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8pPr>
            <a:lvl9pPr lvl="8" algn="ctr" rtl="0">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9pPr>
          </a:lstStyle>
          <a:p>
            <a:endParaRPr/>
          </a:p>
        </p:txBody>
      </p:sp>
      <p:sp>
        <p:nvSpPr>
          <p:cNvPr id="670" name="Google Shape;670;p32"/>
          <p:cNvSpPr txBox="1">
            <a:spLocks noGrp="1"/>
          </p:cNvSpPr>
          <p:nvPr>
            <p:ph type="title" idx="2" hasCustomPrompt="1"/>
          </p:nvPr>
        </p:nvSpPr>
        <p:spPr>
          <a:xfrm>
            <a:off x="1437265" y="1091852"/>
            <a:ext cx="6281100" cy="116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2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1">
  <p:cSld name="TITLE_AND_BODY_3">
    <p:spTree>
      <p:nvGrpSpPr>
        <p:cNvPr id="1" name="Shape 671"/>
        <p:cNvGrpSpPr/>
        <p:nvPr/>
      </p:nvGrpSpPr>
      <p:grpSpPr>
        <a:xfrm>
          <a:off x="0" y="0"/>
          <a:ext cx="0" cy="0"/>
          <a:chOff x="0" y="0"/>
          <a:chExt cx="0" cy="0"/>
        </a:xfrm>
      </p:grpSpPr>
      <p:sp>
        <p:nvSpPr>
          <p:cNvPr id="672" name="Google Shape;672;p33"/>
          <p:cNvSpPr txBox="1">
            <a:spLocks noGrp="1"/>
          </p:cNvSpPr>
          <p:nvPr>
            <p:ph type="title"/>
          </p:nvPr>
        </p:nvSpPr>
        <p:spPr>
          <a:xfrm>
            <a:off x="637025" y="445025"/>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3" name="Google Shape;673;p33"/>
          <p:cNvSpPr txBox="1">
            <a:spLocks noGrp="1"/>
          </p:cNvSpPr>
          <p:nvPr>
            <p:ph type="body" idx="1"/>
          </p:nvPr>
        </p:nvSpPr>
        <p:spPr>
          <a:xfrm>
            <a:off x="644325" y="1256175"/>
            <a:ext cx="7786800" cy="33405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Darker Grotesque Medium"/>
              <a:buAutoNum type="arabicPeriod"/>
              <a:defRPr sz="1300"/>
            </a:lvl1pPr>
            <a:lvl2pPr marL="914400" lvl="1" indent="-304800" rtl="0">
              <a:spcBef>
                <a:spcPts val="1600"/>
              </a:spcBef>
              <a:spcAft>
                <a:spcPts val="0"/>
              </a:spcAft>
              <a:buClr>
                <a:srgbClr val="434343"/>
              </a:buClr>
              <a:buSzPts val="1200"/>
              <a:buFont typeface="Roboto Condensed Light"/>
              <a:buAutoNum type="alphaLcPeriod"/>
              <a:defRPr/>
            </a:lvl2pPr>
            <a:lvl3pPr marL="1371600" lvl="2" indent="-304800" rtl="0">
              <a:spcBef>
                <a:spcPts val="1600"/>
              </a:spcBef>
              <a:spcAft>
                <a:spcPts val="0"/>
              </a:spcAft>
              <a:buClr>
                <a:srgbClr val="434343"/>
              </a:buClr>
              <a:buSzPts val="1200"/>
              <a:buFont typeface="Roboto Condensed Light"/>
              <a:buAutoNum type="romanLcPeriod"/>
              <a:defRPr/>
            </a:lvl3pPr>
            <a:lvl4pPr marL="1828800" lvl="3" indent="-304800" rtl="0">
              <a:spcBef>
                <a:spcPts val="1600"/>
              </a:spcBef>
              <a:spcAft>
                <a:spcPts val="0"/>
              </a:spcAft>
              <a:buClr>
                <a:srgbClr val="434343"/>
              </a:buClr>
              <a:buSzPts val="1200"/>
              <a:buFont typeface="Roboto Condensed Light"/>
              <a:buAutoNum type="arabicPeriod"/>
              <a:defRPr/>
            </a:lvl4pPr>
            <a:lvl5pPr marL="2286000" lvl="4" indent="-304800" rtl="0">
              <a:spcBef>
                <a:spcPts val="1600"/>
              </a:spcBef>
              <a:spcAft>
                <a:spcPts val="0"/>
              </a:spcAft>
              <a:buClr>
                <a:srgbClr val="434343"/>
              </a:buClr>
              <a:buSzPts val="1200"/>
              <a:buFont typeface="Roboto Condensed Light"/>
              <a:buAutoNum type="alphaLcPeriod"/>
              <a:defRPr/>
            </a:lvl5pPr>
            <a:lvl6pPr marL="2743200" lvl="5" indent="-304800" rtl="0">
              <a:spcBef>
                <a:spcPts val="1600"/>
              </a:spcBef>
              <a:spcAft>
                <a:spcPts val="0"/>
              </a:spcAft>
              <a:buClr>
                <a:srgbClr val="434343"/>
              </a:buClr>
              <a:buSzPts val="1200"/>
              <a:buFont typeface="Roboto Condensed Light"/>
              <a:buAutoNum type="romanLcPeriod"/>
              <a:defRPr/>
            </a:lvl6pPr>
            <a:lvl7pPr marL="3200400" lvl="6" indent="-304800" rtl="0">
              <a:spcBef>
                <a:spcPts val="1600"/>
              </a:spcBef>
              <a:spcAft>
                <a:spcPts val="0"/>
              </a:spcAft>
              <a:buClr>
                <a:srgbClr val="434343"/>
              </a:buClr>
              <a:buSzPts val="1200"/>
              <a:buFont typeface="Roboto Condensed Light"/>
              <a:buAutoNum type="arabicPeriod"/>
              <a:defRPr/>
            </a:lvl7pPr>
            <a:lvl8pPr marL="3657600" lvl="7" indent="-304800" rtl="0">
              <a:spcBef>
                <a:spcPts val="1600"/>
              </a:spcBef>
              <a:spcAft>
                <a:spcPts val="0"/>
              </a:spcAft>
              <a:buClr>
                <a:srgbClr val="434343"/>
              </a:buClr>
              <a:buSzPts val="1200"/>
              <a:buFont typeface="Roboto Condensed Light"/>
              <a:buAutoNum type="alphaLcPeriod"/>
              <a:defRPr/>
            </a:lvl8pPr>
            <a:lvl9pPr marL="4114800" lvl="8" indent="-304800" rtl="0">
              <a:spcBef>
                <a:spcPts val="1600"/>
              </a:spcBef>
              <a:spcAft>
                <a:spcPts val="160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One column text 2">
  <p:cSld name="ONE_COLUMN_TEXT_3">
    <p:spTree>
      <p:nvGrpSpPr>
        <p:cNvPr id="1" name="Shape 674"/>
        <p:cNvGrpSpPr/>
        <p:nvPr/>
      </p:nvGrpSpPr>
      <p:grpSpPr>
        <a:xfrm>
          <a:off x="0" y="0"/>
          <a:ext cx="0" cy="0"/>
          <a:chOff x="0" y="0"/>
          <a:chExt cx="0" cy="0"/>
        </a:xfrm>
      </p:grpSpPr>
      <p:sp>
        <p:nvSpPr>
          <p:cNvPr id="675" name="Google Shape;675;p34"/>
          <p:cNvSpPr txBox="1">
            <a:spLocks noGrp="1"/>
          </p:cNvSpPr>
          <p:nvPr>
            <p:ph type="body" idx="1"/>
          </p:nvPr>
        </p:nvSpPr>
        <p:spPr>
          <a:xfrm>
            <a:off x="631350" y="1385625"/>
            <a:ext cx="4129200" cy="26529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Darker Grotesque Medium"/>
              <a:buChar char="●"/>
              <a:defRPr sz="1600">
                <a:latin typeface="Darker Grotesque Medium"/>
                <a:ea typeface="Darker Grotesque Medium"/>
                <a:cs typeface="Darker Grotesque Medium"/>
                <a:sym typeface="Darker Grotesque Medium"/>
              </a:defRPr>
            </a:lvl1pPr>
            <a:lvl2pPr marL="914400" lvl="1" indent="-330200" rtl="0">
              <a:spcBef>
                <a:spcPts val="1200"/>
              </a:spcBef>
              <a:spcAft>
                <a:spcPts val="0"/>
              </a:spcAft>
              <a:buSzPts val="1600"/>
              <a:buFont typeface="Darker Grotesque Medium"/>
              <a:buChar char="○"/>
              <a:defRPr>
                <a:latin typeface="Darker Grotesque Medium"/>
                <a:ea typeface="Darker Grotesque Medium"/>
                <a:cs typeface="Darker Grotesque Medium"/>
                <a:sym typeface="Darker Grotesque Medium"/>
              </a:defRPr>
            </a:lvl2pPr>
            <a:lvl3pPr marL="1371600" lvl="2"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3pPr>
            <a:lvl4pPr marL="1828800" lvl="3"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4pPr>
            <a:lvl5pPr marL="2286000" lvl="4"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5pPr>
            <a:lvl6pPr marL="2743200" lvl="5"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6pPr>
            <a:lvl7pPr marL="3200400" lvl="6"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7pPr>
            <a:lvl8pPr marL="3657600" lvl="7"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8pPr>
            <a:lvl9pPr marL="4114800" lvl="8" indent="-330200" rtl="0">
              <a:spcBef>
                <a:spcPts val="1600"/>
              </a:spcBef>
              <a:spcAft>
                <a:spcPts val="1600"/>
              </a:spcAft>
              <a:buSzPts val="1600"/>
              <a:buFont typeface="Darker Grotesque Medium"/>
              <a:buChar char="■"/>
              <a:defRPr>
                <a:latin typeface="Darker Grotesque Medium"/>
                <a:ea typeface="Darker Grotesque Medium"/>
                <a:cs typeface="Darker Grotesque Medium"/>
                <a:sym typeface="Darker Grotesque Medium"/>
              </a:defRPr>
            </a:lvl9pPr>
          </a:lstStyle>
          <a:p>
            <a:endParaRPr/>
          </a:p>
        </p:txBody>
      </p:sp>
      <p:sp>
        <p:nvSpPr>
          <p:cNvPr id="676" name="Google Shape;676;p34"/>
          <p:cNvSpPr txBox="1">
            <a:spLocks noGrp="1"/>
          </p:cNvSpPr>
          <p:nvPr>
            <p:ph type="title"/>
          </p:nvPr>
        </p:nvSpPr>
        <p:spPr>
          <a:xfrm>
            <a:off x="624575" y="398065"/>
            <a:ext cx="3947700" cy="1371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1 1">
  <p:cSld name="TITLE_AND_TWO_COLUMNS_3">
    <p:spTree>
      <p:nvGrpSpPr>
        <p:cNvPr id="1" name="Shape 677"/>
        <p:cNvGrpSpPr/>
        <p:nvPr/>
      </p:nvGrpSpPr>
      <p:grpSpPr>
        <a:xfrm>
          <a:off x="0" y="0"/>
          <a:ext cx="0" cy="0"/>
          <a:chOff x="0" y="0"/>
          <a:chExt cx="0" cy="0"/>
        </a:xfrm>
      </p:grpSpPr>
      <p:sp>
        <p:nvSpPr>
          <p:cNvPr id="678" name="Google Shape;678;p35"/>
          <p:cNvSpPr txBox="1">
            <a:spLocks noGrp="1"/>
          </p:cNvSpPr>
          <p:nvPr>
            <p:ph type="subTitle" idx="1"/>
          </p:nvPr>
        </p:nvSpPr>
        <p:spPr>
          <a:xfrm>
            <a:off x="1719167" y="3055066"/>
            <a:ext cx="2567700" cy="10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600"/>
              <a:buNone/>
              <a:defRPr sz="16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rgbClr val="434343"/>
              </a:buClr>
              <a:buSzPts val="1600"/>
              <a:buNone/>
              <a:defRPr sz="1600">
                <a:solidFill>
                  <a:srgbClr val="434343"/>
                </a:solidFill>
              </a:defRPr>
            </a:lvl2pPr>
            <a:lvl3pPr lvl="2" algn="ctr" rtl="0">
              <a:lnSpc>
                <a:spcPct val="100000"/>
              </a:lnSpc>
              <a:spcBef>
                <a:spcPts val="0"/>
              </a:spcBef>
              <a:spcAft>
                <a:spcPts val="0"/>
              </a:spcAft>
              <a:buClr>
                <a:srgbClr val="434343"/>
              </a:buClr>
              <a:buSzPts val="1600"/>
              <a:buNone/>
              <a:defRPr sz="1600">
                <a:solidFill>
                  <a:srgbClr val="434343"/>
                </a:solidFill>
              </a:defRPr>
            </a:lvl3pPr>
            <a:lvl4pPr lvl="3" algn="ctr" rtl="0">
              <a:lnSpc>
                <a:spcPct val="100000"/>
              </a:lnSpc>
              <a:spcBef>
                <a:spcPts val="0"/>
              </a:spcBef>
              <a:spcAft>
                <a:spcPts val="0"/>
              </a:spcAft>
              <a:buClr>
                <a:srgbClr val="434343"/>
              </a:buClr>
              <a:buSzPts val="1600"/>
              <a:buNone/>
              <a:defRPr sz="1600">
                <a:solidFill>
                  <a:srgbClr val="434343"/>
                </a:solidFill>
              </a:defRPr>
            </a:lvl4pPr>
            <a:lvl5pPr lvl="4" algn="ctr" rtl="0">
              <a:lnSpc>
                <a:spcPct val="100000"/>
              </a:lnSpc>
              <a:spcBef>
                <a:spcPts val="0"/>
              </a:spcBef>
              <a:spcAft>
                <a:spcPts val="0"/>
              </a:spcAft>
              <a:buClr>
                <a:srgbClr val="434343"/>
              </a:buClr>
              <a:buSzPts val="1600"/>
              <a:buNone/>
              <a:defRPr sz="1600">
                <a:solidFill>
                  <a:srgbClr val="434343"/>
                </a:solidFill>
              </a:defRPr>
            </a:lvl5pPr>
            <a:lvl6pPr lvl="5" algn="ctr" rtl="0">
              <a:lnSpc>
                <a:spcPct val="100000"/>
              </a:lnSpc>
              <a:spcBef>
                <a:spcPts val="0"/>
              </a:spcBef>
              <a:spcAft>
                <a:spcPts val="0"/>
              </a:spcAft>
              <a:buClr>
                <a:srgbClr val="434343"/>
              </a:buClr>
              <a:buSzPts val="1600"/>
              <a:buNone/>
              <a:defRPr sz="1600">
                <a:solidFill>
                  <a:srgbClr val="434343"/>
                </a:solidFill>
              </a:defRPr>
            </a:lvl6pPr>
            <a:lvl7pPr lvl="6" algn="ctr" rtl="0">
              <a:lnSpc>
                <a:spcPct val="100000"/>
              </a:lnSpc>
              <a:spcBef>
                <a:spcPts val="0"/>
              </a:spcBef>
              <a:spcAft>
                <a:spcPts val="0"/>
              </a:spcAft>
              <a:buClr>
                <a:srgbClr val="434343"/>
              </a:buClr>
              <a:buSzPts val="1600"/>
              <a:buNone/>
              <a:defRPr sz="1600">
                <a:solidFill>
                  <a:srgbClr val="434343"/>
                </a:solidFill>
              </a:defRPr>
            </a:lvl7pPr>
            <a:lvl8pPr lvl="7" algn="ctr" rtl="0">
              <a:lnSpc>
                <a:spcPct val="100000"/>
              </a:lnSpc>
              <a:spcBef>
                <a:spcPts val="0"/>
              </a:spcBef>
              <a:spcAft>
                <a:spcPts val="0"/>
              </a:spcAft>
              <a:buClr>
                <a:srgbClr val="434343"/>
              </a:buClr>
              <a:buSzPts val="1600"/>
              <a:buNone/>
              <a:defRPr sz="1600">
                <a:solidFill>
                  <a:srgbClr val="434343"/>
                </a:solidFill>
              </a:defRPr>
            </a:lvl8pPr>
            <a:lvl9pPr lvl="8" algn="ctr" rtl="0">
              <a:lnSpc>
                <a:spcPct val="100000"/>
              </a:lnSpc>
              <a:spcBef>
                <a:spcPts val="0"/>
              </a:spcBef>
              <a:spcAft>
                <a:spcPts val="0"/>
              </a:spcAft>
              <a:buClr>
                <a:srgbClr val="434343"/>
              </a:buClr>
              <a:buSzPts val="1600"/>
              <a:buNone/>
              <a:defRPr sz="1600">
                <a:solidFill>
                  <a:srgbClr val="434343"/>
                </a:solidFill>
              </a:defRPr>
            </a:lvl9pPr>
          </a:lstStyle>
          <a:p>
            <a:endParaRPr/>
          </a:p>
        </p:txBody>
      </p:sp>
      <p:sp>
        <p:nvSpPr>
          <p:cNvPr id="679" name="Google Shape;679;p35"/>
          <p:cNvSpPr txBox="1">
            <a:spLocks noGrp="1"/>
          </p:cNvSpPr>
          <p:nvPr>
            <p:ph type="subTitle" idx="2"/>
          </p:nvPr>
        </p:nvSpPr>
        <p:spPr>
          <a:xfrm>
            <a:off x="4898263" y="3055066"/>
            <a:ext cx="2567700" cy="10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600"/>
              <a:buNone/>
              <a:defRPr sz="16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rgbClr val="434343"/>
              </a:buClr>
              <a:buSzPts val="1600"/>
              <a:buNone/>
              <a:defRPr sz="1600">
                <a:solidFill>
                  <a:srgbClr val="434343"/>
                </a:solidFill>
              </a:defRPr>
            </a:lvl2pPr>
            <a:lvl3pPr lvl="2" algn="ctr" rtl="0">
              <a:lnSpc>
                <a:spcPct val="100000"/>
              </a:lnSpc>
              <a:spcBef>
                <a:spcPts val="0"/>
              </a:spcBef>
              <a:spcAft>
                <a:spcPts val="0"/>
              </a:spcAft>
              <a:buClr>
                <a:srgbClr val="434343"/>
              </a:buClr>
              <a:buSzPts val="1600"/>
              <a:buNone/>
              <a:defRPr sz="1600">
                <a:solidFill>
                  <a:srgbClr val="434343"/>
                </a:solidFill>
              </a:defRPr>
            </a:lvl3pPr>
            <a:lvl4pPr lvl="3" algn="ctr" rtl="0">
              <a:lnSpc>
                <a:spcPct val="100000"/>
              </a:lnSpc>
              <a:spcBef>
                <a:spcPts val="0"/>
              </a:spcBef>
              <a:spcAft>
                <a:spcPts val="0"/>
              </a:spcAft>
              <a:buClr>
                <a:srgbClr val="434343"/>
              </a:buClr>
              <a:buSzPts val="1600"/>
              <a:buNone/>
              <a:defRPr sz="1600">
                <a:solidFill>
                  <a:srgbClr val="434343"/>
                </a:solidFill>
              </a:defRPr>
            </a:lvl4pPr>
            <a:lvl5pPr lvl="4" algn="ctr" rtl="0">
              <a:lnSpc>
                <a:spcPct val="100000"/>
              </a:lnSpc>
              <a:spcBef>
                <a:spcPts val="0"/>
              </a:spcBef>
              <a:spcAft>
                <a:spcPts val="0"/>
              </a:spcAft>
              <a:buClr>
                <a:srgbClr val="434343"/>
              </a:buClr>
              <a:buSzPts val="1600"/>
              <a:buNone/>
              <a:defRPr sz="1600">
                <a:solidFill>
                  <a:srgbClr val="434343"/>
                </a:solidFill>
              </a:defRPr>
            </a:lvl5pPr>
            <a:lvl6pPr lvl="5" algn="ctr" rtl="0">
              <a:lnSpc>
                <a:spcPct val="100000"/>
              </a:lnSpc>
              <a:spcBef>
                <a:spcPts val="0"/>
              </a:spcBef>
              <a:spcAft>
                <a:spcPts val="0"/>
              </a:spcAft>
              <a:buClr>
                <a:srgbClr val="434343"/>
              </a:buClr>
              <a:buSzPts val="1600"/>
              <a:buNone/>
              <a:defRPr sz="1600">
                <a:solidFill>
                  <a:srgbClr val="434343"/>
                </a:solidFill>
              </a:defRPr>
            </a:lvl6pPr>
            <a:lvl7pPr lvl="6" algn="ctr" rtl="0">
              <a:lnSpc>
                <a:spcPct val="100000"/>
              </a:lnSpc>
              <a:spcBef>
                <a:spcPts val="0"/>
              </a:spcBef>
              <a:spcAft>
                <a:spcPts val="0"/>
              </a:spcAft>
              <a:buClr>
                <a:srgbClr val="434343"/>
              </a:buClr>
              <a:buSzPts val="1600"/>
              <a:buNone/>
              <a:defRPr sz="1600">
                <a:solidFill>
                  <a:srgbClr val="434343"/>
                </a:solidFill>
              </a:defRPr>
            </a:lvl7pPr>
            <a:lvl8pPr lvl="7" algn="ctr" rtl="0">
              <a:lnSpc>
                <a:spcPct val="100000"/>
              </a:lnSpc>
              <a:spcBef>
                <a:spcPts val="0"/>
              </a:spcBef>
              <a:spcAft>
                <a:spcPts val="0"/>
              </a:spcAft>
              <a:buClr>
                <a:srgbClr val="434343"/>
              </a:buClr>
              <a:buSzPts val="1600"/>
              <a:buNone/>
              <a:defRPr sz="1600">
                <a:solidFill>
                  <a:srgbClr val="434343"/>
                </a:solidFill>
              </a:defRPr>
            </a:lvl8pPr>
            <a:lvl9pPr lvl="8" algn="ctr" rtl="0">
              <a:lnSpc>
                <a:spcPct val="100000"/>
              </a:lnSpc>
              <a:spcBef>
                <a:spcPts val="0"/>
              </a:spcBef>
              <a:spcAft>
                <a:spcPts val="0"/>
              </a:spcAft>
              <a:buClr>
                <a:srgbClr val="434343"/>
              </a:buClr>
              <a:buSzPts val="1600"/>
              <a:buNone/>
              <a:defRPr sz="1600">
                <a:solidFill>
                  <a:srgbClr val="434343"/>
                </a:solidFill>
              </a:defRPr>
            </a:lvl9pPr>
          </a:lstStyle>
          <a:p>
            <a:endParaRPr/>
          </a:p>
        </p:txBody>
      </p:sp>
      <p:sp>
        <p:nvSpPr>
          <p:cNvPr id="680" name="Google Shape;680;p35"/>
          <p:cNvSpPr txBox="1">
            <a:spLocks noGrp="1"/>
          </p:cNvSpPr>
          <p:nvPr>
            <p:ph type="title"/>
          </p:nvPr>
        </p:nvSpPr>
        <p:spPr>
          <a:xfrm>
            <a:off x="713225" y="445025"/>
            <a:ext cx="77178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latin typeface="Poppins Black"/>
                <a:ea typeface="Poppins Black"/>
                <a:cs typeface="Poppins Black"/>
                <a:sym typeface="Poppins Black"/>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1" name="Google Shape;681;p35"/>
          <p:cNvSpPr txBox="1">
            <a:spLocks noGrp="1"/>
          </p:cNvSpPr>
          <p:nvPr>
            <p:ph type="subTitle" idx="3"/>
          </p:nvPr>
        </p:nvSpPr>
        <p:spPr>
          <a:xfrm>
            <a:off x="2193167" y="2665500"/>
            <a:ext cx="16197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Clr>
                <a:srgbClr val="4440A3"/>
              </a:buClr>
              <a:buSzPts val="2400"/>
              <a:buFont typeface="Darker Grotesque Black"/>
              <a:buNone/>
              <a:defRPr sz="2000">
                <a:solidFill>
                  <a:schemeClr val="accent1"/>
                </a:solidFill>
                <a:latin typeface="Poppins Black"/>
                <a:ea typeface="Poppins Black"/>
                <a:cs typeface="Poppins Black"/>
                <a:sym typeface="Poppins Black"/>
              </a:defRPr>
            </a:lvl1pPr>
            <a:lvl2pPr lvl="1" algn="ctr" rtl="0">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algn="ctr" rtl="0">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a:endParaRPr/>
          </a:p>
        </p:txBody>
      </p:sp>
      <p:sp>
        <p:nvSpPr>
          <p:cNvPr id="682" name="Google Shape;682;p35"/>
          <p:cNvSpPr txBox="1">
            <a:spLocks noGrp="1"/>
          </p:cNvSpPr>
          <p:nvPr>
            <p:ph type="subTitle" idx="4"/>
          </p:nvPr>
        </p:nvSpPr>
        <p:spPr>
          <a:xfrm>
            <a:off x="5372263" y="2665500"/>
            <a:ext cx="16197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Clr>
                <a:srgbClr val="4440A3"/>
              </a:buClr>
              <a:buSzPts val="2400"/>
              <a:buFont typeface="Darker Grotesque Black"/>
              <a:buNone/>
              <a:defRPr sz="2000">
                <a:solidFill>
                  <a:schemeClr val="accent1"/>
                </a:solidFill>
                <a:latin typeface="Poppins Black"/>
                <a:ea typeface="Poppins Black"/>
                <a:cs typeface="Poppins Black"/>
                <a:sym typeface="Poppins Black"/>
              </a:defRPr>
            </a:lvl1pPr>
            <a:lvl2pPr lvl="1" algn="ctr" rtl="0">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algn="ctr" rtl="0">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1">
  <p:cSld name="CAPTION_ONLY_1_3">
    <p:spTree>
      <p:nvGrpSpPr>
        <p:cNvPr id="1" name="Shape 683"/>
        <p:cNvGrpSpPr/>
        <p:nvPr/>
      </p:nvGrpSpPr>
      <p:grpSpPr>
        <a:xfrm>
          <a:off x="0" y="0"/>
          <a:ext cx="0" cy="0"/>
          <a:chOff x="0" y="0"/>
          <a:chExt cx="0" cy="0"/>
        </a:xfrm>
      </p:grpSpPr>
      <p:sp>
        <p:nvSpPr>
          <p:cNvPr id="684" name="Google Shape;684;p36"/>
          <p:cNvSpPr/>
          <p:nvPr/>
        </p:nvSpPr>
        <p:spPr>
          <a:xfrm>
            <a:off x="0" y="1291350"/>
            <a:ext cx="3972900" cy="2508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txBox="1">
            <a:spLocks noGrp="1"/>
          </p:cNvSpPr>
          <p:nvPr>
            <p:ph type="title"/>
          </p:nvPr>
        </p:nvSpPr>
        <p:spPr>
          <a:xfrm>
            <a:off x="712725" y="1291250"/>
            <a:ext cx="2990100" cy="2517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Hind"/>
                <a:ea typeface="Hind"/>
                <a:cs typeface="Hind"/>
                <a:sym typeface="Hind"/>
              </a:defRPr>
            </a:lvl2pPr>
            <a:lvl3pPr lvl="2" rtl="0">
              <a:spcBef>
                <a:spcPts val="0"/>
              </a:spcBef>
              <a:spcAft>
                <a:spcPts val="0"/>
              </a:spcAft>
              <a:buSzPts val="3000"/>
              <a:buNone/>
              <a:defRPr>
                <a:latin typeface="Hind"/>
                <a:ea typeface="Hind"/>
                <a:cs typeface="Hind"/>
                <a:sym typeface="Hind"/>
              </a:defRPr>
            </a:lvl3pPr>
            <a:lvl4pPr lvl="3" rtl="0">
              <a:spcBef>
                <a:spcPts val="0"/>
              </a:spcBef>
              <a:spcAft>
                <a:spcPts val="0"/>
              </a:spcAft>
              <a:buSzPts val="3000"/>
              <a:buNone/>
              <a:defRPr>
                <a:latin typeface="Hind"/>
                <a:ea typeface="Hind"/>
                <a:cs typeface="Hind"/>
                <a:sym typeface="Hind"/>
              </a:defRPr>
            </a:lvl4pPr>
            <a:lvl5pPr lvl="4" rtl="0">
              <a:spcBef>
                <a:spcPts val="0"/>
              </a:spcBef>
              <a:spcAft>
                <a:spcPts val="0"/>
              </a:spcAft>
              <a:buSzPts val="3000"/>
              <a:buNone/>
              <a:defRPr>
                <a:latin typeface="Hind"/>
                <a:ea typeface="Hind"/>
                <a:cs typeface="Hind"/>
                <a:sym typeface="Hind"/>
              </a:defRPr>
            </a:lvl5pPr>
            <a:lvl6pPr lvl="5" rtl="0">
              <a:spcBef>
                <a:spcPts val="0"/>
              </a:spcBef>
              <a:spcAft>
                <a:spcPts val="0"/>
              </a:spcAft>
              <a:buSzPts val="3000"/>
              <a:buNone/>
              <a:defRPr>
                <a:latin typeface="Hind"/>
                <a:ea typeface="Hind"/>
                <a:cs typeface="Hind"/>
                <a:sym typeface="Hind"/>
              </a:defRPr>
            </a:lvl6pPr>
            <a:lvl7pPr lvl="6" rtl="0">
              <a:spcBef>
                <a:spcPts val="0"/>
              </a:spcBef>
              <a:spcAft>
                <a:spcPts val="0"/>
              </a:spcAft>
              <a:buSzPts val="3000"/>
              <a:buNone/>
              <a:defRPr>
                <a:latin typeface="Hind"/>
                <a:ea typeface="Hind"/>
                <a:cs typeface="Hind"/>
                <a:sym typeface="Hind"/>
              </a:defRPr>
            </a:lvl7pPr>
            <a:lvl8pPr lvl="7" rtl="0">
              <a:spcBef>
                <a:spcPts val="0"/>
              </a:spcBef>
              <a:spcAft>
                <a:spcPts val="0"/>
              </a:spcAft>
              <a:buSzPts val="3000"/>
              <a:buNone/>
              <a:defRPr>
                <a:latin typeface="Hind"/>
                <a:ea typeface="Hind"/>
                <a:cs typeface="Hind"/>
                <a:sym typeface="Hind"/>
              </a:defRPr>
            </a:lvl8pPr>
            <a:lvl9pPr lvl="8" rtl="0">
              <a:spcBef>
                <a:spcPts val="0"/>
              </a:spcBef>
              <a:spcAft>
                <a:spcPts val="0"/>
              </a:spcAft>
              <a:buSzPts val="3000"/>
              <a:buNone/>
              <a:defRPr>
                <a:latin typeface="Hind"/>
                <a:ea typeface="Hind"/>
                <a:cs typeface="Hind"/>
                <a:sym typeface="Hin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9"/>
        <p:cNvGrpSpPr/>
        <p:nvPr/>
      </p:nvGrpSpPr>
      <p:grpSpPr>
        <a:xfrm>
          <a:off x="0" y="0"/>
          <a:ext cx="0" cy="0"/>
          <a:chOff x="0" y="0"/>
          <a:chExt cx="0" cy="0"/>
        </a:xfrm>
      </p:grpSpPr>
      <p:sp>
        <p:nvSpPr>
          <p:cNvPr id="100" name="Google Shape;100;p5"/>
          <p:cNvSpPr/>
          <p:nvPr/>
        </p:nvSpPr>
        <p:spPr>
          <a:xfrm rot="5400000">
            <a:off x="-58382" y="-30335"/>
            <a:ext cx="417679" cy="417594"/>
          </a:xfrm>
          <a:custGeom>
            <a:avLst/>
            <a:gdLst/>
            <a:ahLst/>
            <a:cxnLst/>
            <a:rect l="l" t="t" r="r" b="b"/>
            <a:pathLst>
              <a:path w="2123" h="2123" extrusionOk="0">
                <a:moveTo>
                  <a:pt x="1" y="1"/>
                </a:moveTo>
                <a:lnTo>
                  <a:pt x="1" y="2123"/>
                </a:lnTo>
                <a:lnTo>
                  <a:pt x="2123" y="212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rot="5400000">
            <a:off x="-58382" y="387145"/>
            <a:ext cx="417679" cy="417594"/>
          </a:xfrm>
          <a:custGeom>
            <a:avLst/>
            <a:gdLst/>
            <a:ahLst/>
            <a:cxnLst/>
            <a:rect l="l" t="t" r="r" b="b"/>
            <a:pathLst>
              <a:path w="2123" h="2123" extrusionOk="0">
                <a:moveTo>
                  <a:pt x="1" y="1"/>
                </a:moveTo>
                <a:lnTo>
                  <a:pt x="1" y="2123"/>
                </a:lnTo>
                <a:lnTo>
                  <a:pt x="2122" y="2123"/>
                </a:lnTo>
                <a:lnTo>
                  <a:pt x="1" y="1"/>
                </a:lnTo>
                <a:close/>
              </a:path>
            </a:pathLst>
          </a:custGeom>
          <a:solidFill>
            <a:srgbClr val="44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rot="5400000">
            <a:off x="-58382" y="804625"/>
            <a:ext cx="417679" cy="417594"/>
          </a:xfrm>
          <a:custGeom>
            <a:avLst/>
            <a:gdLst/>
            <a:ahLst/>
            <a:cxnLst/>
            <a:rect l="l" t="t" r="r" b="b"/>
            <a:pathLst>
              <a:path w="2123" h="2123" extrusionOk="0">
                <a:moveTo>
                  <a:pt x="0" y="1"/>
                </a:moveTo>
                <a:lnTo>
                  <a:pt x="0" y="2123"/>
                </a:lnTo>
                <a:lnTo>
                  <a:pt x="2122" y="212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5"/>
          <p:cNvGrpSpPr/>
          <p:nvPr/>
        </p:nvGrpSpPr>
        <p:grpSpPr>
          <a:xfrm rot="10800000">
            <a:off x="7719115" y="-555280"/>
            <a:ext cx="1426114" cy="1385371"/>
            <a:chOff x="-2396575" y="-2067999"/>
            <a:chExt cx="1244645" cy="1209086"/>
          </a:xfrm>
        </p:grpSpPr>
        <p:sp>
          <p:nvSpPr>
            <p:cNvPr id="104" name="Google Shape;104;p5"/>
            <p:cNvSpPr/>
            <p:nvPr/>
          </p:nvSpPr>
          <p:spPr>
            <a:xfrm>
              <a:off x="-2183150" y="-1925764"/>
              <a:ext cx="1031220" cy="1066851"/>
            </a:xfrm>
            <a:custGeom>
              <a:avLst/>
              <a:gdLst/>
              <a:ahLst/>
              <a:cxnLst/>
              <a:rect l="l" t="t" r="r" b="b"/>
              <a:pathLst>
                <a:path w="6721" h="6953" extrusionOk="0">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2396575" y="-2067999"/>
              <a:ext cx="320214" cy="871372"/>
            </a:xfrm>
            <a:custGeom>
              <a:avLst/>
              <a:gdLst/>
              <a:ahLst/>
              <a:cxnLst/>
              <a:rect l="l" t="t" r="r" b="b"/>
              <a:pathLst>
                <a:path w="2087" h="5679" extrusionOk="0">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2218746" y="-1747931"/>
              <a:ext cx="684923" cy="551301"/>
            </a:xfrm>
            <a:custGeom>
              <a:avLst/>
              <a:gdLst/>
              <a:ahLst/>
              <a:cxnLst/>
              <a:rect l="l" t="t" r="r" b="b"/>
              <a:pathLst>
                <a:path w="4464" h="3593" extrusionOk="0">
                  <a:moveTo>
                    <a:pt x="927" y="0"/>
                  </a:moveTo>
                  <a:cubicBezTo>
                    <a:pt x="348" y="580"/>
                    <a:pt x="0" y="1391"/>
                    <a:pt x="0" y="2318"/>
                  </a:cubicBezTo>
                  <a:cubicBezTo>
                    <a:pt x="0" y="2721"/>
                    <a:pt x="116" y="3184"/>
                    <a:pt x="232" y="3592"/>
                  </a:cubicBezTo>
                  <a:lnTo>
                    <a:pt x="4464" y="3592"/>
                  </a:lnTo>
                  <a:lnTo>
                    <a:pt x="927" y="0"/>
                  </a:lnTo>
                  <a:close/>
                </a:path>
              </a:pathLst>
            </a:custGeom>
            <a:solidFill>
              <a:srgbClr val="44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5"/>
          <p:cNvGrpSpPr/>
          <p:nvPr/>
        </p:nvGrpSpPr>
        <p:grpSpPr>
          <a:xfrm rot="-5400000">
            <a:off x="-19493" y="3672463"/>
            <a:ext cx="1493198" cy="1493381"/>
            <a:chOff x="8228199" y="-11925"/>
            <a:chExt cx="915791" cy="915791"/>
          </a:xfrm>
        </p:grpSpPr>
        <p:sp>
          <p:nvSpPr>
            <p:cNvPr id="108" name="Google Shape;108;p5"/>
            <p:cNvSpPr/>
            <p:nvPr/>
          </p:nvSpPr>
          <p:spPr>
            <a:xfrm>
              <a:off x="8228199" y="-11925"/>
              <a:ext cx="915791" cy="915791"/>
            </a:xfrm>
            <a:custGeom>
              <a:avLst/>
              <a:gdLst/>
              <a:ahLst/>
              <a:cxnLst/>
              <a:rect l="l" t="t" r="r" b="b"/>
              <a:pathLst>
                <a:path w="5734" h="5734" extrusionOk="0">
                  <a:moveTo>
                    <a:pt x="1" y="1"/>
                  </a:moveTo>
                  <a:lnTo>
                    <a:pt x="1" y="5734"/>
                  </a:lnTo>
                  <a:lnTo>
                    <a:pt x="57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8413305" y="256071"/>
              <a:ext cx="462847" cy="46284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5"/>
          <p:cNvGrpSpPr/>
          <p:nvPr/>
        </p:nvGrpSpPr>
        <p:grpSpPr>
          <a:xfrm flipH="1">
            <a:off x="6971108" y="3617910"/>
            <a:ext cx="2198292" cy="2135609"/>
            <a:chOff x="0" y="4282001"/>
            <a:chExt cx="1244645" cy="1209086"/>
          </a:xfrm>
        </p:grpSpPr>
        <p:sp>
          <p:nvSpPr>
            <p:cNvPr id="111" name="Google Shape;111;p5"/>
            <p:cNvSpPr/>
            <p:nvPr/>
          </p:nvSpPr>
          <p:spPr>
            <a:xfrm>
              <a:off x="213425" y="4424236"/>
              <a:ext cx="1031220" cy="1066851"/>
            </a:xfrm>
            <a:custGeom>
              <a:avLst/>
              <a:gdLst/>
              <a:ahLst/>
              <a:cxnLst/>
              <a:rect l="l" t="t" r="r" b="b"/>
              <a:pathLst>
                <a:path w="6721" h="6953" extrusionOk="0">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0" y="4282001"/>
              <a:ext cx="320214" cy="871372"/>
            </a:xfrm>
            <a:custGeom>
              <a:avLst/>
              <a:gdLst/>
              <a:ahLst/>
              <a:cxnLst/>
              <a:rect l="l" t="t" r="r" b="b"/>
              <a:pathLst>
                <a:path w="2087" h="5679" extrusionOk="0">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177829" y="4602069"/>
              <a:ext cx="684923" cy="551301"/>
            </a:xfrm>
            <a:custGeom>
              <a:avLst/>
              <a:gdLst/>
              <a:ahLst/>
              <a:cxnLst/>
              <a:rect l="l" t="t" r="r" b="b"/>
              <a:pathLst>
                <a:path w="4464" h="3593" extrusionOk="0">
                  <a:moveTo>
                    <a:pt x="927" y="0"/>
                  </a:moveTo>
                  <a:cubicBezTo>
                    <a:pt x="348" y="580"/>
                    <a:pt x="0" y="1391"/>
                    <a:pt x="0" y="2318"/>
                  </a:cubicBezTo>
                  <a:cubicBezTo>
                    <a:pt x="0" y="2721"/>
                    <a:pt x="116" y="3184"/>
                    <a:pt x="232" y="3592"/>
                  </a:cubicBezTo>
                  <a:lnTo>
                    <a:pt x="4464" y="3592"/>
                  </a:lnTo>
                  <a:lnTo>
                    <a:pt x="9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5"/>
          <p:cNvSpPr txBox="1">
            <a:spLocks noGrp="1"/>
          </p:cNvSpPr>
          <p:nvPr>
            <p:ph type="subTitle" idx="1"/>
          </p:nvPr>
        </p:nvSpPr>
        <p:spPr>
          <a:xfrm>
            <a:off x="1719167" y="3055066"/>
            <a:ext cx="2567700" cy="10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600"/>
              <a:buNone/>
              <a:defRPr sz="16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rgbClr val="434343"/>
              </a:buClr>
              <a:buSzPts val="1600"/>
              <a:buNone/>
              <a:defRPr sz="1600">
                <a:solidFill>
                  <a:srgbClr val="434343"/>
                </a:solidFill>
              </a:defRPr>
            </a:lvl2pPr>
            <a:lvl3pPr lvl="2" algn="ctr" rtl="0">
              <a:lnSpc>
                <a:spcPct val="100000"/>
              </a:lnSpc>
              <a:spcBef>
                <a:spcPts val="0"/>
              </a:spcBef>
              <a:spcAft>
                <a:spcPts val="0"/>
              </a:spcAft>
              <a:buClr>
                <a:srgbClr val="434343"/>
              </a:buClr>
              <a:buSzPts val="1600"/>
              <a:buNone/>
              <a:defRPr sz="1600">
                <a:solidFill>
                  <a:srgbClr val="434343"/>
                </a:solidFill>
              </a:defRPr>
            </a:lvl3pPr>
            <a:lvl4pPr lvl="3" algn="ctr" rtl="0">
              <a:lnSpc>
                <a:spcPct val="100000"/>
              </a:lnSpc>
              <a:spcBef>
                <a:spcPts val="0"/>
              </a:spcBef>
              <a:spcAft>
                <a:spcPts val="0"/>
              </a:spcAft>
              <a:buClr>
                <a:srgbClr val="434343"/>
              </a:buClr>
              <a:buSzPts val="1600"/>
              <a:buNone/>
              <a:defRPr sz="1600">
                <a:solidFill>
                  <a:srgbClr val="434343"/>
                </a:solidFill>
              </a:defRPr>
            </a:lvl4pPr>
            <a:lvl5pPr lvl="4" algn="ctr" rtl="0">
              <a:lnSpc>
                <a:spcPct val="100000"/>
              </a:lnSpc>
              <a:spcBef>
                <a:spcPts val="0"/>
              </a:spcBef>
              <a:spcAft>
                <a:spcPts val="0"/>
              </a:spcAft>
              <a:buClr>
                <a:srgbClr val="434343"/>
              </a:buClr>
              <a:buSzPts val="1600"/>
              <a:buNone/>
              <a:defRPr sz="1600">
                <a:solidFill>
                  <a:srgbClr val="434343"/>
                </a:solidFill>
              </a:defRPr>
            </a:lvl5pPr>
            <a:lvl6pPr lvl="5" algn="ctr" rtl="0">
              <a:lnSpc>
                <a:spcPct val="100000"/>
              </a:lnSpc>
              <a:spcBef>
                <a:spcPts val="0"/>
              </a:spcBef>
              <a:spcAft>
                <a:spcPts val="0"/>
              </a:spcAft>
              <a:buClr>
                <a:srgbClr val="434343"/>
              </a:buClr>
              <a:buSzPts val="1600"/>
              <a:buNone/>
              <a:defRPr sz="1600">
                <a:solidFill>
                  <a:srgbClr val="434343"/>
                </a:solidFill>
              </a:defRPr>
            </a:lvl6pPr>
            <a:lvl7pPr lvl="6" algn="ctr" rtl="0">
              <a:lnSpc>
                <a:spcPct val="100000"/>
              </a:lnSpc>
              <a:spcBef>
                <a:spcPts val="0"/>
              </a:spcBef>
              <a:spcAft>
                <a:spcPts val="0"/>
              </a:spcAft>
              <a:buClr>
                <a:srgbClr val="434343"/>
              </a:buClr>
              <a:buSzPts val="1600"/>
              <a:buNone/>
              <a:defRPr sz="1600">
                <a:solidFill>
                  <a:srgbClr val="434343"/>
                </a:solidFill>
              </a:defRPr>
            </a:lvl7pPr>
            <a:lvl8pPr lvl="7" algn="ctr" rtl="0">
              <a:lnSpc>
                <a:spcPct val="100000"/>
              </a:lnSpc>
              <a:spcBef>
                <a:spcPts val="0"/>
              </a:spcBef>
              <a:spcAft>
                <a:spcPts val="0"/>
              </a:spcAft>
              <a:buClr>
                <a:srgbClr val="434343"/>
              </a:buClr>
              <a:buSzPts val="1600"/>
              <a:buNone/>
              <a:defRPr sz="1600">
                <a:solidFill>
                  <a:srgbClr val="434343"/>
                </a:solidFill>
              </a:defRPr>
            </a:lvl8pPr>
            <a:lvl9pPr lvl="8" algn="ctr" rtl="0">
              <a:lnSpc>
                <a:spcPct val="100000"/>
              </a:lnSpc>
              <a:spcBef>
                <a:spcPts val="0"/>
              </a:spcBef>
              <a:spcAft>
                <a:spcPts val="0"/>
              </a:spcAft>
              <a:buClr>
                <a:srgbClr val="434343"/>
              </a:buClr>
              <a:buSzPts val="1600"/>
              <a:buNone/>
              <a:defRPr sz="1600">
                <a:solidFill>
                  <a:srgbClr val="434343"/>
                </a:solidFill>
              </a:defRPr>
            </a:lvl9pPr>
          </a:lstStyle>
          <a:p>
            <a:endParaRPr/>
          </a:p>
        </p:txBody>
      </p:sp>
      <p:sp>
        <p:nvSpPr>
          <p:cNvPr id="115" name="Google Shape;115;p5"/>
          <p:cNvSpPr txBox="1">
            <a:spLocks noGrp="1"/>
          </p:cNvSpPr>
          <p:nvPr>
            <p:ph type="subTitle" idx="2"/>
          </p:nvPr>
        </p:nvSpPr>
        <p:spPr>
          <a:xfrm>
            <a:off x="4898263" y="3055066"/>
            <a:ext cx="2567700" cy="10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600"/>
              <a:buNone/>
              <a:defRPr sz="16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rgbClr val="434343"/>
              </a:buClr>
              <a:buSzPts val="1600"/>
              <a:buNone/>
              <a:defRPr sz="1600">
                <a:solidFill>
                  <a:srgbClr val="434343"/>
                </a:solidFill>
              </a:defRPr>
            </a:lvl2pPr>
            <a:lvl3pPr lvl="2" algn="ctr" rtl="0">
              <a:lnSpc>
                <a:spcPct val="100000"/>
              </a:lnSpc>
              <a:spcBef>
                <a:spcPts val="0"/>
              </a:spcBef>
              <a:spcAft>
                <a:spcPts val="0"/>
              </a:spcAft>
              <a:buClr>
                <a:srgbClr val="434343"/>
              </a:buClr>
              <a:buSzPts val="1600"/>
              <a:buNone/>
              <a:defRPr sz="1600">
                <a:solidFill>
                  <a:srgbClr val="434343"/>
                </a:solidFill>
              </a:defRPr>
            </a:lvl3pPr>
            <a:lvl4pPr lvl="3" algn="ctr" rtl="0">
              <a:lnSpc>
                <a:spcPct val="100000"/>
              </a:lnSpc>
              <a:spcBef>
                <a:spcPts val="0"/>
              </a:spcBef>
              <a:spcAft>
                <a:spcPts val="0"/>
              </a:spcAft>
              <a:buClr>
                <a:srgbClr val="434343"/>
              </a:buClr>
              <a:buSzPts val="1600"/>
              <a:buNone/>
              <a:defRPr sz="1600">
                <a:solidFill>
                  <a:srgbClr val="434343"/>
                </a:solidFill>
              </a:defRPr>
            </a:lvl4pPr>
            <a:lvl5pPr lvl="4" algn="ctr" rtl="0">
              <a:lnSpc>
                <a:spcPct val="100000"/>
              </a:lnSpc>
              <a:spcBef>
                <a:spcPts val="0"/>
              </a:spcBef>
              <a:spcAft>
                <a:spcPts val="0"/>
              </a:spcAft>
              <a:buClr>
                <a:srgbClr val="434343"/>
              </a:buClr>
              <a:buSzPts val="1600"/>
              <a:buNone/>
              <a:defRPr sz="1600">
                <a:solidFill>
                  <a:srgbClr val="434343"/>
                </a:solidFill>
              </a:defRPr>
            </a:lvl5pPr>
            <a:lvl6pPr lvl="5" algn="ctr" rtl="0">
              <a:lnSpc>
                <a:spcPct val="100000"/>
              </a:lnSpc>
              <a:spcBef>
                <a:spcPts val="0"/>
              </a:spcBef>
              <a:spcAft>
                <a:spcPts val="0"/>
              </a:spcAft>
              <a:buClr>
                <a:srgbClr val="434343"/>
              </a:buClr>
              <a:buSzPts val="1600"/>
              <a:buNone/>
              <a:defRPr sz="1600">
                <a:solidFill>
                  <a:srgbClr val="434343"/>
                </a:solidFill>
              </a:defRPr>
            </a:lvl6pPr>
            <a:lvl7pPr lvl="6" algn="ctr" rtl="0">
              <a:lnSpc>
                <a:spcPct val="100000"/>
              </a:lnSpc>
              <a:spcBef>
                <a:spcPts val="0"/>
              </a:spcBef>
              <a:spcAft>
                <a:spcPts val="0"/>
              </a:spcAft>
              <a:buClr>
                <a:srgbClr val="434343"/>
              </a:buClr>
              <a:buSzPts val="1600"/>
              <a:buNone/>
              <a:defRPr sz="1600">
                <a:solidFill>
                  <a:srgbClr val="434343"/>
                </a:solidFill>
              </a:defRPr>
            </a:lvl7pPr>
            <a:lvl8pPr lvl="7" algn="ctr" rtl="0">
              <a:lnSpc>
                <a:spcPct val="100000"/>
              </a:lnSpc>
              <a:spcBef>
                <a:spcPts val="0"/>
              </a:spcBef>
              <a:spcAft>
                <a:spcPts val="0"/>
              </a:spcAft>
              <a:buClr>
                <a:srgbClr val="434343"/>
              </a:buClr>
              <a:buSzPts val="1600"/>
              <a:buNone/>
              <a:defRPr sz="1600">
                <a:solidFill>
                  <a:srgbClr val="434343"/>
                </a:solidFill>
              </a:defRPr>
            </a:lvl8pPr>
            <a:lvl9pPr lvl="8" algn="ctr" rtl="0">
              <a:lnSpc>
                <a:spcPct val="100000"/>
              </a:lnSpc>
              <a:spcBef>
                <a:spcPts val="0"/>
              </a:spcBef>
              <a:spcAft>
                <a:spcPts val="0"/>
              </a:spcAft>
              <a:buClr>
                <a:srgbClr val="434343"/>
              </a:buClr>
              <a:buSzPts val="1600"/>
              <a:buNone/>
              <a:defRPr sz="1600">
                <a:solidFill>
                  <a:srgbClr val="434343"/>
                </a:solidFill>
              </a:defRPr>
            </a:lvl9pPr>
          </a:lstStyle>
          <a:p>
            <a:endParaRPr/>
          </a:p>
        </p:txBody>
      </p:sp>
      <p:sp>
        <p:nvSpPr>
          <p:cNvPr id="116" name="Google Shape;116;p5"/>
          <p:cNvSpPr txBox="1">
            <a:spLocks noGrp="1"/>
          </p:cNvSpPr>
          <p:nvPr>
            <p:ph type="title"/>
          </p:nvPr>
        </p:nvSpPr>
        <p:spPr>
          <a:xfrm>
            <a:off x="713225" y="445025"/>
            <a:ext cx="77178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latin typeface="Poppins Black"/>
                <a:ea typeface="Poppins Black"/>
                <a:cs typeface="Poppins Black"/>
                <a:sym typeface="Poppins Black"/>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7" name="Google Shape;117;p5"/>
          <p:cNvSpPr txBox="1">
            <a:spLocks noGrp="1"/>
          </p:cNvSpPr>
          <p:nvPr>
            <p:ph type="subTitle" idx="3"/>
          </p:nvPr>
        </p:nvSpPr>
        <p:spPr>
          <a:xfrm>
            <a:off x="2193167" y="2665500"/>
            <a:ext cx="16197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Clr>
                <a:srgbClr val="4440A3"/>
              </a:buClr>
              <a:buSzPts val="2400"/>
              <a:buFont typeface="Darker Grotesque Black"/>
              <a:buNone/>
              <a:defRPr sz="2000">
                <a:solidFill>
                  <a:schemeClr val="accent1"/>
                </a:solidFill>
                <a:latin typeface="Poppins Black"/>
                <a:ea typeface="Poppins Black"/>
                <a:cs typeface="Poppins Black"/>
                <a:sym typeface="Poppins Black"/>
              </a:defRPr>
            </a:lvl1pPr>
            <a:lvl2pPr lvl="1" algn="ctr" rtl="0">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algn="ctr" rtl="0">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a:endParaRPr/>
          </a:p>
        </p:txBody>
      </p:sp>
      <p:sp>
        <p:nvSpPr>
          <p:cNvPr id="118" name="Google Shape;118;p5"/>
          <p:cNvSpPr txBox="1">
            <a:spLocks noGrp="1"/>
          </p:cNvSpPr>
          <p:nvPr>
            <p:ph type="subTitle" idx="4"/>
          </p:nvPr>
        </p:nvSpPr>
        <p:spPr>
          <a:xfrm>
            <a:off x="5372263" y="2665500"/>
            <a:ext cx="1619700" cy="356700"/>
          </a:xfrm>
          <a:prstGeom prst="rect">
            <a:avLst/>
          </a:prstGeom>
          <a:solidFill>
            <a:schemeClr val="lt2"/>
          </a:solidFill>
        </p:spPr>
        <p:txBody>
          <a:bodyPr spcFirstLastPara="1" wrap="square" lIns="91425" tIns="91425" rIns="91425" bIns="91425" anchor="ctr" anchorCtr="0">
            <a:noAutofit/>
          </a:bodyPr>
          <a:lstStyle>
            <a:lvl1pPr lvl="0" algn="ctr" rtl="0">
              <a:lnSpc>
                <a:spcPct val="80000"/>
              </a:lnSpc>
              <a:spcBef>
                <a:spcPts val="0"/>
              </a:spcBef>
              <a:spcAft>
                <a:spcPts val="0"/>
              </a:spcAft>
              <a:buClr>
                <a:srgbClr val="4440A3"/>
              </a:buClr>
              <a:buSzPts val="2400"/>
              <a:buFont typeface="Darker Grotesque Black"/>
              <a:buNone/>
              <a:defRPr sz="2000">
                <a:solidFill>
                  <a:schemeClr val="accent1"/>
                </a:solidFill>
                <a:latin typeface="Poppins Black"/>
                <a:ea typeface="Poppins Black"/>
                <a:cs typeface="Poppins Black"/>
                <a:sym typeface="Poppins Black"/>
              </a:defRPr>
            </a:lvl1pPr>
            <a:lvl2pPr lvl="1" algn="ctr" rtl="0">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algn="ctr" rtl="0">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algn="ctr" rtl="0">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9"/>
        <p:cNvGrpSpPr/>
        <p:nvPr/>
      </p:nvGrpSpPr>
      <p:grpSpPr>
        <a:xfrm>
          <a:off x="0" y="0"/>
          <a:ext cx="0" cy="0"/>
          <a:chOff x="0" y="0"/>
          <a:chExt cx="0" cy="0"/>
        </a:xfrm>
      </p:grpSpPr>
      <p:grpSp>
        <p:nvGrpSpPr>
          <p:cNvPr id="120" name="Google Shape;120;p6"/>
          <p:cNvGrpSpPr/>
          <p:nvPr/>
        </p:nvGrpSpPr>
        <p:grpSpPr>
          <a:xfrm>
            <a:off x="8280678" y="4857373"/>
            <a:ext cx="895292" cy="298285"/>
            <a:chOff x="5977976" y="1238193"/>
            <a:chExt cx="1968973" cy="656003"/>
          </a:xfrm>
        </p:grpSpPr>
        <p:sp>
          <p:nvSpPr>
            <p:cNvPr id="121" name="Google Shape;121;p6"/>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6"/>
          <p:cNvGrpSpPr/>
          <p:nvPr/>
        </p:nvGrpSpPr>
        <p:grpSpPr>
          <a:xfrm rot="10800000">
            <a:off x="-52621" y="-3660"/>
            <a:ext cx="1548007" cy="515684"/>
            <a:chOff x="5977976" y="1238193"/>
            <a:chExt cx="1968973" cy="656003"/>
          </a:xfrm>
        </p:grpSpPr>
        <p:sp>
          <p:nvSpPr>
            <p:cNvPr id="125" name="Google Shape;125;p6"/>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6"/>
          <p:cNvGrpSpPr/>
          <p:nvPr/>
        </p:nvGrpSpPr>
        <p:grpSpPr>
          <a:xfrm rot="-5400000">
            <a:off x="8026178" y="-458174"/>
            <a:ext cx="762388" cy="1515161"/>
            <a:chOff x="8452324" y="1355509"/>
            <a:chExt cx="742489" cy="1475615"/>
          </a:xfrm>
        </p:grpSpPr>
        <p:sp>
          <p:nvSpPr>
            <p:cNvPr id="129" name="Google Shape;129;p6"/>
            <p:cNvSpPr/>
            <p:nvPr/>
          </p:nvSpPr>
          <p:spPr>
            <a:xfrm>
              <a:off x="8452324" y="1355509"/>
              <a:ext cx="742489" cy="1475615"/>
            </a:xfrm>
            <a:custGeom>
              <a:avLst/>
              <a:gdLst/>
              <a:ahLst/>
              <a:cxnLst/>
              <a:rect l="l" t="t" r="r" b="b"/>
              <a:pathLst>
                <a:path w="4520" h="8983" extrusionOk="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8452324" y="1564786"/>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6"/>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2"/>
        <p:cNvGrpSpPr/>
        <p:nvPr/>
      </p:nvGrpSpPr>
      <p:grpSpPr>
        <a:xfrm>
          <a:off x="0" y="0"/>
          <a:ext cx="0" cy="0"/>
          <a:chOff x="0" y="0"/>
          <a:chExt cx="0" cy="0"/>
        </a:xfrm>
      </p:grpSpPr>
      <p:grpSp>
        <p:nvGrpSpPr>
          <p:cNvPr id="133" name="Google Shape;133;p7"/>
          <p:cNvGrpSpPr/>
          <p:nvPr/>
        </p:nvGrpSpPr>
        <p:grpSpPr>
          <a:xfrm>
            <a:off x="-2" y="-14350"/>
            <a:ext cx="7005418" cy="5269880"/>
            <a:chOff x="-2" y="-14350"/>
            <a:chExt cx="7005418" cy="5269880"/>
          </a:xfrm>
        </p:grpSpPr>
        <p:grpSp>
          <p:nvGrpSpPr>
            <p:cNvPr id="134" name="Google Shape;134;p7"/>
            <p:cNvGrpSpPr/>
            <p:nvPr/>
          </p:nvGrpSpPr>
          <p:grpSpPr>
            <a:xfrm rot="-5400000" flipH="1">
              <a:off x="679226" y="3204930"/>
              <a:ext cx="1371372" cy="2729828"/>
              <a:chOff x="3360978" y="3384425"/>
              <a:chExt cx="884242" cy="1760044"/>
            </a:xfrm>
          </p:grpSpPr>
          <p:sp>
            <p:nvSpPr>
              <p:cNvPr id="135" name="Google Shape;135;p7"/>
              <p:cNvSpPr/>
              <p:nvPr/>
            </p:nvSpPr>
            <p:spPr>
              <a:xfrm>
                <a:off x="3655812" y="3844877"/>
                <a:ext cx="589408" cy="423156"/>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625690" y="3384425"/>
                <a:ext cx="619530" cy="460582"/>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360978" y="4267903"/>
                <a:ext cx="884242" cy="876566"/>
              </a:xfrm>
              <a:custGeom>
                <a:avLst/>
                <a:gdLst/>
                <a:ahLst/>
                <a:cxnLst/>
                <a:rect l="l" t="t" r="r" b="b"/>
                <a:pathLst>
                  <a:path w="6781" h="6722" extrusionOk="0">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3360978" y="3641188"/>
                <a:ext cx="468527" cy="626845"/>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7"/>
            <p:cNvGrpSpPr/>
            <p:nvPr/>
          </p:nvGrpSpPr>
          <p:grpSpPr>
            <a:xfrm>
              <a:off x="4509388" y="-14350"/>
              <a:ext cx="2496028" cy="1247583"/>
              <a:chOff x="7311775" y="-11925"/>
              <a:chExt cx="1832216" cy="915791"/>
            </a:xfrm>
          </p:grpSpPr>
          <p:sp>
            <p:nvSpPr>
              <p:cNvPr id="140" name="Google Shape;140;p7"/>
              <p:cNvSpPr/>
              <p:nvPr/>
            </p:nvSpPr>
            <p:spPr>
              <a:xfrm>
                <a:off x="7311775" y="-11925"/>
                <a:ext cx="916590" cy="915791"/>
              </a:xfrm>
              <a:custGeom>
                <a:avLst/>
                <a:gdLst/>
                <a:ahLst/>
                <a:cxnLst/>
                <a:rect l="l" t="t" r="r" b="b"/>
                <a:pathLst>
                  <a:path w="5739" h="5734" extrusionOk="0">
                    <a:moveTo>
                      <a:pt x="1" y="1"/>
                    </a:moveTo>
                    <a:lnTo>
                      <a:pt x="5739" y="5734"/>
                    </a:lnTo>
                    <a:lnTo>
                      <a:pt x="57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8228199" y="-11925"/>
                <a:ext cx="915791" cy="915791"/>
              </a:xfrm>
              <a:custGeom>
                <a:avLst/>
                <a:gdLst/>
                <a:ahLst/>
                <a:cxnLst/>
                <a:rect l="l" t="t" r="r" b="b"/>
                <a:pathLst>
                  <a:path w="5734" h="5734" extrusionOk="0">
                    <a:moveTo>
                      <a:pt x="1" y="1"/>
                    </a:moveTo>
                    <a:lnTo>
                      <a:pt x="1" y="5734"/>
                    </a:lnTo>
                    <a:lnTo>
                      <a:pt x="5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8413305" y="256071"/>
                <a:ext cx="462847" cy="46284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7"/>
          <p:cNvSpPr txBox="1">
            <a:spLocks noGrp="1"/>
          </p:cNvSpPr>
          <p:nvPr>
            <p:ph type="body" idx="1"/>
          </p:nvPr>
        </p:nvSpPr>
        <p:spPr>
          <a:xfrm>
            <a:off x="631350" y="1385625"/>
            <a:ext cx="4129200" cy="26529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Darker Grotesque Medium"/>
              <a:buChar char="●"/>
              <a:defRPr sz="1600">
                <a:latin typeface="Darker Grotesque Medium"/>
                <a:ea typeface="Darker Grotesque Medium"/>
                <a:cs typeface="Darker Grotesque Medium"/>
                <a:sym typeface="Darker Grotesque Medium"/>
              </a:defRPr>
            </a:lvl1pPr>
            <a:lvl2pPr marL="914400" lvl="1" indent="-330200" rtl="0">
              <a:spcBef>
                <a:spcPts val="1200"/>
              </a:spcBef>
              <a:spcAft>
                <a:spcPts val="0"/>
              </a:spcAft>
              <a:buSzPts val="1600"/>
              <a:buFont typeface="Darker Grotesque Medium"/>
              <a:buChar char="○"/>
              <a:defRPr>
                <a:latin typeface="Darker Grotesque Medium"/>
                <a:ea typeface="Darker Grotesque Medium"/>
                <a:cs typeface="Darker Grotesque Medium"/>
                <a:sym typeface="Darker Grotesque Medium"/>
              </a:defRPr>
            </a:lvl2pPr>
            <a:lvl3pPr marL="1371600" lvl="2"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3pPr>
            <a:lvl4pPr marL="1828800" lvl="3"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4pPr>
            <a:lvl5pPr marL="2286000" lvl="4"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5pPr>
            <a:lvl6pPr marL="2743200" lvl="5"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6pPr>
            <a:lvl7pPr marL="3200400" lvl="6"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7pPr>
            <a:lvl8pPr marL="3657600" lvl="7" indent="-330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8pPr>
            <a:lvl9pPr marL="4114800" lvl="8" indent="-330200" rtl="0">
              <a:spcBef>
                <a:spcPts val="1600"/>
              </a:spcBef>
              <a:spcAft>
                <a:spcPts val="1600"/>
              </a:spcAft>
              <a:buSzPts val="1600"/>
              <a:buFont typeface="Darker Grotesque Medium"/>
              <a:buChar char="■"/>
              <a:defRPr>
                <a:latin typeface="Darker Grotesque Medium"/>
                <a:ea typeface="Darker Grotesque Medium"/>
                <a:cs typeface="Darker Grotesque Medium"/>
                <a:sym typeface="Darker Grotesque Medium"/>
              </a:defRPr>
            </a:lvl9pPr>
          </a:lstStyle>
          <a:p>
            <a:endParaRPr/>
          </a:p>
        </p:txBody>
      </p:sp>
      <p:sp>
        <p:nvSpPr>
          <p:cNvPr id="144" name="Google Shape;144;p7"/>
          <p:cNvSpPr txBox="1">
            <a:spLocks noGrp="1"/>
          </p:cNvSpPr>
          <p:nvPr>
            <p:ph type="title"/>
          </p:nvPr>
        </p:nvSpPr>
        <p:spPr>
          <a:xfrm>
            <a:off x="624575" y="398065"/>
            <a:ext cx="3947700" cy="1371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1426025" y="1318000"/>
            <a:ext cx="6292200" cy="2230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47" name="Google Shape;147;p8"/>
          <p:cNvGrpSpPr/>
          <p:nvPr/>
        </p:nvGrpSpPr>
        <p:grpSpPr>
          <a:xfrm rot="-5400000" flipH="1">
            <a:off x="3934313" y="3538975"/>
            <a:ext cx="1233196" cy="2454569"/>
            <a:chOff x="8080916" y="984758"/>
            <a:chExt cx="1113898" cy="2217116"/>
          </a:xfrm>
        </p:grpSpPr>
        <p:sp>
          <p:nvSpPr>
            <p:cNvPr id="148" name="Google Shape;148;p8"/>
            <p:cNvSpPr/>
            <p:nvPr/>
          </p:nvSpPr>
          <p:spPr>
            <a:xfrm>
              <a:off x="8452324" y="1355509"/>
              <a:ext cx="742489" cy="1475615"/>
            </a:xfrm>
            <a:custGeom>
              <a:avLst/>
              <a:gdLst/>
              <a:ahLst/>
              <a:cxnLst/>
              <a:rect l="l" t="t" r="r" b="b"/>
              <a:pathLst>
                <a:path w="4520" h="8983" extrusionOk="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8452324" y="1564786"/>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8414378" y="984758"/>
              <a:ext cx="780435" cy="580193"/>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rgbClr val="D9B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8080916" y="2097668"/>
              <a:ext cx="1113898" cy="1104206"/>
            </a:xfrm>
            <a:custGeom>
              <a:avLst/>
              <a:gdLst/>
              <a:ahLst/>
              <a:cxnLst/>
              <a:rect l="l" t="t" r="r" b="b"/>
              <a:pathLst>
                <a:path w="6781" h="6722" extrusionOk="0">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8080916" y="1308200"/>
              <a:ext cx="590213" cy="789634"/>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8"/>
          <p:cNvGrpSpPr/>
          <p:nvPr/>
        </p:nvGrpSpPr>
        <p:grpSpPr>
          <a:xfrm rot="-5400000">
            <a:off x="7717234" y="-165684"/>
            <a:ext cx="1426226" cy="1425180"/>
            <a:chOff x="6062500" y="-2559918"/>
            <a:chExt cx="684928" cy="684426"/>
          </a:xfrm>
        </p:grpSpPr>
        <p:sp>
          <p:nvSpPr>
            <p:cNvPr id="154" name="Google Shape;154;p8"/>
            <p:cNvSpPr/>
            <p:nvPr/>
          </p:nvSpPr>
          <p:spPr>
            <a:xfrm>
              <a:off x="6290874" y="-2203262"/>
              <a:ext cx="456554" cy="327769"/>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rgbClr val="D9B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6267542" y="-2559918"/>
              <a:ext cx="479887" cy="356758"/>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6062500" y="-2361035"/>
              <a:ext cx="362920" cy="485543"/>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rot="10800000" flipH="1">
            <a:off x="597544" y="2422608"/>
            <a:ext cx="298291" cy="298291"/>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rot="-5400000">
            <a:off x="92" y="3672463"/>
            <a:ext cx="1493198" cy="1493381"/>
            <a:chOff x="8228199" y="-11925"/>
            <a:chExt cx="915791" cy="915791"/>
          </a:xfrm>
        </p:grpSpPr>
        <p:sp>
          <p:nvSpPr>
            <p:cNvPr id="159" name="Google Shape;159;p8"/>
            <p:cNvSpPr/>
            <p:nvPr/>
          </p:nvSpPr>
          <p:spPr>
            <a:xfrm>
              <a:off x="8228199" y="-11925"/>
              <a:ext cx="915791" cy="915791"/>
            </a:xfrm>
            <a:custGeom>
              <a:avLst/>
              <a:gdLst/>
              <a:ahLst/>
              <a:cxnLst/>
              <a:rect l="l" t="t" r="r" b="b"/>
              <a:pathLst>
                <a:path w="5734" h="5734" extrusionOk="0">
                  <a:moveTo>
                    <a:pt x="1" y="1"/>
                  </a:moveTo>
                  <a:lnTo>
                    <a:pt x="1" y="5734"/>
                  </a:lnTo>
                  <a:lnTo>
                    <a:pt x="5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413305" y="205249"/>
              <a:ext cx="462847" cy="46284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1385363" y="-62630"/>
            <a:ext cx="3128851" cy="1322525"/>
            <a:chOff x="3834318" y="-10041"/>
            <a:chExt cx="1846366" cy="780435"/>
          </a:xfrm>
        </p:grpSpPr>
        <p:sp>
          <p:nvSpPr>
            <p:cNvPr id="162" name="Google Shape;162;p8"/>
            <p:cNvSpPr/>
            <p:nvPr/>
          </p:nvSpPr>
          <p:spPr>
            <a:xfrm rot="5400000" flipH="1">
              <a:off x="4200881" y="-376604"/>
              <a:ext cx="742489" cy="1475615"/>
            </a:xfrm>
            <a:custGeom>
              <a:avLst/>
              <a:gdLst/>
              <a:ahLst/>
              <a:cxnLst/>
              <a:rect l="l" t="t" r="r" b="b"/>
              <a:pathLst>
                <a:path w="4520" h="8983" extrusionOk="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rot="5400000" flipH="1">
              <a:off x="4462888" y="94680"/>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rot="5400000" flipH="1">
              <a:off x="5000370" y="90080"/>
              <a:ext cx="780435" cy="580193"/>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8"/>
          <p:cNvGrpSpPr/>
          <p:nvPr/>
        </p:nvGrpSpPr>
        <p:grpSpPr>
          <a:xfrm rot="-5400000" flipH="1">
            <a:off x="8261973" y="2293458"/>
            <a:ext cx="1322559" cy="440637"/>
            <a:chOff x="5977976" y="1238193"/>
            <a:chExt cx="1968973" cy="656003"/>
          </a:xfrm>
        </p:grpSpPr>
        <p:sp>
          <p:nvSpPr>
            <p:cNvPr id="166" name="Google Shape;166;p8"/>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8"/>
          <p:cNvGrpSpPr/>
          <p:nvPr/>
        </p:nvGrpSpPr>
        <p:grpSpPr>
          <a:xfrm flipH="1">
            <a:off x="6395658" y="4725113"/>
            <a:ext cx="1322559" cy="440637"/>
            <a:chOff x="5977976" y="1238193"/>
            <a:chExt cx="1968973" cy="656003"/>
          </a:xfrm>
        </p:grpSpPr>
        <p:sp>
          <p:nvSpPr>
            <p:cNvPr id="170" name="Google Shape;170;p8"/>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8"/>
          <p:cNvSpPr/>
          <p:nvPr/>
        </p:nvSpPr>
        <p:spPr>
          <a:xfrm rot="10800000" flipH="1">
            <a:off x="6009932" y="397770"/>
            <a:ext cx="298291" cy="298291"/>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8"/>
          <p:cNvGrpSpPr/>
          <p:nvPr/>
        </p:nvGrpSpPr>
        <p:grpSpPr>
          <a:xfrm rot="-5400000" flipH="1">
            <a:off x="8567795" y="3306101"/>
            <a:ext cx="1235131" cy="2454685"/>
            <a:chOff x="8452324" y="1355509"/>
            <a:chExt cx="742489" cy="1475615"/>
          </a:xfrm>
        </p:grpSpPr>
        <p:sp>
          <p:nvSpPr>
            <p:cNvPr id="175" name="Google Shape;175;p8"/>
            <p:cNvSpPr/>
            <p:nvPr/>
          </p:nvSpPr>
          <p:spPr>
            <a:xfrm>
              <a:off x="8452324" y="1355509"/>
              <a:ext cx="742489" cy="1475615"/>
            </a:xfrm>
            <a:custGeom>
              <a:avLst/>
              <a:gdLst/>
              <a:ahLst/>
              <a:cxnLst/>
              <a:rect l="l" t="t" r="r" b="b"/>
              <a:pathLst>
                <a:path w="4520" h="8983" extrusionOk="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8452324" y="1564786"/>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8"/>
          <p:cNvSpPr/>
          <p:nvPr/>
        </p:nvSpPr>
        <p:spPr>
          <a:xfrm rot="10800000" flipH="1">
            <a:off x="7569082" y="3719558"/>
            <a:ext cx="298291" cy="298291"/>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8"/>
          <p:cNvGrpSpPr/>
          <p:nvPr/>
        </p:nvGrpSpPr>
        <p:grpSpPr>
          <a:xfrm rot="10800000" flipH="1">
            <a:off x="3239089" y="-12"/>
            <a:ext cx="1322559" cy="440637"/>
            <a:chOff x="5977976" y="1238193"/>
            <a:chExt cx="1968973" cy="656003"/>
          </a:xfrm>
        </p:grpSpPr>
        <p:sp>
          <p:nvSpPr>
            <p:cNvPr id="179" name="Google Shape;179;p8"/>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2"/>
        <p:cNvGrpSpPr/>
        <p:nvPr/>
      </p:nvGrpSpPr>
      <p:grpSpPr>
        <a:xfrm>
          <a:off x="0" y="0"/>
          <a:ext cx="0" cy="0"/>
          <a:chOff x="0" y="0"/>
          <a:chExt cx="0" cy="0"/>
        </a:xfrm>
      </p:grpSpPr>
      <p:grpSp>
        <p:nvGrpSpPr>
          <p:cNvPr id="183" name="Google Shape;183;p9"/>
          <p:cNvGrpSpPr/>
          <p:nvPr/>
        </p:nvGrpSpPr>
        <p:grpSpPr>
          <a:xfrm>
            <a:off x="-608010" y="-1576786"/>
            <a:ext cx="9751581" cy="6742539"/>
            <a:chOff x="-608010" y="-1576786"/>
            <a:chExt cx="9751581" cy="6742539"/>
          </a:xfrm>
        </p:grpSpPr>
        <p:grpSp>
          <p:nvGrpSpPr>
            <p:cNvPr id="184" name="Google Shape;184;p9"/>
            <p:cNvGrpSpPr/>
            <p:nvPr/>
          </p:nvGrpSpPr>
          <p:grpSpPr>
            <a:xfrm>
              <a:off x="7718335" y="-1576786"/>
              <a:ext cx="1425232" cy="2836799"/>
              <a:chOff x="8080916" y="984758"/>
              <a:chExt cx="1113898" cy="2217116"/>
            </a:xfrm>
          </p:grpSpPr>
          <p:sp>
            <p:nvSpPr>
              <p:cNvPr id="185" name="Google Shape;185;p9"/>
              <p:cNvSpPr/>
              <p:nvPr/>
            </p:nvSpPr>
            <p:spPr>
              <a:xfrm>
                <a:off x="8452324" y="1355509"/>
                <a:ext cx="742489" cy="1475615"/>
              </a:xfrm>
              <a:custGeom>
                <a:avLst/>
                <a:gdLst/>
                <a:ahLst/>
                <a:cxnLst/>
                <a:rect l="l" t="t" r="r" b="b"/>
                <a:pathLst>
                  <a:path w="4520" h="8983" extrusionOk="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8452324" y="1564786"/>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8414378" y="984758"/>
                <a:ext cx="780435" cy="580193"/>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rgbClr val="D9B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8080916" y="2097668"/>
                <a:ext cx="1113898" cy="1104206"/>
              </a:xfrm>
              <a:custGeom>
                <a:avLst/>
                <a:gdLst/>
                <a:ahLst/>
                <a:cxnLst/>
                <a:rect l="l" t="t" r="r" b="b"/>
                <a:pathLst>
                  <a:path w="6781" h="6722" extrusionOk="0">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8080916" y="1308200"/>
                <a:ext cx="590213" cy="789634"/>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9"/>
            <p:cNvGrpSpPr/>
            <p:nvPr/>
          </p:nvGrpSpPr>
          <p:grpSpPr>
            <a:xfrm rot="5400000" flipH="1">
              <a:off x="-5068" y="-165684"/>
              <a:ext cx="1426226" cy="1425180"/>
              <a:chOff x="6062500" y="-2559918"/>
              <a:chExt cx="684928" cy="684426"/>
            </a:xfrm>
          </p:grpSpPr>
          <p:sp>
            <p:nvSpPr>
              <p:cNvPr id="191" name="Google Shape;191;p9"/>
              <p:cNvSpPr/>
              <p:nvPr/>
            </p:nvSpPr>
            <p:spPr>
              <a:xfrm>
                <a:off x="6290874" y="-2203262"/>
                <a:ext cx="456554" cy="327769"/>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rgbClr val="D9B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6267542" y="-2559918"/>
                <a:ext cx="479887" cy="356758"/>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6062500" y="-2361035"/>
                <a:ext cx="362920" cy="485543"/>
              </a:xfrm>
              <a:custGeom>
                <a:avLst/>
                <a:gdLst/>
                <a:ahLst/>
                <a:cxnLst/>
                <a:rect l="l" t="t" r="r" b="b"/>
                <a:pathLst>
                  <a:path w="3593" h="4807" extrusionOk="0">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9"/>
            <p:cNvGrpSpPr/>
            <p:nvPr/>
          </p:nvGrpSpPr>
          <p:grpSpPr>
            <a:xfrm rot="5400000" flipH="1">
              <a:off x="7650282" y="3672463"/>
              <a:ext cx="1493198" cy="1493381"/>
              <a:chOff x="8228199" y="-11925"/>
              <a:chExt cx="915791" cy="915791"/>
            </a:xfrm>
          </p:grpSpPr>
          <p:sp>
            <p:nvSpPr>
              <p:cNvPr id="195" name="Google Shape;195;p9"/>
              <p:cNvSpPr/>
              <p:nvPr/>
            </p:nvSpPr>
            <p:spPr>
              <a:xfrm>
                <a:off x="8228199" y="-11925"/>
                <a:ext cx="915791" cy="915791"/>
              </a:xfrm>
              <a:custGeom>
                <a:avLst/>
                <a:gdLst/>
                <a:ahLst/>
                <a:cxnLst/>
                <a:rect l="l" t="t" r="r" b="b"/>
                <a:pathLst>
                  <a:path w="5734" h="5734" extrusionOk="0">
                    <a:moveTo>
                      <a:pt x="1" y="1"/>
                    </a:moveTo>
                    <a:lnTo>
                      <a:pt x="1" y="5734"/>
                    </a:lnTo>
                    <a:lnTo>
                      <a:pt x="5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8413305" y="205249"/>
                <a:ext cx="462847" cy="46284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9"/>
            <p:cNvGrpSpPr/>
            <p:nvPr/>
          </p:nvGrpSpPr>
          <p:grpSpPr>
            <a:xfrm flipH="1">
              <a:off x="3548316" y="-5176"/>
              <a:ext cx="2047620" cy="865502"/>
              <a:chOff x="3834318" y="-10041"/>
              <a:chExt cx="1846366" cy="780435"/>
            </a:xfrm>
          </p:grpSpPr>
          <p:sp>
            <p:nvSpPr>
              <p:cNvPr id="198" name="Google Shape;198;p9"/>
              <p:cNvSpPr/>
              <p:nvPr/>
            </p:nvSpPr>
            <p:spPr>
              <a:xfrm rot="5400000" flipH="1">
                <a:off x="4200881" y="-376604"/>
                <a:ext cx="742489" cy="1475615"/>
              </a:xfrm>
              <a:custGeom>
                <a:avLst/>
                <a:gdLst/>
                <a:ahLst/>
                <a:cxnLst/>
                <a:rect l="l" t="t" r="r" b="b"/>
                <a:pathLst>
                  <a:path w="4520" h="8983" extrusionOk="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rot="5400000" flipH="1">
                <a:off x="4462888" y="94680"/>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rot="5400000" flipH="1">
                <a:off x="5000370" y="90080"/>
                <a:ext cx="780435" cy="580193"/>
              </a:xfrm>
              <a:custGeom>
                <a:avLst/>
                <a:gdLst/>
                <a:ahLst/>
                <a:cxnLst/>
                <a:rect l="l" t="t" r="r" b="b"/>
                <a:pathLst>
                  <a:path w="4751" h="3532" extrusionOk="0">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9"/>
            <p:cNvGrpSpPr/>
            <p:nvPr/>
          </p:nvGrpSpPr>
          <p:grpSpPr>
            <a:xfrm rot="5400000">
              <a:off x="-221462" y="3499043"/>
              <a:ext cx="593842" cy="197851"/>
              <a:chOff x="5977976" y="1238193"/>
              <a:chExt cx="1968973" cy="656003"/>
            </a:xfrm>
          </p:grpSpPr>
          <p:sp>
            <p:nvSpPr>
              <p:cNvPr id="202" name="Google Shape;202;p9"/>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9"/>
            <p:cNvGrpSpPr/>
            <p:nvPr/>
          </p:nvGrpSpPr>
          <p:grpSpPr>
            <a:xfrm>
              <a:off x="5336518" y="4919538"/>
              <a:ext cx="738956" cy="246198"/>
              <a:chOff x="5977976" y="1238193"/>
              <a:chExt cx="1968973" cy="656003"/>
            </a:xfrm>
          </p:grpSpPr>
          <p:sp>
            <p:nvSpPr>
              <p:cNvPr id="206" name="Google Shape;206;p9"/>
              <p:cNvSpPr/>
              <p:nvPr/>
            </p:nvSpPr>
            <p:spPr>
              <a:xfrm flipH="1">
                <a:off x="7290709" y="1238193"/>
                <a:ext cx="656241" cy="656003"/>
              </a:xfrm>
              <a:custGeom>
                <a:avLst/>
                <a:gdLst/>
                <a:ahLst/>
                <a:cxnLst/>
                <a:rect l="l" t="t" r="r" b="b"/>
                <a:pathLst>
                  <a:path w="2685" h="2684" extrusionOk="0">
                    <a:moveTo>
                      <a:pt x="1" y="0"/>
                    </a:moveTo>
                    <a:lnTo>
                      <a:pt x="1" y="2684"/>
                    </a:lnTo>
                    <a:lnTo>
                      <a:pt x="2684" y="268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flipH="1">
                <a:off x="6633731" y="1238193"/>
                <a:ext cx="657218" cy="656003"/>
              </a:xfrm>
              <a:custGeom>
                <a:avLst/>
                <a:gdLst/>
                <a:ahLst/>
                <a:cxnLst/>
                <a:rect l="l" t="t" r="r" b="b"/>
                <a:pathLst>
                  <a:path w="2689" h="2684" extrusionOk="0">
                    <a:moveTo>
                      <a:pt x="0" y="0"/>
                    </a:moveTo>
                    <a:lnTo>
                      <a:pt x="0" y="2684"/>
                    </a:lnTo>
                    <a:lnTo>
                      <a:pt x="2688" y="268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flipH="1">
                <a:off x="5977976" y="1238193"/>
                <a:ext cx="655996" cy="656003"/>
              </a:xfrm>
              <a:custGeom>
                <a:avLst/>
                <a:gdLst/>
                <a:ahLst/>
                <a:cxnLst/>
                <a:rect l="l" t="t" r="r" b="b"/>
                <a:pathLst>
                  <a:path w="2684" h="2684" extrusionOk="0">
                    <a:moveTo>
                      <a:pt x="0" y="0"/>
                    </a:moveTo>
                    <a:lnTo>
                      <a:pt x="0" y="2684"/>
                    </a:lnTo>
                    <a:lnTo>
                      <a:pt x="2684" y="268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9"/>
            <p:cNvGrpSpPr/>
            <p:nvPr/>
          </p:nvGrpSpPr>
          <p:grpSpPr>
            <a:xfrm rot="5400000">
              <a:off x="-314796" y="4278527"/>
              <a:ext cx="593917" cy="1180344"/>
              <a:chOff x="8452324" y="1355509"/>
              <a:chExt cx="742489" cy="1475615"/>
            </a:xfrm>
          </p:grpSpPr>
          <p:sp>
            <p:nvSpPr>
              <p:cNvPr id="210" name="Google Shape;210;p9"/>
              <p:cNvSpPr/>
              <p:nvPr/>
            </p:nvSpPr>
            <p:spPr>
              <a:xfrm>
                <a:off x="8452324" y="1355509"/>
                <a:ext cx="742489" cy="1475615"/>
              </a:xfrm>
              <a:custGeom>
                <a:avLst/>
                <a:gdLst/>
                <a:ahLst/>
                <a:cxnLst/>
                <a:rect l="l" t="t" r="r" b="b"/>
                <a:pathLst>
                  <a:path w="4520" h="8983" extrusionOk="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8452324" y="1564786"/>
                <a:ext cx="742489" cy="533048"/>
              </a:xfrm>
              <a:custGeom>
                <a:avLst/>
                <a:gdLst/>
                <a:ahLst/>
                <a:cxnLst/>
                <a:rect l="l" t="t" r="r" b="b"/>
                <a:pathLst>
                  <a:path w="4520" h="3245" extrusionOk="0">
                    <a:moveTo>
                      <a:pt x="1331" y="1"/>
                    </a:moveTo>
                    <a:cubicBezTo>
                      <a:pt x="520" y="872"/>
                      <a:pt x="1" y="1970"/>
                      <a:pt x="1" y="3245"/>
                    </a:cubicBezTo>
                    <a:lnTo>
                      <a:pt x="4520" y="3245"/>
                    </a:lnTo>
                    <a:lnTo>
                      <a:pt x="1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9"/>
            <p:cNvSpPr/>
            <p:nvPr/>
          </p:nvSpPr>
          <p:spPr>
            <a:xfrm rot="10800000">
              <a:off x="6856274" y="397770"/>
              <a:ext cx="298291" cy="298291"/>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9"/>
          <p:cNvSpPr txBox="1">
            <a:spLocks noGrp="1"/>
          </p:cNvSpPr>
          <p:nvPr>
            <p:ph type="title"/>
          </p:nvPr>
        </p:nvSpPr>
        <p:spPr>
          <a:xfrm>
            <a:off x="600901" y="1342850"/>
            <a:ext cx="3837000" cy="1482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14" name="Google Shape;214;p9"/>
          <p:cNvSpPr txBox="1">
            <a:spLocks noGrp="1"/>
          </p:cNvSpPr>
          <p:nvPr>
            <p:ph type="subTitle" idx="1"/>
          </p:nvPr>
        </p:nvSpPr>
        <p:spPr>
          <a:xfrm>
            <a:off x="600901" y="2815675"/>
            <a:ext cx="3837000" cy="1235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2pPr>
            <a:lvl3pPr lvl="2"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3pPr>
            <a:lvl4pPr lvl="3"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4pPr>
            <a:lvl5pPr lvl="4"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5pPr>
            <a:lvl6pPr lvl="5"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6pPr>
            <a:lvl7pPr lvl="6"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7pPr>
            <a:lvl8pPr lvl="7"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8pPr>
            <a:lvl9pPr lvl="8"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215"/>
        <p:cNvGrpSpPr/>
        <p:nvPr/>
      </p:nvGrpSpPr>
      <p:grpSpPr>
        <a:xfrm>
          <a:off x="0" y="0"/>
          <a:ext cx="0" cy="0"/>
          <a:chOff x="0" y="0"/>
          <a:chExt cx="0" cy="0"/>
        </a:xfrm>
      </p:grpSpPr>
      <p:sp>
        <p:nvSpPr>
          <p:cNvPr id="216" name="Google Shape;216;p10"/>
          <p:cNvSpPr/>
          <p:nvPr/>
        </p:nvSpPr>
        <p:spPr>
          <a:xfrm flipH="1">
            <a:off x="7025393" y="4118407"/>
            <a:ext cx="1810587" cy="1873225"/>
          </a:xfrm>
          <a:custGeom>
            <a:avLst/>
            <a:gdLst/>
            <a:ahLst/>
            <a:cxnLst/>
            <a:rect l="l" t="t" r="r" b="b"/>
            <a:pathLst>
              <a:path w="6721" h="6953" extrusionOk="0">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0"/>
          <p:cNvSpPr/>
          <p:nvPr/>
        </p:nvSpPr>
        <p:spPr>
          <a:xfrm flipH="1">
            <a:off x="8648483" y="3868662"/>
            <a:ext cx="562222" cy="1529994"/>
          </a:xfrm>
          <a:custGeom>
            <a:avLst/>
            <a:gdLst/>
            <a:ahLst/>
            <a:cxnLst/>
            <a:rect l="l" t="t" r="r" b="b"/>
            <a:pathLst>
              <a:path w="2087" h="5679" extrusionOk="0">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0"/>
          <p:cNvSpPr/>
          <p:nvPr/>
        </p:nvSpPr>
        <p:spPr>
          <a:xfrm flipH="1">
            <a:off x="7695911" y="4430657"/>
            <a:ext cx="1202568" cy="967999"/>
          </a:xfrm>
          <a:custGeom>
            <a:avLst/>
            <a:gdLst/>
            <a:ahLst/>
            <a:cxnLst/>
            <a:rect l="l" t="t" r="r" b="b"/>
            <a:pathLst>
              <a:path w="4464" h="3593" extrusionOk="0">
                <a:moveTo>
                  <a:pt x="927" y="0"/>
                </a:moveTo>
                <a:cubicBezTo>
                  <a:pt x="348" y="580"/>
                  <a:pt x="0" y="1391"/>
                  <a:pt x="0" y="2318"/>
                </a:cubicBezTo>
                <a:cubicBezTo>
                  <a:pt x="0" y="2721"/>
                  <a:pt x="116" y="3184"/>
                  <a:pt x="232" y="3592"/>
                </a:cubicBezTo>
                <a:lnTo>
                  <a:pt x="4464" y="3592"/>
                </a:lnTo>
                <a:lnTo>
                  <a:pt x="9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10"/>
          <p:cNvGrpSpPr/>
          <p:nvPr/>
        </p:nvGrpSpPr>
        <p:grpSpPr>
          <a:xfrm rot="-5400000">
            <a:off x="-715179" y="3153836"/>
            <a:ext cx="2860090" cy="1429734"/>
            <a:chOff x="7311775" y="-11925"/>
            <a:chExt cx="1832216" cy="915791"/>
          </a:xfrm>
        </p:grpSpPr>
        <p:sp>
          <p:nvSpPr>
            <p:cNvPr id="220" name="Google Shape;220;p10"/>
            <p:cNvSpPr/>
            <p:nvPr/>
          </p:nvSpPr>
          <p:spPr>
            <a:xfrm>
              <a:off x="7311775" y="-11925"/>
              <a:ext cx="916590" cy="915791"/>
            </a:xfrm>
            <a:custGeom>
              <a:avLst/>
              <a:gdLst/>
              <a:ahLst/>
              <a:cxnLst/>
              <a:rect l="l" t="t" r="r" b="b"/>
              <a:pathLst>
                <a:path w="5739" h="5734" extrusionOk="0">
                  <a:moveTo>
                    <a:pt x="1" y="1"/>
                  </a:moveTo>
                  <a:lnTo>
                    <a:pt x="5739" y="5734"/>
                  </a:lnTo>
                  <a:lnTo>
                    <a:pt x="57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0"/>
            <p:cNvSpPr/>
            <p:nvPr/>
          </p:nvSpPr>
          <p:spPr>
            <a:xfrm>
              <a:off x="8228199" y="-11925"/>
              <a:ext cx="915791" cy="915791"/>
            </a:xfrm>
            <a:custGeom>
              <a:avLst/>
              <a:gdLst/>
              <a:ahLst/>
              <a:cxnLst/>
              <a:rect l="l" t="t" r="r" b="b"/>
              <a:pathLst>
                <a:path w="5734" h="5734" extrusionOk="0">
                  <a:moveTo>
                    <a:pt x="1" y="1"/>
                  </a:moveTo>
                  <a:lnTo>
                    <a:pt x="1" y="5734"/>
                  </a:lnTo>
                  <a:lnTo>
                    <a:pt x="5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0"/>
            <p:cNvSpPr/>
            <p:nvPr/>
          </p:nvSpPr>
          <p:spPr>
            <a:xfrm>
              <a:off x="8413305" y="256071"/>
              <a:ext cx="462847" cy="462847"/>
            </a:xfrm>
            <a:custGeom>
              <a:avLst/>
              <a:gdLst/>
              <a:ahLst/>
              <a:cxnLst/>
              <a:rect l="l" t="t" r="r" b="b"/>
              <a:pathLst>
                <a:path w="2898" h="2898" extrusionOk="0">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10"/>
          <p:cNvSpPr/>
          <p:nvPr/>
        </p:nvSpPr>
        <p:spPr>
          <a:xfrm>
            <a:off x="-50850" y="-114300"/>
            <a:ext cx="9245700" cy="137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0"/>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8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1pPr>
            <a:lvl2pPr lvl="1">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2pPr>
            <a:lvl3pPr lvl="2">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3pPr>
            <a:lvl4pPr lvl="3">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4pPr>
            <a:lvl5pPr lvl="4">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5pPr>
            <a:lvl6pPr lvl="5">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6pPr>
            <a:lvl7pPr lvl="6">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7pPr>
            <a:lvl8pPr lvl="7">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8pPr>
            <a:lvl9pPr lvl="8">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13225" y="1152475"/>
            <a:ext cx="77178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1pPr>
            <a:lvl2pPr marL="914400" lvl="1" indent="-3302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2pPr>
            <a:lvl3pPr marL="1371600" lvl="2" indent="-3302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3pPr>
            <a:lvl4pPr marL="1828800" lvl="3" indent="-3302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4pPr>
            <a:lvl5pPr marL="2286000" lvl="4" indent="-3302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5pPr>
            <a:lvl6pPr marL="2743200" lvl="5" indent="-3302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6pPr>
            <a:lvl7pPr marL="3200400" lvl="6" indent="-3302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7pPr>
            <a:lvl8pPr marL="3657600" lvl="7" indent="-3302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8pPr>
            <a:lvl9pPr marL="4114800" lvl="8" indent="-330200">
              <a:lnSpc>
                <a:spcPct val="100000"/>
              </a:lnSpc>
              <a:spcBef>
                <a:spcPts val="1600"/>
              </a:spcBef>
              <a:spcAft>
                <a:spcPts val="160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hyperlink" Target="https://www.hackerrank.com/challenges/the-quickest-way-up/problem" TargetMode="External"/><Relationship Id="rId2" Type="http://schemas.openxmlformats.org/officeDocument/2006/relationships/notesSlide" Target="../notesSlides/notesSlide18.xml"/><Relationship Id="rId1" Type="http://schemas.openxmlformats.org/officeDocument/2006/relationships/slideLayout" Target="../slideLayouts/slideLayout20.xml"/><Relationship Id="rId5" Type="http://schemas.openxmlformats.org/officeDocument/2006/relationships/hyperlink" Target="https://www.geeksforgeeks.org/breadth-first-search-or-bfs-for-a-graph/" TargetMode="External"/><Relationship Id="rId4" Type="http://schemas.openxmlformats.org/officeDocument/2006/relationships/hyperlink" Target="https://www.geeksforgeeks.org/snake-ladder-problem-2/"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37"/>
          <p:cNvSpPr txBox="1">
            <a:spLocks noGrp="1"/>
          </p:cNvSpPr>
          <p:nvPr>
            <p:ph type="ctrTitle"/>
          </p:nvPr>
        </p:nvSpPr>
        <p:spPr>
          <a:xfrm>
            <a:off x="1424550" y="339850"/>
            <a:ext cx="6294900" cy="25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4440A3"/>
                </a:solidFill>
                <a:latin typeface="Roboto Slab"/>
                <a:ea typeface="Roboto Slab"/>
                <a:cs typeface="Roboto Slab"/>
                <a:sym typeface="Roboto Slab"/>
              </a:rPr>
              <a:t>DAA Problem Solving on HackerRank</a:t>
            </a:r>
            <a:endParaRPr sz="3600" b="1">
              <a:solidFill>
                <a:srgbClr val="4440A3"/>
              </a:solidFill>
              <a:latin typeface="Roboto Slab"/>
              <a:ea typeface="Roboto Slab"/>
              <a:cs typeface="Roboto Slab"/>
              <a:sym typeface="Roboto Slab"/>
            </a:endParaRPr>
          </a:p>
          <a:p>
            <a:pPr marL="0" lvl="0" indent="0" algn="ctr" rtl="0">
              <a:spcBef>
                <a:spcPts val="0"/>
              </a:spcBef>
              <a:spcAft>
                <a:spcPts val="0"/>
              </a:spcAft>
              <a:buNone/>
            </a:pPr>
            <a:r>
              <a:rPr lang="en" sz="3600" b="1">
                <a:solidFill>
                  <a:srgbClr val="4440A3"/>
                </a:solidFill>
                <a:latin typeface="Roboto Slab"/>
                <a:ea typeface="Roboto Slab"/>
                <a:cs typeface="Roboto Slab"/>
                <a:sym typeface="Roboto Slab"/>
              </a:rPr>
              <a:t>Snakes and Ladders: The Quickest Way Up</a:t>
            </a:r>
            <a:endParaRPr sz="3600" b="1">
              <a:solidFill>
                <a:srgbClr val="4440A3"/>
              </a:solidFill>
              <a:latin typeface="Roboto Slab"/>
              <a:ea typeface="Roboto Slab"/>
              <a:cs typeface="Roboto Slab"/>
              <a:sym typeface="Roboto Slab"/>
            </a:endParaRPr>
          </a:p>
        </p:txBody>
      </p:sp>
      <p:sp>
        <p:nvSpPr>
          <p:cNvPr id="691" name="Google Shape;691;p37"/>
          <p:cNvSpPr txBox="1">
            <a:spLocks noGrp="1"/>
          </p:cNvSpPr>
          <p:nvPr>
            <p:ph type="subTitle" idx="1"/>
          </p:nvPr>
        </p:nvSpPr>
        <p:spPr>
          <a:xfrm>
            <a:off x="1387800" y="2957300"/>
            <a:ext cx="6294900" cy="2076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rgbClr val="000000"/>
                </a:solidFill>
                <a:latin typeface="Roboto Slab"/>
                <a:ea typeface="Roboto Slab"/>
                <a:cs typeface="Roboto Slab"/>
                <a:sym typeface="Roboto Slab"/>
              </a:rPr>
              <a:t>Jigyasa Bajpai N007 </a:t>
            </a:r>
            <a:endParaRPr sz="1800" b="1">
              <a:solidFill>
                <a:srgbClr val="000000"/>
              </a:solidFill>
              <a:latin typeface="Roboto Slab"/>
              <a:ea typeface="Roboto Slab"/>
              <a:cs typeface="Roboto Slab"/>
              <a:sym typeface="Roboto Slab"/>
            </a:endParaRPr>
          </a:p>
          <a:p>
            <a:pPr marL="0" lvl="0" indent="0" algn="just" rtl="0">
              <a:spcBef>
                <a:spcPts val="0"/>
              </a:spcBef>
              <a:spcAft>
                <a:spcPts val="0"/>
              </a:spcAft>
              <a:buNone/>
            </a:pPr>
            <a:r>
              <a:rPr lang="en" sz="1800" b="1">
                <a:solidFill>
                  <a:srgbClr val="000000"/>
                </a:solidFill>
                <a:latin typeface="Roboto Slab"/>
                <a:ea typeface="Roboto Slab"/>
                <a:cs typeface="Roboto Slab"/>
                <a:sym typeface="Roboto Slab"/>
              </a:rPr>
              <a:t>Ritika Chand N009</a:t>
            </a:r>
            <a:endParaRPr sz="1800" b="1">
              <a:solidFill>
                <a:srgbClr val="000000"/>
              </a:solidFill>
              <a:latin typeface="Roboto Slab"/>
              <a:ea typeface="Roboto Slab"/>
              <a:cs typeface="Roboto Slab"/>
              <a:sym typeface="Roboto Slab"/>
            </a:endParaRPr>
          </a:p>
          <a:p>
            <a:pPr marL="0" lvl="0" indent="0" algn="just" rtl="0">
              <a:spcBef>
                <a:spcPts val="0"/>
              </a:spcBef>
              <a:spcAft>
                <a:spcPts val="0"/>
              </a:spcAft>
              <a:buNone/>
            </a:pPr>
            <a:r>
              <a:rPr lang="en" sz="1800" b="1">
                <a:solidFill>
                  <a:srgbClr val="000000"/>
                </a:solidFill>
                <a:latin typeface="Roboto Slab"/>
                <a:ea typeface="Roboto Slab"/>
                <a:cs typeface="Roboto Slab"/>
                <a:sym typeface="Roboto Slab"/>
              </a:rPr>
              <a:t>Divya Chhoriya N010</a:t>
            </a:r>
            <a:endParaRPr sz="1800" b="1">
              <a:solidFill>
                <a:srgbClr val="000000"/>
              </a:solidFill>
              <a:latin typeface="Roboto Slab"/>
              <a:ea typeface="Roboto Slab"/>
              <a:cs typeface="Roboto Slab"/>
              <a:sym typeface="Roboto Slab"/>
            </a:endParaRPr>
          </a:p>
          <a:p>
            <a:pPr marL="0" lvl="0" indent="0" algn="just" rtl="0">
              <a:spcBef>
                <a:spcPts val="0"/>
              </a:spcBef>
              <a:spcAft>
                <a:spcPts val="0"/>
              </a:spcAft>
              <a:buNone/>
            </a:pPr>
            <a:endParaRPr sz="1800" b="1">
              <a:solidFill>
                <a:srgbClr val="000000"/>
              </a:solidFill>
              <a:latin typeface="Roboto Slab"/>
              <a:ea typeface="Roboto Slab"/>
              <a:cs typeface="Roboto Slab"/>
              <a:sym typeface="Roboto Slab"/>
            </a:endParaRPr>
          </a:p>
          <a:p>
            <a:pPr marL="0" lvl="0" indent="0" algn="just" rtl="0">
              <a:spcBef>
                <a:spcPts val="0"/>
              </a:spcBef>
              <a:spcAft>
                <a:spcPts val="0"/>
              </a:spcAft>
              <a:buNone/>
            </a:pPr>
            <a:r>
              <a:rPr lang="en" sz="1800" b="1">
                <a:solidFill>
                  <a:srgbClr val="000000"/>
                </a:solidFill>
                <a:latin typeface="Roboto Slab"/>
                <a:ea typeface="Roboto Slab"/>
                <a:cs typeface="Roboto Slab"/>
                <a:sym typeface="Roboto Slab"/>
              </a:rPr>
              <a:t>MBA Tech CS</a:t>
            </a:r>
            <a:endParaRPr sz="1800" b="1">
              <a:solidFill>
                <a:srgbClr val="000000"/>
              </a:solidFill>
              <a:latin typeface="Roboto Slab"/>
              <a:ea typeface="Roboto Slab"/>
              <a:cs typeface="Roboto Slab"/>
              <a:sym typeface="Roboto Slab"/>
            </a:endParaRPr>
          </a:p>
          <a:p>
            <a:pPr marL="0" lvl="0" indent="0" algn="just" rtl="0">
              <a:spcBef>
                <a:spcPts val="0"/>
              </a:spcBef>
              <a:spcAft>
                <a:spcPts val="0"/>
              </a:spcAft>
              <a:buNone/>
            </a:pPr>
            <a:r>
              <a:rPr lang="en" sz="1800" b="1">
                <a:solidFill>
                  <a:srgbClr val="000000"/>
                </a:solidFill>
                <a:latin typeface="Roboto Slab"/>
                <a:ea typeface="Roboto Slab"/>
                <a:cs typeface="Roboto Slab"/>
                <a:sym typeface="Roboto Slab"/>
              </a:rPr>
              <a:t>3rd year 5th semester</a:t>
            </a:r>
            <a:endParaRPr sz="1800" b="1">
              <a:solidFill>
                <a:srgbClr val="000000"/>
              </a:solidFill>
              <a:latin typeface="Roboto Slab"/>
              <a:ea typeface="Roboto Slab"/>
              <a:cs typeface="Roboto Slab"/>
              <a:sym typeface="Roboto Slab"/>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46"/>
          <p:cNvSpPr txBox="1">
            <a:spLocks noGrp="1"/>
          </p:cNvSpPr>
          <p:nvPr>
            <p:ph type="title"/>
          </p:nvPr>
        </p:nvSpPr>
        <p:spPr>
          <a:xfrm>
            <a:off x="701100" y="242225"/>
            <a:ext cx="7776300" cy="6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solidFill>
                  <a:srgbClr val="000000"/>
                </a:solidFill>
                <a:latin typeface="Roboto Slab"/>
                <a:ea typeface="Roboto Slab"/>
                <a:cs typeface="Roboto Slab"/>
                <a:sym typeface="Roboto Slab"/>
              </a:rPr>
              <a:t>Input &amp; Output</a:t>
            </a:r>
            <a:endParaRPr sz="3600" b="1">
              <a:solidFill>
                <a:srgbClr val="000000"/>
              </a:solidFill>
              <a:latin typeface="Roboto Slab"/>
              <a:ea typeface="Roboto Slab"/>
              <a:cs typeface="Roboto Slab"/>
              <a:sym typeface="Roboto Slab"/>
            </a:endParaRPr>
          </a:p>
        </p:txBody>
      </p:sp>
      <p:sp>
        <p:nvSpPr>
          <p:cNvPr id="745" name="Google Shape;745;p46"/>
          <p:cNvSpPr txBox="1">
            <a:spLocks noGrp="1"/>
          </p:cNvSpPr>
          <p:nvPr>
            <p:ph type="subTitle" idx="1"/>
          </p:nvPr>
        </p:nvSpPr>
        <p:spPr>
          <a:xfrm>
            <a:off x="1334850" y="936850"/>
            <a:ext cx="1861500" cy="400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u="sng">
                <a:latin typeface="Roboto Slab"/>
                <a:ea typeface="Roboto Slab"/>
                <a:cs typeface="Roboto Slab"/>
                <a:sym typeface="Roboto Slab"/>
              </a:rPr>
              <a:t>Test Case 3 Input: </a:t>
            </a:r>
            <a:r>
              <a:rPr lang="en" sz="1400">
                <a:latin typeface="Poppins Black"/>
                <a:ea typeface="Poppins Black"/>
                <a:cs typeface="Poppins Black"/>
                <a:sym typeface="Poppins Black"/>
              </a:rPr>
              <a:t> </a:t>
            </a:r>
            <a:endParaRPr sz="1400">
              <a:latin typeface="Poppins Black"/>
              <a:ea typeface="Poppins Black"/>
              <a:cs typeface="Poppins Black"/>
              <a:sym typeface="Poppins Black"/>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2</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2</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5 66</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9 88</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1</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67 8</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1</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3 90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7</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99 10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97 20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98 30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96 40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95 50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94 60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93 70</a:t>
            </a:r>
            <a:endParaRPr sz="1200">
              <a:latin typeface="Roboto Slab"/>
              <a:ea typeface="Roboto Slab"/>
              <a:cs typeface="Roboto Slab"/>
              <a:sym typeface="Roboto Slab"/>
            </a:endParaRPr>
          </a:p>
        </p:txBody>
      </p:sp>
      <p:sp>
        <p:nvSpPr>
          <p:cNvPr id="746" name="Google Shape;746;p46"/>
          <p:cNvSpPr txBox="1"/>
          <p:nvPr/>
        </p:nvSpPr>
        <p:spPr>
          <a:xfrm>
            <a:off x="5428225" y="936850"/>
            <a:ext cx="1928700" cy="829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u="sng">
                <a:solidFill>
                  <a:schemeClr val="dk1"/>
                </a:solidFill>
                <a:latin typeface="Roboto Slab"/>
                <a:ea typeface="Roboto Slab"/>
                <a:cs typeface="Roboto Slab"/>
                <a:sym typeface="Roboto Slab"/>
              </a:rPr>
              <a:t>Test Case 3 Output: </a:t>
            </a:r>
            <a:endParaRPr b="1" u="sng">
              <a:solidFill>
                <a:schemeClr val="dk1"/>
              </a:solidFill>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solidFill>
                  <a:schemeClr val="dk1"/>
                </a:solidFill>
                <a:latin typeface="Roboto Slab"/>
                <a:ea typeface="Roboto Slab"/>
                <a:cs typeface="Roboto Slab"/>
                <a:sym typeface="Roboto Slab"/>
              </a:rPr>
              <a:t>4</a:t>
            </a:r>
            <a:endParaRPr sz="1200">
              <a:solidFill>
                <a:schemeClr val="dk1"/>
              </a:solidFill>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solidFill>
                  <a:schemeClr val="dk1"/>
                </a:solidFill>
                <a:latin typeface="Roboto Slab"/>
                <a:ea typeface="Roboto Slab"/>
                <a:cs typeface="Roboto Slab"/>
                <a:sym typeface="Roboto Slab"/>
              </a:rPr>
              <a:t>-1</a:t>
            </a:r>
            <a:endParaRPr sz="1200">
              <a:solidFill>
                <a:schemeClr val="dk1"/>
              </a:solidFill>
              <a:latin typeface="Roboto Slab"/>
              <a:ea typeface="Roboto Slab"/>
              <a:cs typeface="Roboto Slab"/>
              <a:sym typeface="Roboto Slab"/>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47"/>
          <p:cNvSpPr txBox="1">
            <a:spLocks noGrp="1"/>
          </p:cNvSpPr>
          <p:nvPr>
            <p:ph type="title" idx="4294967295"/>
          </p:nvPr>
        </p:nvSpPr>
        <p:spPr>
          <a:xfrm>
            <a:off x="631350" y="67431"/>
            <a:ext cx="7816200" cy="118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solidFill>
                  <a:srgbClr val="000000"/>
                </a:solidFill>
                <a:latin typeface="Roboto Slab"/>
                <a:ea typeface="Roboto Slab"/>
                <a:cs typeface="Roboto Slab"/>
                <a:sym typeface="Roboto Slab"/>
              </a:rPr>
              <a:t>Screenshots </a:t>
            </a:r>
            <a:endParaRPr sz="3600" b="1">
              <a:solidFill>
                <a:srgbClr val="000000"/>
              </a:solidFill>
              <a:latin typeface="Roboto Slab"/>
              <a:ea typeface="Roboto Slab"/>
              <a:cs typeface="Roboto Slab"/>
              <a:sym typeface="Roboto Slab"/>
            </a:endParaRPr>
          </a:p>
          <a:p>
            <a:pPr marL="0" lvl="0" indent="0" algn="l" rtl="0">
              <a:spcBef>
                <a:spcPts val="0"/>
              </a:spcBef>
              <a:spcAft>
                <a:spcPts val="0"/>
              </a:spcAft>
              <a:buNone/>
            </a:pPr>
            <a:endParaRPr sz="1000"/>
          </a:p>
          <a:p>
            <a:pPr marL="0" lvl="0" indent="0" algn="l" rtl="0">
              <a:spcBef>
                <a:spcPts val="0"/>
              </a:spcBef>
              <a:spcAft>
                <a:spcPts val="0"/>
              </a:spcAft>
              <a:buNone/>
            </a:pPr>
            <a:r>
              <a:rPr lang="en" sz="1400" b="1" u="sng">
                <a:latin typeface="Roboto Slab"/>
                <a:ea typeface="Roboto Slab"/>
                <a:cs typeface="Roboto Slab"/>
                <a:sym typeface="Roboto Slab"/>
              </a:rPr>
              <a:t>Test Case 1: </a:t>
            </a:r>
            <a:r>
              <a:rPr lang="en" sz="1400"/>
              <a:t> </a:t>
            </a:r>
            <a:endParaRPr sz="1400"/>
          </a:p>
        </p:txBody>
      </p:sp>
      <p:pic>
        <p:nvPicPr>
          <p:cNvPr id="752" name="Google Shape;752;p47"/>
          <p:cNvPicPr preferRelativeResize="0"/>
          <p:nvPr/>
        </p:nvPicPr>
        <p:blipFill rotWithShape="1">
          <a:blip r:embed="rId3">
            <a:alphaModFix/>
          </a:blip>
          <a:srcRect l="7504" t="15203" r="28841" b="10085"/>
          <a:stretch/>
        </p:blipFill>
        <p:spPr>
          <a:xfrm>
            <a:off x="1687626" y="1249125"/>
            <a:ext cx="5703648" cy="3765801"/>
          </a:xfrm>
          <a:prstGeom prst="rect">
            <a:avLst/>
          </a:prstGeom>
          <a:noFill/>
          <a:ln w="9525" cap="flat" cmpd="sng">
            <a:solidFill>
              <a:srgbClr val="000000"/>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48"/>
          <p:cNvSpPr txBox="1">
            <a:spLocks noGrp="1"/>
          </p:cNvSpPr>
          <p:nvPr>
            <p:ph type="title"/>
          </p:nvPr>
        </p:nvSpPr>
        <p:spPr>
          <a:xfrm>
            <a:off x="713100" y="362375"/>
            <a:ext cx="7717800" cy="5727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400" b="1" u="sng">
                <a:latin typeface="Roboto Slab"/>
                <a:ea typeface="Roboto Slab"/>
                <a:cs typeface="Roboto Slab"/>
                <a:sym typeface="Roboto Slab"/>
              </a:rPr>
              <a:t>Test Case 2: </a:t>
            </a:r>
            <a:endParaRPr sz="3200"/>
          </a:p>
        </p:txBody>
      </p:sp>
      <p:pic>
        <p:nvPicPr>
          <p:cNvPr id="758" name="Google Shape;758;p48"/>
          <p:cNvPicPr preferRelativeResize="0"/>
          <p:nvPr/>
        </p:nvPicPr>
        <p:blipFill rotWithShape="1">
          <a:blip r:embed="rId3">
            <a:alphaModFix/>
          </a:blip>
          <a:srcRect l="8080" t="13316" r="29664" b="12328"/>
          <a:stretch/>
        </p:blipFill>
        <p:spPr>
          <a:xfrm>
            <a:off x="1653162" y="935075"/>
            <a:ext cx="5837674" cy="3921901"/>
          </a:xfrm>
          <a:prstGeom prst="rect">
            <a:avLst/>
          </a:prstGeom>
          <a:noFill/>
          <a:ln w="9525" cap="flat" cmpd="sng">
            <a:solidFill>
              <a:srgbClr val="000000"/>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9"/>
          <p:cNvSpPr txBox="1">
            <a:spLocks noGrp="1"/>
          </p:cNvSpPr>
          <p:nvPr>
            <p:ph type="title"/>
          </p:nvPr>
        </p:nvSpPr>
        <p:spPr>
          <a:xfrm>
            <a:off x="804950" y="362375"/>
            <a:ext cx="77178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400" b="1" u="sng">
                <a:solidFill>
                  <a:schemeClr val="dk1"/>
                </a:solidFill>
                <a:latin typeface="Roboto Slab"/>
                <a:ea typeface="Roboto Slab"/>
                <a:cs typeface="Roboto Slab"/>
                <a:sym typeface="Roboto Slab"/>
              </a:rPr>
              <a:t>Test Case 3: </a:t>
            </a:r>
            <a:endParaRPr sz="3800">
              <a:solidFill>
                <a:schemeClr val="dk1"/>
              </a:solidFill>
            </a:endParaRPr>
          </a:p>
        </p:txBody>
      </p:sp>
      <p:pic>
        <p:nvPicPr>
          <p:cNvPr id="764" name="Google Shape;764;p49"/>
          <p:cNvPicPr preferRelativeResize="0"/>
          <p:nvPr/>
        </p:nvPicPr>
        <p:blipFill rotWithShape="1">
          <a:blip r:embed="rId3">
            <a:alphaModFix/>
          </a:blip>
          <a:srcRect l="8523" t="13081" r="30066" b="13507"/>
          <a:stretch/>
        </p:blipFill>
        <p:spPr>
          <a:xfrm>
            <a:off x="1469988" y="806475"/>
            <a:ext cx="6204024" cy="4171700"/>
          </a:xfrm>
          <a:prstGeom prst="rect">
            <a:avLst/>
          </a:prstGeom>
          <a:noFill/>
          <a:ln w="9525" cap="flat" cmpd="sng">
            <a:solidFill>
              <a:srgbClr val="000000"/>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50"/>
          <p:cNvSpPr txBox="1">
            <a:spLocks noGrp="1"/>
          </p:cNvSpPr>
          <p:nvPr>
            <p:ph type="title"/>
          </p:nvPr>
        </p:nvSpPr>
        <p:spPr>
          <a:xfrm>
            <a:off x="522375" y="165350"/>
            <a:ext cx="80067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solidFill>
                  <a:srgbClr val="000000"/>
                </a:solidFill>
                <a:latin typeface="Roboto Slab"/>
                <a:ea typeface="Roboto Slab"/>
                <a:cs typeface="Roboto Slab"/>
                <a:sym typeface="Roboto Slab"/>
              </a:rPr>
              <a:t>Description of Method Used</a:t>
            </a:r>
            <a:endParaRPr sz="3600" b="1">
              <a:solidFill>
                <a:srgbClr val="000000"/>
              </a:solidFill>
              <a:latin typeface="Roboto Slab"/>
              <a:ea typeface="Roboto Slab"/>
              <a:cs typeface="Roboto Slab"/>
              <a:sym typeface="Roboto Slab"/>
            </a:endParaRPr>
          </a:p>
        </p:txBody>
      </p:sp>
      <p:sp>
        <p:nvSpPr>
          <p:cNvPr id="770" name="Google Shape;770;p50"/>
          <p:cNvSpPr txBox="1">
            <a:spLocks noGrp="1"/>
          </p:cNvSpPr>
          <p:nvPr>
            <p:ph type="body" idx="1"/>
          </p:nvPr>
        </p:nvSpPr>
        <p:spPr>
          <a:xfrm>
            <a:off x="522375" y="888950"/>
            <a:ext cx="8006700" cy="1434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latin typeface="Roboto Slab"/>
                <a:ea typeface="Roboto Slab"/>
                <a:cs typeface="Roboto Slab"/>
                <a:sym typeface="Roboto Slab"/>
              </a:rPr>
              <a:t>The idea is to consider the given snake and ladder board as a directed graph, with the number of vertices equal to the number of cells in the board. The problem reduces to finding the shortest path in a graph. Every vertex of the graph has an edge to the next six vertices, if the next 6 vertices do not have a snake or ladder. </a:t>
            </a:r>
            <a:endParaRPr sz="1400">
              <a:latin typeface="Roboto Slab"/>
              <a:ea typeface="Roboto Slab"/>
              <a:cs typeface="Roboto Slab"/>
              <a:sym typeface="Roboto Slab"/>
            </a:endParaRPr>
          </a:p>
          <a:p>
            <a:pPr marL="0" lvl="0" indent="0" algn="just" rtl="0">
              <a:spcBef>
                <a:spcPts val="1600"/>
              </a:spcBef>
              <a:spcAft>
                <a:spcPts val="1600"/>
              </a:spcAft>
              <a:buNone/>
            </a:pPr>
            <a:r>
              <a:rPr lang="en" sz="1400">
                <a:latin typeface="Roboto Slab"/>
                <a:ea typeface="Roboto Slab"/>
                <a:cs typeface="Roboto Slab"/>
                <a:sym typeface="Roboto Slab"/>
              </a:rPr>
              <a:t>If no snake or ladder: </a:t>
            </a:r>
            <a:endParaRPr sz="1400">
              <a:latin typeface="Roboto Slab"/>
              <a:ea typeface="Roboto Slab"/>
              <a:cs typeface="Roboto Slab"/>
              <a:sym typeface="Roboto Slab"/>
            </a:endParaRPr>
          </a:p>
        </p:txBody>
      </p:sp>
      <p:pic>
        <p:nvPicPr>
          <p:cNvPr id="771" name="Google Shape;771;p50"/>
          <p:cNvPicPr preferRelativeResize="0"/>
          <p:nvPr/>
        </p:nvPicPr>
        <p:blipFill>
          <a:blip r:embed="rId3">
            <a:alphaModFix/>
          </a:blip>
          <a:stretch>
            <a:fillRect/>
          </a:stretch>
        </p:blipFill>
        <p:spPr>
          <a:xfrm>
            <a:off x="1654725" y="2371475"/>
            <a:ext cx="5834546" cy="251505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51"/>
          <p:cNvSpPr txBox="1">
            <a:spLocks noGrp="1"/>
          </p:cNvSpPr>
          <p:nvPr>
            <p:ph type="body" idx="1"/>
          </p:nvPr>
        </p:nvSpPr>
        <p:spPr>
          <a:xfrm>
            <a:off x="644325" y="293925"/>
            <a:ext cx="7786800" cy="4647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latin typeface="Roboto Slab"/>
                <a:ea typeface="Roboto Slab"/>
                <a:cs typeface="Roboto Slab"/>
                <a:sym typeface="Roboto Slab"/>
              </a:rPr>
              <a:t>If any of the next six vertices has a snake or ladder, then the edge from the current vertex goes to the top of the ladder or tail of the snake. </a:t>
            </a:r>
            <a:endParaRPr sz="1400">
              <a:latin typeface="Roboto Slab"/>
              <a:ea typeface="Roboto Slab"/>
              <a:cs typeface="Roboto Slab"/>
              <a:sym typeface="Roboto Slab"/>
            </a:endParaRPr>
          </a:p>
          <a:p>
            <a:pPr marL="0" lvl="0" indent="0" algn="just" rtl="0">
              <a:spcBef>
                <a:spcPts val="1600"/>
              </a:spcBef>
              <a:spcAft>
                <a:spcPts val="0"/>
              </a:spcAft>
              <a:buNone/>
            </a:pPr>
            <a:endParaRPr sz="1400">
              <a:latin typeface="Roboto Slab"/>
              <a:ea typeface="Roboto Slab"/>
              <a:cs typeface="Roboto Slab"/>
              <a:sym typeface="Roboto Slab"/>
            </a:endParaRPr>
          </a:p>
          <a:p>
            <a:pPr marL="0" lvl="0" indent="0" algn="just" rtl="0">
              <a:spcBef>
                <a:spcPts val="1600"/>
              </a:spcBef>
              <a:spcAft>
                <a:spcPts val="0"/>
              </a:spcAft>
              <a:buNone/>
            </a:pPr>
            <a:endParaRPr sz="1400">
              <a:latin typeface="Roboto Slab"/>
              <a:ea typeface="Roboto Slab"/>
              <a:cs typeface="Roboto Slab"/>
              <a:sym typeface="Roboto Slab"/>
            </a:endParaRPr>
          </a:p>
          <a:p>
            <a:pPr marL="0" lvl="0" indent="0" algn="just" rtl="0">
              <a:spcBef>
                <a:spcPts val="1600"/>
              </a:spcBef>
              <a:spcAft>
                <a:spcPts val="0"/>
              </a:spcAft>
              <a:buNone/>
            </a:pPr>
            <a:endParaRPr sz="1400">
              <a:latin typeface="Roboto Slab"/>
              <a:ea typeface="Roboto Slab"/>
              <a:cs typeface="Roboto Slab"/>
              <a:sym typeface="Roboto Slab"/>
            </a:endParaRPr>
          </a:p>
          <a:p>
            <a:pPr marL="0" lvl="0" indent="0" algn="just" rtl="0">
              <a:spcBef>
                <a:spcPts val="1600"/>
              </a:spcBef>
              <a:spcAft>
                <a:spcPts val="0"/>
              </a:spcAft>
              <a:buNone/>
            </a:pPr>
            <a:endParaRPr sz="1400">
              <a:latin typeface="Roboto Slab"/>
              <a:ea typeface="Roboto Slab"/>
              <a:cs typeface="Roboto Slab"/>
              <a:sym typeface="Roboto Slab"/>
            </a:endParaRPr>
          </a:p>
          <a:p>
            <a:pPr marL="0" lvl="0" indent="0" algn="just" rtl="0">
              <a:spcBef>
                <a:spcPts val="1600"/>
              </a:spcBef>
              <a:spcAft>
                <a:spcPts val="0"/>
              </a:spcAft>
              <a:buNone/>
            </a:pPr>
            <a:endParaRPr sz="1400">
              <a:latin typeface="Roboto Slab"/>
              <a:ea typeface="Roboto Slab"/>
              <a:cs typeface="Roboto Slab"/>
              <a:sym typeface="Roboto Slab"/>
            </a:endParaRPr>
          </a:p>
          <a:p>
            <a:pPr marL="0" lvl="0" indent="0" algn="just" rtl="0">
              <a:spcBef>
                <a:spcPts val="1600"/>
              </a:spcBef>
              <a:spcAft>
                <a:spcPts val="0"/>
              </a:spcAft>
              <a:buNone/>
            </a:pPr>
            <a:r>
              <a:rPr lang="en" sz="1400">
                <a:latin typeface="Roboto Slab"/>
                <a:ea typeface="Roboto Slab"/>
                <a:cs typeface="Roboto Slab"/>
                <a:sym typeface="Roboto Slab"/>
              </a:rPr>
              <a:t>Since all edges are of equal weight, we can efficiently find the shortest path using Breadth First Search of the graph. </a:t>
            </a:r>
            <a:endParaRPr sz="1400">
              <a:latin typeface="Roboto Slab"/>
              <a:ea typeface="Roboto Slab"/>
              <a:cs typeface="Roboto Slab"/>
              <a:sym typeface="Roboto Slab"/>
            </a:endParaRPr>
          </a:p>
          <a:p>
            <a:pPr marL="0" lvl="0" indent="0" algn="just" rtl="0">
              <a:spcBef>
                <a:spcPts val="1600"/>
              </a:spcBef>
              <a:spcAft>
                <a:spcPts val="0"/>
              </a:spcAft>
              <a:buNone/>
            </a:pPr>
            <a:r>
              <a:rPr lang="en" sz="1400" b="1">
                <a:latin typeface="Roboto Slab"/>
                <a:ea typeface="Roboto Slab"/>
                <a:cs typeface="Roboto Slab"/>
                <a:sym typeface="Roboto Slab"/>
              </a:rPr>
              <a:t>Complexity of Algorithm used</a:t>
            </a:r>
            <a:endParaRPr sz="1400" b="1">
              <a:latin typeface="Roboto Slab"/>
              <a:ea typeface="Roboto Slab"/>
              <a:cs typeface="Roboto Slab"/>
              <a:sym typeface="Roboto Slab"/>
            </a:endParaRPr>
          </a:p>
          <a:p>
            <a:pPr marL="0" lvl="0" indent="0" algn="just" rtl="0">
              <a:spcBef>
                <a:spcPts val="1600"/>
              </a:spcBef>
              <a:spcAft>
                <a:spcPts val="1600"/>
              </a:spcAft>
              <a:buNone/>
            </a:pPr>
            <a:r>
              <a:rPr lang="en" sz="1400">
                <a:latin typeface="Roboto Slab"/>
                <a:ea typeface="Roboto Slab"/>
                <a:cs typeface="Roboto Slab"/>
                <a:sym typeface="Roboto Slab"/>
              </a:rPr>
              <a:t>Time complexity of the above solution is </a:t>
            </a:r>
            <a:r>
              <a:rPr lang="en" sz="1400" b="1">
                <a:latin typeface="Roboto Slab"/>
                <a:ea typeface="Roboto Slab"/>
                <a:cs typeface="Roboto Slab"/>
                <a:sym typeface="Roboto Slab"/>
              </a:rPr>
              <a:t>O(N)</a:t>
            </a:r>
            <a:r>
              <a:rPr lang="en" sz="1400">
                <a:latin typeface="Roboto Slab"/>
                <a:ea typeface="Roboto Slab"/>
                <a:cs typeface="Roboto Slab"/>
                <a:sym typeface="Roboto Slab"/>
              </a:rPr>
              <a:t>, as every cell is added and removed only once from the queue, and a typical enqueue or dequeue operation takes O(1) time. </a:t>
            </a:r>
            <a:endParaRPr sz="1400">
              <a:latin typeface="Roboto Slab"/>
              <a:ea typeface="Roboto Slab"/>
              <a:cs typeface="Roboto Slab"/>
              <a:sym typeface="Roboto Slab"/>
            </a:endParaRPr>
          </a:p>
        </p:txBody>
      </p:sp>
      <p:pic>
        <p:nvPicPr>
          <p:cNvPr id="777" name="Google Shape;777;p51"/>
          <p:cNvPicPr preferRelativeResize="0"/>
          <p:nvPr/>
        </p:nvPicPr>
        <p:blipFill>
          <a:blip r:embed="rId3">
            <a:alphaModFix/>
          </a:blip>
          <a:stretch>
            <a:fillRect/>
          </a:stretch>
        </p:blipFill>
        <p:spPr>
          <a:xfrm>
            <a:off x="3363812" y="896375"/>
            <a:ext cx="2347825" cy="203875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52"/>
          <p:cNvSpPr txBox="1">
            <a:spLocks noGrp="1"/>
          </p:cNvSpPr>
          <p:nvPr>
            <p:ph type="title"/>
          </p:nvPr>
        </p:nvSpPr>
        <p:spPr>
          <a:xfrm>
            <a:off x="582550" y="1122400"/>
            <a:ext cx="7711500" cy="86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000000"/>
                </a:solidFill>
                <a:latin typeface="Roboto Slab"/>
                <a:ea typeface="Roboto Slab"/>
                <a:cs typeface="Roboto Slab"/>
                <a:sym typeface="Roboto Slab"/>
              </a:rPr>
              <a:t>Graph Representation</a:t>
            </a:r>
            <a:endParaRPr sz="3600" b="1">
              <a:solidFill>
                <a:srgbClr val="000000"/>
              </a:solidFill>
              <a:latin typeface="Roboto Slab"/>
              <a:ea typeface="Roboto Slab"/>
              <a:cs typeface="Roboto Slab"/>
              <a:sym typeface="Roboto Slab"/>
            </a:endParaRPr>
          </a:p>
        </p:txBody>
      </p:sp>
      <p:sp>
        <p:nvSpPr>
          <p:cNvPr id="783" name="Google Shape;783;p52"/>
          <p:cNvSpPr txBox="1"/>
          <p:nvPr/>
        </p:nvSpPr>
        <p:spPr>
          <a:xfrm>
            <a:off x="324000" y="2293750"/>
            <a:ext cx="84960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Each block from 1 to 100 is a vertex.</a:t>
            </a:r>
            <a:endParaRPr sz="1600">
              <a:solidFill>
                <a:schemeClr val="dk1"/>
              </a:solidFill>
              <a:latin typeface="Roboto Slab"/>
              <a:ea typeface="Roboto Slab"/>
              <a:cs typeface="Roboto Slab"/>
              <a:sym typeface="Roboto Slab"/>
            </a:endParaRPr>
          </a:p>
          <a:p>
            <a:pPr marL="457200" lvl="0" indent="-330200" algn="l" rtl="0">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Each possible move from a dice roll is an edge. </a:t>
            </a:r>
            <a:endParaRPr sz="1600">
              <a:solidFill>
                <a:schemeClr val="dk1"/>
              </a:solidFill>
              <a:latin typeface="Roboto Slab"/>
              <a:ea typeface="Roboto Slab"/>
              <a:cs typeface="Roboto Slab"/>
              <a:sym typeface="Roboto Slab"/>
            </a:endParaRPr>
          </a:p>
          <a:p>
            <a:pPr marL="457200" lvl="0" indent="-330200" algn="l" rtl="0">
              <a:spcBef>
                <a:spcPts val="0"/>
              </a:spcBef>
              <a:spcAft>
                <a:spcPts val="0"/>
              </a:spcAft>
              <a:buClr>
                <a:schemeClr val="dk1"/>
              </a:buClr>
              <a:buSzPts val="1600"/>
              <a:buFont typeface="Roboto Slab"/>
              <a:buChar char="●"/>
            </a:pPr>
            <a:r>
              <a:rPr lang="en" sz="1600">
                <a:solidFill>
                  <a:schemeClr val="dk1"/>
                </a:solidFill>
                <a:latin typeface="Roboto Slab"/>
                <a:ea typeface="Roboto Slab"/>
                <a:cs typeface="Roboto Slab"/>
                <a:sym typeface="Roboto Slab"/>
              </a:rPr>
              <a:t>Start vertex is 1. End vertex is 100.</a:t>
            </a:r>
            <a:endParaRPr sz="1600">
              <a:solidFill>
                <a:schemeClr val="dk1"/>
              </a:solidFill>
              <a:latin typeface="Roboto Slab"/>
              <a:ea typeface="Roboto Slab"/>
              <a:cs typeface="Roboto Slab"/>
              <a:sym typeface="Roboto Slab"/>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53"/>
          <p:cNvSpPr txBox="1">
            <a:spLocks noGrp="1"/>
          </p:cNvSpPr>
          <p:nvPr>
            <p:ph type="title"/>
          </p:nvPr>
        </p:nvSpPr>
        <p:spPr>
          <a:xfrm>
            <a:off x="882675" y="59950"/>
            <a:ext cx="7840800" cy="88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b="1">
                <a:solidFill>
                  <a:srgbClr val="000000"/>
                </a:solidFill>
                <a:latin typeface="Roboto Slab"/>
                <a:ea typeface="Roboto Slab"/>
                <a:cs typeface="Roboto Slab"/>
                <a:sym typeface="Roboto Slab"/>
              </a:rPr>
              <a:t>Breadth First Search (BFS) of a Graph:</a:t>
            </a:r>
            <a:endParaRPr sz="3300" b="1">
              <a:solidFill>
                <a:srgbClr val="000000"/>
              </a:solidFill>
              <a:latin typeface="Roboto Slab"/>
              <a:ea typeface="Roboto Slab"/>
              <a:cs typeface="Roboto Slab"/>
              <a:sym typeface="Roboto Slab"/>
            </a:endParaRPr>
          </a:p>
        </p:txBody>
      </p:sp>
      <p:sp>
        <p:nvSpPr>
          <p:cNvPr id="789" name="Google Shape;789;p53"/>
          <p:cNvSpPr txBox="1">
            <a:spLocks noGrp="1"/>
          </p:cNvSpPr>
          <p:nvPr>
            <p:ph type="subTitle" idx="1"/>
          </p:nvPr>
        </p:nvSpPr>
        <p:spPr>
          <a:xfrm>
            <a:off x="605800" y="947350"/>
            <a:ext cx="7926900" cy="399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dirty="0">
                <a:latin typeface="Roboto Slab"/>
                <a:ea typeface="Roboto Slab"/>
                <a:cs typeface="Roboto Slab"/>
                <a:sym typeface="Roboto Slab"/>
              </a:rPr>
              <a:t>BFS is a traversing algorithm where you start traversing from a selected node (source or starting node) and traverse the graph layerwise, thus exploring the neighbour nodes (nodes which are directly connected to source node). You then move towards the next-level neighbour nodes. </a:t>
            </a:r>
            <a:endParaRPr lang="en" sz="1400" dirty="0" smtClean="0">
              <a:latin typeface="Roboto Slab"/>
              <a:ea typeface="Roboto Slab"/>
              <a:cs typeface="Roboto Slab"/>
              <a:sym typeface="Roboto Slab"/>
            </a:endParaRPr>
          </a:p>
          <a:p>
            <a:pPr marL="0" lvl="0" indent="0" algn="just" rtl="0">
              <a:spcBef>
                <a:spcPts val="0"/>
              </a:spcBef>
              <a:spcAft>
                <a:spcPts val="0"/>
              </a:spcAft>
              <a:buNone/>
            </a:pPr>
            <a:endParaRPr sz="1400" dirty="0">
              <a:latin typeface="Roboto Slab"/>
              <a:ea typeface="Roboto Slab"/>
              <a:cs typeface="Roboto Slab"/>
              <a:sym typeface="Roboto Slab"/>
            </a:endParaRPr>
          </a:p>
          <a:p>
            <a:pPr marL="0" lvl="0" indent="0" algn="just" rtl="0">
              <a:spcBef>
                <a:spcPts val="0"/>
              </a:spcBef>
              <a:spcAft>
                <a:spcPts val="0"/>
              </a:spcAft>
              <a:buNone/>
            </a:pPr>
            <a:r>
              <a:rPr lang="en" sz="1400" dirty="0">
                <a:latin typeface="Roboto Slab"/>
                <a:ea typeface="Roboto Slab"/>
                <a:cs typeface="Roboto Slab"/>
                <a:sym typeface="Roboto Slab"/>
              </a:rPr>
              <a:t>As the name BFS suggests, you are required to traverse the graph breadthwise as follows:</a:t>
            </a:r>
            <a:endParaRPr sz="1400" dirty="0">
              <a:latin typeface="Roboto Slab"/>
              <a:ea typeface="Roboto Slab"/>
              <a:cs typeface="Roboto Slab"/>
              <a:sym typeface="Roboto Slab"/>
            </a:endParaRPr>
          </a:p>
          <a:p>
            <a:pPr marL="457200" lvl="0" indent="-317500" algn="just" rtl="0">
              <a:spcBef>
                <a:spcPts val="0"/>
              </a:spcBef>
              <a:spcAft>
                <a:spcPts val="0"/>
              </a:spcAft>
              <a:buSzPts val="1400"/>
              <a:buFont typeface="Roboto Slab"/>
              <a:buChar char="●"/>
            </a:pPr>
            <a:r>
              <a:rPr lang="en" sz="1400" dirty="0">
                <a:latin typeface="Roboto Slab"/>
                <a:ea typeface="Roboto Slab"/>
                <a:cs typeface="Roboto Slab"/>
                <a:sym typeface="Roboto Slab"/>
              </a:rPr>
              <a:t>First move horizontally and visit all the nodes of the current layer</a:t>
            </a:r>
            <a:endParaRPr sz="1400" dirty="0">
              <a:latin typeface="Roboto Slab"/>
              <a:ea typeface="Roboto Slab"/>
              <a:cs typeface="Roboto Slab"/>
              <a:sym typeface="Roboto Slab"/>
            </a:endParaRPr>
          </a:p>
          <a:p>
            <a:pPr marL="457200" lvl="0" indent="-317500" algn="just" rtl="0">
              <a:spcBef>
                <a:spcPts val="0"/>
              </a:spcBef>
              <a:spcAft>
                <a:spcPts val="0"/>
              </a:spcAft>
              <a:buSzPts val="1400"/>
              <a:buFont typeface="Roboto Slab"/>
              <a:buChar char="●"/>
            </a:pPr>
            <a:r>
              <a:rPr lang="en" sz="1400" dirty="0">
                <a:latin typeface="Roboto Slab"/>
                <a:ea typeface="Roboto Slab"/>
                <a:cs typeface="Roboto Slab"/>
                <a:sym typeface="Roboto Slab"/>
              </a:rPr>
              <a:t>Then move to the next layer </a:t>
            </a:r>
            <a:endParaRPr sz="1400" dirty="0">
              <a:latin typeface="Roboto Slab"/>
              <a:ea typeface="Roboto Slab"/>
              <a:cs typeface="Roboto Slab"/>
              <a:sym typeface="Roboto Slab"/>
            </a:endParaRPr>
          </a:p>
          <a:p>
            <a:pPr marL="0" lvl="0" indent="0" algn="just" rtl="0">
              <a:spcBef>
                <a:spcPts val="0"/>
              </a:spcBef>
              <a:spcAft>
                <a:spcPts val="0"/>
              </a:spcAft>
              <a:buNone/>
            </a:pPr>
            <a:endParaRPr lang="en-GB" sz="1400" dirty="0" smtClean="0">
              <a:latin typeface="Roboto Slab"/>
              <a:ea typeface="Roboto Slab"/>
              <a:cs typeface="Roboto Slab"/>
              <a:sym typeface="Roboto Slab"/>
            </a:endParaRPr>
          </a:p>
          <a:p>
            <a:pPr marL="0" lvl="0" indent="0" algn="just" rtl="0">
              <a:spcBef>
                <a:spcPts val="0"/>
              </a:spcBef>
              <a:spcAft>
                <a:spcPts val="0"/>
              </a:spcAft>
              <a:buNone/>
            </a:pPr>
            <a:endParaRPr sz="1400" dirty="0">
              <a:latin typeface="Roboto Slab"/>
              <a:ea typeface="Roboto Slab"/>
              <a:cs typeface="Roboto Slab"/>
              <a:sym typeface="Roboto Slab"/>
            </a:endParaRPr>
          </a:p>
          <a:p>
            <a:pPr marL="0" lvl="0" indent="0" algn="just" rtl="0">
              <a:spcBef>
                <a:spcPts val="0"/>
              </a:spcBef>
              <a:spcAft>
                <a:spcPts val="0"/>
              </a:spcAft>
              <a:buNone/>
            </a:pPr>
            <a:r>
              <a:rPr lang="en" sz="1400" dirty="0">
                <a:latin typeface="Roboto Slab"/>
                <a:ea typeface="Roboto Slab"/>
                <a:cs typeface="Roboto Slab"/>
                <a:sym typeface="Roboto Slab"/>
              </a:rPr>
              <a:t>Consider the given diagram. The distance between </a:t>
            </a:r>
            <a:endParaRPr sz="1400" dirty="0">
              <a:latin typeface="Roboto Slab"/>
              <a:ea typeface="Roboto Slab"/>
              <a:cs typeface="Roboto Slab"/>
              <a:sym typeface="Roboto Slab"/>
            </a:endParaRPr>
          </a:p>
          <a:p>
            <a:pPr marL="0" lvl="0" indent="0" algn="just" rtl="0">
              <a:spcBef>
                <a:spcPts val="0"/>
              </a:spcBef>
              <a:spcAft>
                <a:spcPts val="0"/>
              </a:spcAft>
              <a:buNone/>
            </a:pPr>
            <a:r>
              <a:rPr lang="en" sz="1400" dirty="0">
                <a:latin typeface="Roboto Slab"/>
                <a:ea typeface="Roboto Slab"/>
                <a:cs typeface="Roboto Slab"/>
                <a:sym typeface="Roboto Slab"/>
              </a:rPr>
              <a:t>the nodes in layer 1 is comparatively lesser than the </a:t>
            </a:r>
            <a:endParaRPr sz="1400" dirty="0">
              <a:latin typeface="Roboto Slab"/>
              <a:ea typeface="Roboto Slab"/>
              <a:cs typeface="Roboto Slab"/>
              <a:sym typeface="Roboto Slab"/>
            </a:endParaRPr>
          </a:p>
          <a:p>
            <a:pPr marL="0" lvl="0" indent="0" algn="just" rtl="0">
              <a:spcBef>
                <a:spcPts val="0"/>
              </a:spcBef>
              <a:spcAft>
                <a:spcPts val="0"/>
              </a:spcAft>
              <a:buNone/>
            </a:pPr>
            <a:r>
              <a:rPr lang="en" sz="1400" dirty="0">
                <a:latin typeface="Roboto Slab"/>
                <a:ea typeface="Roboto Slab"/>
                <a:cs typeface="Roboto Slab"/>
                <a:sym typeface="Roboto Slab"/>
              </a:rPr>
              <a:t>distance between the nodes in layer 2. Therefore, in </a:t>
            </a:r>
            <a:endParaRPr sz="1400" dirty="0">
              <a:latin typeface="Roboto Slab"/>
              <a:ea typeface="Roboto Slab"/>
              <a:cs typeface="Roboto Slab"/>
              <a:sym typeface="Roboto Slab"/>
            </a:endParaRPr>
          </a:p>
          <a:p>
            <a:pPr marL="0" lvl="0" indent="0" algn="just" rtl="0">
              <a:spcBef>
                <a:spcPts val="0"/>
              </a:spcBef>
              <a:spcAft>
                <a:spcPts val="0"/>
              </a:spcAft>
              <a:buNone/>
            </a:pPr>
            <a:r>
              <a:rPr lang="en" sz="1400" dirty="0">
                <a:latin typeface="Roboto Slab"/>
                <a:ea typeface="Roboto Slab"/>
                <a:cs typeface="Roboto Slab"/>
                <a:sym typeface="Roboto Slab"/>
              </a:rPr>
              <a:t>BFS, you must traverse all the nodes in layer 1 before </a:t>
            </a:r>
            <a:endParaRPr sz="1400" dirty="0">
              <a:latin typeface="Roboto Slab"/>
              <a:ea typeface="Roboto Slab"/>
              <a:cs typeface="Roboto Slab"/>
              <a:sym typeface="Roboto Slab"/>
            </a:endParaRPr>
          </a:p>
          <a:p>
            <a:pPr marL="0" lvl="0" indent="0" algn="just" rtl="0">
              <a:spcBef>
                <a:spcPts val="0"/>
              </a:spcBef>
              <a:spcAft>
                <a:spcPts val="0"/>
              </a:spcAft>
              <a:buNone/>
            </a:pPr>
            <a:r>
              <a:rPr lang="en" sz="1400" dirty="0">
                <a:latin typeface="Roboto Slab"/>
                <a:ea typeface="Roboto Slab"/>
                <a:cs typeface="Roboto Slab"/>
                <a:sym typeface="Roboto Slab"/>
              </a:rPr>
              <a:t>you move to the nodes in layer 2. </a:t>
            </a:r>
            <a:endParaRPr sz="1400" dirty="0">
              <a:latin typeface="Roboto Slab"/>
              <a:ea typeface="Roboto Slab"/>
              <a:cs typeface="Roboto Slab"/>
              <a:sym typeface="Roboto Slab"/>
            </a:endParaRPr>
          </a:p>
          <a:p>
            <a:pPr marL="0" lvl="0" indent="0" algn="just" rtl="0">
              <a:spcBef>
                <a:spcPts val="0"/>
              </a:spcBef>
              <a:spcAft>
                <a:spcPts val="0"/>
              </a:spcAft>
              <a:buNone/>
            </a:pPr>
            <a:endParaRPr sz="1400" dirty="0">
              <a:latin typeface="Roboto Slab"/>
              <a:ea typeface="Roboto Slab"/>
              <a:cs typeface="Roboto Slab"/>
              <a:sym typeface="Roboto Slab"/>
            </a:endParaRPr>
          </a:p>
        </p:txBody>
      </p:sp>
      <p:pic>
        <p:nvPicPr>
          <p:cNvPr id="790" name="Google Shape;790;p53"/>
          <p:cNvPicPr preferRelativeResize="0"/>
          <p:nvPr/>
        </p:nvPicPr>
        <p:blipFill>
          <a:blip r:embed="rId3">
            <a:alphaModFix/>
          </a:blip>
          <a:stretch>
            <a:fillRect/>
          </a:stretch>
        </p:blipFill>
        <p:spPr>
          <a:xfrm>
            <a:off x="5335200" y="2639483"/>
            <a:ext cx="3674029" cy="2371000"/>
          </a:xfrm>
          <a:prstGeom prst="rect">
            <a:avLst/>
          </a:prstGeom>
          <a:noFill/>
          <a:ln w="9525" cap="flat" cmpd="sng">
            <a:solidFill>
              <a:srgbClr val="000000"/>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54"/>
          <p:cNvSpPr txBox="1">
            <a:spLocks noGrp="1"/>
          </p:cNvSpPr>
          <p:nvPr>
            <p:ph type="title"/>
          </p:nvPr>
        </p:nvSpPr>
        <p:spPr>
          <a:xfrm>
            <a:off x="639750" y="995525"/>
            <a:ext cx="7864500" cy="1106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3600" b="1">
                <a:solidFill>
                  <a:srgbClr val="000000"/>
                </a:solidFill>
                <a:latin typeface="Roboto Slab"/>
                <a:ea typeface="Roboto Slab"/>
                <a:cs typeface="Roboto Slab"/>
                <a:sym typeface="Roboto Slab"/>
              </a:rPr>
              <a:t>References</a:t>
            </a:r>
            <a:endParaRPr sz="3600" b="1">
              <a:solidFill>
                <a:srgbClr val="000000"/>
              </a:solidFill>
              <a:latin typeface="Roboto Slab"/>
              <a:ea typeface="Roboto Slab"/>
              <a:cs typeface="Roboto Slab"/>
              <a:sym typeface="Roboto Slab"/>
            </a:endParaRPr>
          </a:p>
        </p:txBody>
      </p:sp>
      <p:sp>
        <p:nvSpPr>
          <p:cNvPr id="796" name="Google Shape;796;p54"/>
          <p:cNvSpPr txBox="1">
            <a:spLocks noGrp="1"/>
          </p:cNvSpPr>
          <p:nvPr>
            <p:ph type="subTitle" idx="1"/>
          </p:nvPr>
        </p:nvSpPr>
        <p:spPr>
          <a:xfrm>
            <a:off x="639750" y="2200925"/>
            <a:ext cx="7864500" cy="16566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u="sng">
                <a:solidFill>
                  <a:schemeClr val="hlink"/>
                </a:solidFill>
                <a:latin typeface="Roboto Slab"/>
                <a:ea typeface="Roboto Slab"/>
                <a:cs typeface="Roboto Slab"/>
                <a:sym typeface="Roboto Slab"/>
                <a:hlinkClick r:id="rId3"/>
              </a:rPr>
              <a:t>https://www.hackerrank.com/challenges/the-quickest-way-up/problem</a:t>
            </a:r>
            <a:endParaRPr>
              <a:latin typeface="Roboto Slab"/>
              <a:ea typeface="Roboto Slab"/>
              <a:cs typeface="Roboto Slab"/>
              <a:sym typeface="Roboto Slab"/>
            </a:endParaRPr>
          </a:p>
          <a:p>
            <a:pPr marL="0" lvl="0" indent="0" algn="just" rtl="0">
              <a:spcBef>
                <a:spcPts val="0"/>
              </a:spcBef>
              <a:spcAft>
                <a:spcPts val="0"/>
              </a:spcAft>
              <a:buNone/>
            </a:pPr>
            <a:r>
              <a:rPr lang="en" u="sng">
                <a:solidFill>
                  <a:schemeClr val="hlink"/>
                </a:solidFill>
                <a:latin typeface="Roboto Slab"/>
                <a:ea typeface="Roboto Slab"/>
                <a:cs typeface="Roboto Slab"/>
                <a:sym typeface="Roboto Slab"/>
                <a:hlinkClick r:id="rId4"/>
              </a:rPr>
              <a:t>https://www.geeksforgeeks.org/snake-ladder-problem-2/</a:t>
            </a:r>
            <a:endParaRPr>
              <a:latin typeface="Roboto Slab"/>
              <a:ea typeface="Roboto Slab"/>
              <a:cs typeface="Roboto Slab"/>
              <a:sym typeface="Roboto Slab"/>
            </a:endParaRPr>
          </a:p>
          <a:p>
            <a:pPr marL="0" lvl="0" indent="0" algn="just" rtl="0">
              <a:spcBef>
                <a:spcPts val="0"/>
              </a:spcBef>
              <a:spcAft>
                <a:spcPts val="0"/>
              </a:spcAft>
              <a:buNone/>
            </a:pPr>
            <a:r>
              <a:rPr lang="en" u="sng">
                <a:solidFill>
                  <a:schemeClr val="hlink"/>
                </a:solidFill>
                <a:latin typeface="Roboto Slab"/>
                <a:ea typeface="Roboto Slab"/>
                <a:cs typeface="Roboto Slab"/>
                <a:sym typeface="Roboto Slab"/>
                <a:hlinkClick r:id="rId5"/>
              </a:rPr>
              <a:t>https://www.geeksforgeeks.org/breadth-first-search-or-bfs-for-a-graph/</a:t>
            </a:r>
            <a:r>
              <a:rPr lang="en">
                <a:latin typeface="Roboto Slab"/>
                <a:ea typeface="Roboto Slab"/>
                <a:cs typeface="Roboto Slab"/>
                <a:sym typeface="Roboto Slab"/>
              </a:rPr>
              <a:t> </a:t>
            </a:r>
            <a:endParaRPr>
              <a:latin typeface="Roboto Slab"/>
              <a:ea typeface="Roboto Slab"/>
              <a:cs typeface="Roboto Slab"/>
              <a:sym typeface="Roboto Slab"/>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55"/>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latin typeface="Roboto Slab"/>
                <a:ea typeface="Roboto Slab"/>
                <a:cs typeface="Roboto Slab"/>
                <a:sym typeface="Roboto Slab"/>
              </a:rPr>
              <a:t>Conclusion</a:t>
            </a:r>
            <a:endParaRPr sz="3600" b="1">
              <a:latin typeface="Roboto Slab"/>
              <a:ea typeface="Roboto Slab"/>
              <a:cs typeface="Roboto Slab"/>
              <a:sym typeface="Roboto Slab"/>
            </a:endParaRPr>
          </a:p>
        </p:txBody>
      </p:sp>
      <p:sp>
        <p:nvSpPr>
          <p:cNvPr id="802" name="Google Shape;802;p55"/>
          <p:cNvSpPr txBox="1"/>
          <p:nvPr/>
        </p:nvSpPr>
        <p:spPr>
          <a:xfrm>
            <a:off x="1674150" y="1938000"/>
            <a:ext cx="5795700" cy="1600408"/>
          </a:xfrm>
          <a:prstGeom prst="rect">
            <a:avLst/>
          </a:prstGeom>
          <a:noFill/>
          <a:ln>
            <a:noFill/>
          </a:ln>
        </p:spPr>
        <p:txBody>
          <a:bodyPr spcFirstLastPara="1" wrap="square" lIns="91425" tIns="91425" rIns="91425" bIns="91425" anchor="t" anchorCtr="0">
            <a:spAutoFit/>
          </a:bodyPr>
          <a:lstStyle/>
          <a:p>
            <a:pPr lvl="0" algn="just">
              <a:lnSpc>
                <a:spcPct val="115000"/>
              </a:lnSpc>
            </a:pPr>
            <a:r>
              <a:rPr lang="en" sz="1600" dirty="0">
                <a:latin typeface="Roboto Slab"/>
                <a:ea typeface="Roboto Slab"/>
                <a:cs typeface="Roboto Slab"/>
                <a:sym typeface="Roboto Slab"/>
              </a:rPr>
              <a:t>We solved the Snakes and Ladders Problem </a:t>
            </a:r>
            <a:r>
              <a:rPr lang="en-US" sz="1600" dirty="0">
                <a:latin typeface="Roboto Slab"/>
                <a:ea typeface="Roboto Slab"/>
                <a:cs typeface="Roboto Slab"/>
                <a:sym typeface="Roboto Slab"/>
              </a:rPr>
              <a:t>by considering the board as a directed graph, and used Breadth First </a:t>
            </a:r>
            <a:r>
              <a:rPr lang="en-US" sz="1600" dirty="0" smtClean="0">
                <a:latin typeface="Roboto Slab"/>
                <a:ea typeface="Roboto Slab"/>
                <a:cs typeface="Roboto Slab"/>
                <a:sym typeface="Roboto Slab"/>
              </a:rPr>
              <a:t>Search. This method</a:t>
            </a:r>
            <a:r>
              <a:rPr lang="en" sz="1600" dirty="0" smtClean="0">
                <a:latin typeface="Roboto Slab"/>
                <a:ea typeface="Roboto Slab"/>
                <a:cs typeface="Roboto Slab"/>
                <a:sym typeface="Roboto Slab"/>
              </a:rPr>
              <a:t> </a:t>
            </a:r>
            <a:r>
              <a:rPr lang="en" sz="1600" dirty="0">
                <a:latin typeface="Roboto Slab"/>
                <a:ea typeface="Roboto Slab"/>
                <a:cs typeface="Roboto Slab"/>
                <a:sym typeface="Roboto Slab"/>
              </a:rPr>
              <a:t>efficiently </a:t>
            </a:r>
            <a:r>
              <a:rPr lang="en" sz="1600" dirty="0" smtClean="0">
                <a:latin typeface="Roboto Slab"/>
                <a:ea typeface="Roboto Slab"/>
                <a:cs typeface="Roboto Slab"/>
                <a:sym typeface="Roboto Slab"/>
              </a:rPr>
              <a:t>found </a:t>
            </a:r>
            <a:r>
              <a:rPr lang="en" sz="1600" dirty="0">
                <a:latin typeface="Roboto Slab"/>
                <a:ea typeface="Roboto Slab"/>
                <a:cs typeface="Roboto Slab"/>
                <a:sym typeface="Roboto Slab"/>
              </a:rPr>
              <a:t>the shortest </a:t>
            </a:r>
            <a:r>
              <a:rPr lang="en" sz="1600" dirty="0" smtClean="0">
                <a:latin typeface="Roboto Slab"/>
                <a:ea typeface="Roboto Slab"/>
                <a:cs typeface="Roboto Slab"/>
                <a:sym typeface="Roboto Slab"/>
              </a:rPr>
              <a:t>path</a:t>
            </a:r>
            <a:r>
              <a:rPr lang="en" sz="1600" dirty="0">
                <a:latin typeface="Roboto Slab"/>
                <a:ea typeface="Roboto Slab"/>
                <a:cs typeface="Roboto Slab"/>
                <a:sym typeface="Roboto Slab"/>
              </a:rPr>
              <a:t> </a:t>
            </a:r>
            <a:r>
              <a:rPr lang="en" sz="1600" dirty="0" smtClean="0">
                <a:latin typeface="Roboto Slab"/>
                <a:ea typeface="Roboto Slab"/>
                <a:cs typeface="Roboto Slab"/>
                <a:sym typeface="Roboto Slab"/>
              </a:rPr>
              <a:t>to the top, with minimum number of dice throws. </a:t>
            </a:r>
            <a:endParaRPr sz="1600" dirty="0">
              <a:latin typeface="Roboto Slab"/>
              <a:ea typeface="Roboto Slab"/>
              <a:cs typeface="Roboto Slab"/>
              <a:sym typeface="Roboto Slab"/>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8"/>
          <p:cNvSpPr txBox="1">
            <a:spLocks noGrp="1"/>
          </p:cNvSpPr>
          <p:nvPr>
            <p:ph type="title" idx="4294967295"/>
          </p:nvPr>
        </p:nvSpPr>
        <p:spPr>
          <a:xfrm>
            <a:off x="1487950" y="817450"/>
            <a:ext cx="6172200" cy="3968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3000" b="1">
                <a:solidFill>
                  <a:schemeClr val="lt1"/>
                </a:solidFill>
                <a:latin typeface="Roboto Slab"/>
                <a:ea typeface="Roboto Slab"/>
                <a:cs typeface="Roboto Slab"/>
                <a:sym typeface="Roboto Slab"/>
              </a:rPr>
              <a:t>Problem </a:t>
            </a:r>
            <a:r>
              <a:rPr lang="en" b="1">
                <a:solidFill>
                  <a:schemeClr val="lt1"/>
                </a:solidFill>
                <a:latin typeface="Roboto Slab"/>
                <a:ea typeface="Roboto Slab"/>
                <a:cs typeface="Roboto Slab"/>
                <a:sym typeface="Roboto Slab"/>
              </a:rPr>
              <a:t>Statement</a:t>
            </a:r>
            <a:endParaRPr b="1">
              <a:solidFill>
                <a:schemeClr val="lt1"/>
              </a:solidFill>
              <a:latin typeface="Roboto Slab"/>
              <a:ea typeface="Roboto Slab"/>
              <a:cs typeface="Roboto Slab"/>
              <a:sym typeface="Roboto Slab"/>
            </a:endParaRPr>
          </a:p>
          <a:p>
            <a:pPr marL="0" lvl="0" indent="0" algn="just" rtl="0">
              <a:spcBef>
                <a:spcPts val="0"/>
              </a:spcBef>
              <a:spcAft>
                <a:spcPts val="0"/>
              </a:spcAft>
              <a:buNone/>
            </a:pPr>
            <a:r>
              <a:rPr lang="en" b="1">
                <a:solidFill>
                  <a:schemeClr val="lt1"/>
                </a:solidFill>
                <a:latin typeface="Roboto Slab"/>
                <a:ea typeface="Roboto Slab"/>
                <a:cs typeface="Roboto Slab"/>
                <a:sym typeface="Roboto Slab"/>
              </a:rPr>
              <a:t>Explanation</a:t>
            </a:r>
            <a:endParaRPr b="1">
              <a:solidFill>
                <a:schemeClr val="lt1"/>
              </a:solidFill>
              <a:latin typeface="Roboto Slab"/>
              <a:ea typeface="Roboto Slab"/>
              <a:cs typeface="Roboto Slab"/>
              <a:sym typeface="Roboto Slab"/>
            </a:endParaRPr>
          </a:p>
          <a:p>
            <a:pPr marL="0" lvl="0" indent="0" algn="just" rtl="0">
              <a:spcBef>
                <a:spcPts val="0"/>
              </a:spcBef>
              <a:spcAft>
                <a:spcPts val="0"/>
              </a:spcAft>
              <a:buNone/>
            </a:pPr>
            <a:r>
              <a:rPr lang="en" b="1">
                <a:solidFill>
                  <a:schemeClr val="lt1"/>
                </a:solidFill>
                <a:latin typeface="Roboto Slab"/>
                <a:ea typeface="Roboto Slab"/>
                <a:cs typeface="Roboto Slab"/>
                <a:sym typeface="Roboto Slab"/>
              </a:rPr>
              <a:t>Code</a:t>
            </a:r>
            <a:r>
              <a:rPr lang="en" sz="3000" b="1">
                <a:solidFill>
                  <a:schemeClr val="lt1"/>
                </a:solidFill>
                <a:latin typeface="Roboto Slab"/>
                <a:ea typeface="Roboto Slab"/>
                <a:cs typeface="Roboto Slab"/>
                <a:sym typeface="Roboto Slab"/>
              </a:rPr>
              <a:t> </a:t>
            </a:r>
            <a:endParaRPr sz="3000" b="1">
              <a:solidFill>
                <a:schemeClr val="lt1"/>
              </a:solidFill>
              <a:latin typeface="Roboto Slab"/>
              <a:ea typeface="Roboto Slab"/>
              <a:cs typeface="Roboto Slab"/>
              <a:sym typeface="Roboto Slab"/>
            </a:endParaRPr>
          </a:p>
          <a:p>
            <a:pPr marL="0" lvl="0" indent="0" algn="just" rtl="0">
              <a:spcBef>
                <a:spcPts val="0"/>
              </a:spcBef>
              <a:spcAft>
                <a:spcPts val="0"/>
              </a:spcAft>
              <a:buNone/>
            </a:pPr>
            <a:r>
              <a:rPr lang="en" b="1">
                <a:solidFill>
                  <a:schemeClr val="lt1"/>
                </a:solidFill>
                <a:latin typeface="Roboto Slab"/>
                <a:ea typeface="Roboto Slab"/>
                <a:cs typeface="Roboto Slab"/>
                <a:sym typeface="Roboto Slab"/>
              </a:rPr>
              <a:t>Input &amp; Output</a:t>
            </a:r>
            <a:endParaRPr b="1">
              <a:solidFill>
                <a:schemeClr val="lt1"/>
              </a:solidFill>
              <a:latin typeface="Roboto Slab"/>
              <a:ea typeface="Roboto Slab"/>
              <a:cs typeface="Roboto Slab"/>
              <a:sym typeface="Roboto Slab"/>
            </a:endParaRPr>
          </a:p>
          <a:p>
            <a:pPr marL="0" lvl="0" indent="0" algn="just" rtl="0">
              <a:spcBef>
                <a:spcPts val="0"/>
              </a:spcBef>
              <a:spcAft>
                <a:spcPts val="0"/>
              </a:spcAft>
              <a:buNone/>
            </a:pPr>
            <a:r>
              <a:rPr lang="en" b="1">
                <a:solidFill>
                  <a:schemeClr val="lt1"/>
                </a:solidFill>
                <a:latin typeface="Roboto Slab"/>
                <a:ea typeface="Roboto Slab"/>
                <a:cs typeface="Roboto Slab"/>
                <a:sym typeface="Roboto Slab"/>
              </a:rPr>
              <a:t>Screenshots</a:t>
            </a:r>
            <a:endParaRPr b="1">
              <a:solidFill>
                <a:schemeClr val="lt1"/>
              </a:solidFill>
              <a:latin typeface="Roboto Slab"/>
              <a:ea typeface="Roboto Slab"/>
              <a:cs typeface="Roboto Slab"/>
              <a:sym typeface="Roboto Slab"/>
            </a:endParaRPr>
          </a:p>
          <a:p>
            <a:pPr marL="0" lvl="0" indent="0" algn="just" rtl="0">
              <a:spcBef>
                <a:spcPts val="0"/>
              </a:spcBef>
              <a:spcAft>
                <a:spcPts val="0"/>
              </a:spcAft>
              <a:buNone/>
            </a:pPr>
            <a:r>
              <a:rPr lang="en" b="1">
                <a:solidFill>
                  <a:schemeClr val="lt1"/>
                </a:solidFill>
                <a:latin typeface="Roboto Slab"/>
                <a:ea typeface="Roboto Slab"/>
                <a:cs typeface="Roboto Slab"/>
                <a:sym typeface="Roboto Slab"/>
              </a:rPr>
              <a:t>Description of Method Used</a:t>
            </a:r>
            <a:endParaRPr b="1">
              <a:solidFill>
                <a:schemeClr val="lt1"/>
              </a:solidFill>
              <a:latin typeface="Roboto Slab"/>
              <a:ea typeface="Roboto Slab"/>
              <a:cs typeface="Roboto Slab"/>
              <a:sym typeface="Roboto Slab"/>
            </a:endParaRPr>
          </a:p>
          <a:p>
            <a:pPr marL="0" lvl="0" indent="0" algn="just" rtl="0">
              <a:spcBef>
                <a:spcPts val="0"/>
              </a:spcBef>
              <a:spcAft>
                <a:spcPts val="0"/>
              </a:spcAft>
              <a:buNone/>
            </a:pPr>
            <a:r>
              <a:rPr lang="en" b="1">
                <a:solidFill>
                  <a:schemeClr val="lt1"/>
                </a:solidFill>
                <a:latin typeface="Roboto Slab"/>
                <a:ea typeface="Roboto Slab"/>
                <a:cs typeface="Roboto Slab"/>
                <a:sym typeface="Roboto Slab"/>
              </a:rPr>
              <a:t>References</a:t>
            </a:r>
            <a:endParaRPr b="1">
              <a:solidFill>
                <a:schemeClr val="lt1"/>
              </a:solidFill>
              <a:latin typeface="Roboto Slab"/>
              <a:ea typeface="Roboto Slab"/>
              <a:cs typeface="Roboto Slab"/>
              <a:sym typeface="Roboto Slab"/>
            </a:endParaRPr>
          </a:p>
          <a:p>
            <a:pPr marL="0" lvl="0" indent="0" algn="just" rtl="0">
              <a:spcBef>
                <a:spcPts val="0"/>
              </a:spcBef>
              <a:spcAft>
                <a:spcPts val="0"/>
              </a:spcAft>
              <a:buNone/>
            </a:pPr>
            <a:r>
              <a:rPr lang="en" b="1">
                <a:solidFill>
                  <a:schemeClr val="lt1"/>
                </a:solidFill>
                <a:latin typeface="Roboto Slab"/>
                <a:ea typeface="Roboto Slab"/>
                <a:cs typeface="Roboto Slab"/>
                <a:sym typeface="Roboto Slab"/>
              </a:rPr>
              <a:t>Conclusion</a:t>
            </a:r>
            <a:endParaRPr b="1">
              <a:solidFill>
                <a:schemeClr val="lt1"/>
              </a:solidFill>
              <a:latin typeface="Roboto Slab"/>
              <a:ea typeface="Roboto Slab"/>
              <a:cs typeface="Roboto Slab"/>
              <a:sym typeface="Roboto Slab"/>
            </a:endParaRPr>
          </a:p>
        </p:txBody>
      </p:sp>
      <p:sp>
        <p:nvSpPr>
          <p:cNvPr id="697" name="Google Shape;697;p38"/>
          <p:cNvSpPr txBox="1">
            <a:spLocks noGrp="1"/>
          </p:cNvSpPr>
          <p:nvPr>
            <p:ph type="title"/>
          </p:nvPr>
        </p:nvSpPr>
        <p:spPr>
          <a:xfrm>
            <a:off x="713100" y="1511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latin typeface="Roboto Slab"/>
                <a:ea typeface="Roboto Slab"/>
                <a:cs typeface="Roboto Slab"/>
                <a:sym typeface="Roboto Slab"/>
              </a:rPr>
              <a:t>Roadmap</a:t>
            </a:r>
            <a:endParaRPr sz="3600" b="1">
              <a:latin typeface="Roboto Slab"/>
              <a:ea typeface="Roboto Slab"/>
              <a:cs typeface="Roboto Slab"/>
              <a:sym typeface="Roboto Slab"/>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Tree>
    <p:extLst>
      <p:ext uri="{BB962C8B-B14F-4D97-AF65-F5344CB8AC3E}">
        <p14:creationId xmlns:p14="http://schemas.microsoft.com/office/powerpoint/2010/main" val="79789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39"/>
          <p:cNvSpPr txBox="1">
            <a:spLocks noGrp="1"/>
          </p:cNvSpPr>
          <p:nvPr>
            <p:ph type="title"/>
          </p:nvPr>
        </p:nvSpPr>
        <p:spPr>
          <a:xfrm>
            <a:off x="637025" y="445025"/>
            <a:ext cx="7717800" cy="572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b="1">
                <a:solidFill>
                  <a:srgbClr val="000000"/>
                </a:solidFill>
                <a:latin typeface="Roboto Slab"/>
                <a:ea typeface="Roboto Slab"/>
                <a:cs typeface="Roboto Slab"/>
                <a:sym typeface="Roboto Slab"/>
              </a:rPr>
              <a:t>Problem Statement</a:t>
            </a:r>
            <a:endParaRPr b="1">
              <a:solidFill>
                <a:srgbClr val="000000"/>
              </a:solidFill>
              <a:latin typeface="Roboto Slab"/>
              <a:ea typeface="Roboto Slab"/>
              <a:cs typeface="Roboto Slab"/>
              <a:sym typeface="Roboto Slab"/>
            </a:endParaRPr>
          </a:p>
        </p:txBody>
      </p:sp>
      <p:sp>
        <p:nvSpPr>
          <p:cNvPr id="703" name="Google Shape;703;p39"/>
          <p:cNvSpPr txBox="1">
            <a:spLocks noGrp="1"/>
          </p:cNvSpPr>
          <p:nvPr>
            <p:ph type="body" idx="1"/>
          </p:nvPr>
        </p:nvSpPr>
        <p:spPr>
          <a:xfrm>
            <a:off x="644325" y="1256175"/>
            <a:ext cx="7786800" cy="3340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400">
                <a:latin typeface="Roboto Slab"/>
                <a:ea typeface="Roboto Slab"/>
                <a:cs typeface="Roboto Slab"/>
                <a:sym typeface="Roboto Slab"/>
              </a:rPr>
              <a:t>Markov takes out his Snakes and Ladders game, stares at the board and wonders: "If I can always roll the die to whatever number I want, what would be the least number of rolls to reach the destination?"</a:t>
            </a:r>
            <a:endParaRPr sz="1400">
              <a:latin typeface="Roboto Slab"/>
              <a:ea typeface="Roboto Slab"/>
              <a:cs typeface="Roboto Slab"/>
              <a:sym typeface="Roboto Slab"/>
            </a:endParaRPr>
          </a:p>
          <a:p>
            <a:pPr marL="0" lvl="0" indent="0" algn="just" rtl="0">
              <a:spcBef>
                <a:spcPts val="1600"/>
              </a:spcBef>
              <a:spcAft>
                <a:spcPts val="0"/>
              </a:spcAft>
              <a:buNone/>
            </a:pPr>
            <a:r>
              <a:rPr lang="en" sz="1400">
                <a:latin typeface="Roboto Slab"/>
                <a:ea typeface="Roboto Slab"/>
                <a:cs typeface="Roboto Slab"/>
                <a:sym typeface="Roboto Slab"/>
              </a:rPr>
              <a:t>Rules: The game is played with a cubic die of 6 faces numbered 1 to 6.</a:t>
            </a:r>
            <a:endParaRPr sz="1400">
              <a:latin typeface="Roboto Slab"/>
              <a:ea typeface="Roboto Slab"/>
              <a:cs typeface="Roboto Slab"/>
              <a:sym typeface="Roboto Slab"/>
            </a:endParaRPr>
          </a:p>
          <a:p>
            <a:pPr marL="0" lvl="0" indent="0" algn="just" rtl="0">
              <a:spcBef>
                <a:spcPts val="1600"/>
              </a:spcBef>
              <a:spcAft>
                <a:spcPts val="0"/>
              </a:spcAft>
              <a:buNone/>
            </a:pPr>
            <a:r>
              <a:rPr lang="en" sz="1400">
                <a:latin typeface="Roboto Slab"/>
                <a:ea typeface="Roboto Slab"/>
                <a:cs typeface="Roboto Slab"/>
                <a:sym typeface="Roboto Slab"/>
              </a:rPr>
              <a:t>Starting from square 1, land on square 100 with the exact roll of the die. If moving the number rolled would place the player beyond square 100, no move is made.</a:t>
            </a:r>
            <a:endParaRPr sz="1400">
              <a:latin typeface="Roboto Slab"/>
              <a:ea typeface="Roboto Slab"/>
              <a:cs typeface="Roboto Slab"/>
              <a:sym typeface="Roboto Slab"/>
            </a:endParaRPr>
          </a:p>
          <a:p>
            <a:pPr marL="0" lvl="0" indent="0" algn="just" rtl="0">
              <a:spcBef>
                <a:spcPts val="1600"/>
              </a:spcBef>
              <a:spcAft>
                <a:spcPts val="0"/>
              </a:spcAft>
              <a:buNone/>
            </a:pPr>
            <a:r>
              <a:rPr lang="en" sz="1400">
                <a:latin typeface="Roboto Slab"/>
                <a:ea typeface="Roboto Slab"/>
                <a:cs typeface="Roboto Slab"/>
                <a:sym typeface="Roboto Slab"/>
              </a:rPr>
              <a:t>If a player lands at the base of a ladder, the player must climb the ladder. Ladders go up only. </a:t>
            </a:r>
            <a:endParaRPr sz="1400">
              <a:latin typeface="Roboto Slab"/>
              <a:ea typeface="Roboto Slab"/>
              <a:cs typeface="Roboto Slab"/>
              <a:sym typeface="Roboto Slab"/>
            </a:endParaRPr>
          </a:p>
          <a:p>
            <a:pPr marL="0" lvl="0" indent="0" algn="just" rtl="0">
              <a:spcBef>
                <a:spcPts val="1600"/>
              </a:spcBef>
              <a:spcAft>
                <a:spcPts val="1600"/>
              </a:spcAft>
              <a:buNone/>
            </a:pPr>
            <a:r>
              <a:rPr lang="en" sz="1400">
                <a:latin typeface="Roboto Slab"/>
                <a:ea typeface="Roboto Slab"/>
                <a:cs typeface="Roboto Slab"/>
                <a:sym typeface="Roboto Slab"/>
              </a:rPr>
              <a:t>If a player lands at the mouth of a snake, the player must go down the snake and come out through the tail. Snakes go down only. </a:t>
            </a:r>
            <a:endParaRPr sz="1400">
              <a:latin typeface="Roboto Slab"/>
              <a:ea typeface="Roboto Slab"/>
              <a:cs typeface="Roboto Slab"/>
              <a:sym typeface="Roboto Slab"/>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0"/>
          <p:cNvSpPr txBox="1">
            <a:spLocks noGrp="1"/>
          </p:cNvSpPr>
          <p:nvPr>
            <p:ph type="title"/>
          </p:nvPr>
        </p:nvSpPr>
        <p:spPr>
          <a:xfrm>
            <a:off x="713225" y="238800"/>
            <a:ext cx="7717800" cy="4620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600" b="1">
                <a:solidFill>
                  <a:srgbClr val="000000"/>
                </a:solidFill>
                <a:latin typeface="Roboto Slab"/>
                <a:ea typeface="Roboto Slab"/>
                <a:cs typeface="Roboto Slab"/>
                <a:sym typeface="Roboto Slab"/>
              </a:rPr>
              <a:t>Input Format</a:t>
            </a:r>
            <a:endParaRPr sz="1600" b="1">
              <a:solidFill>
                <a:srgbClr val="000000"/>
              </a:solidFill>
              <a:latin typeface="Roboto Slab"/>
              <a:ea typeface="Roboto Slab"/>
              <a:cs typeface="Roboto Slab"/>
              <a:sym typeface="Roboto Slab"/>
            </a:endParaRPr>
          </a:p>
          <a:p>
            <a:pPr marL="0" lvl="0" indent="0" algn="just" rtl="0">
              <a:spcBef>
                <a:spcPts val="0"/>
              </a:spcBef>
              <a:spcAft>
                <a:spcPts val="0"/>
              </a:spcAft>
              <a:buNone/>
            </a:pPr>
            <a:r>
              <a:rPr lang="en" sz="1400">
                <a:latin typeface="Roboto Slab"/>
                <a:ea typeface="Roboto Slab"/>
                <a:cs typeface="Roboto Slab"/>
                <a:sym typeface="Roboto Slab"/>
              </a:rPr>
              <a:t>The first line contains the number of tests, t.</a:t>
            </a:r>
            <a:endParaRPr sz="1400">
              <a:latin typeface="Roboto Slab"/>
              <a:ea typeface="Roboto Slab"/>
              <a:cs typeface="Roboto Slab"/>
              <a:sym typeface="Roboto Slab"/>
            </a:endParaRPr>
          </a:p>
          <a:p>
            <a:pPr marL="0" lvl="0" indent="0" algn="just" rtl="0">
              <a:spcBef>
                <a:spcPts val="0"/>
              </a:spcBef>
              <a:spcAft>
                <a:spcPts val="0"/>
              </a:spcAft>
              <a:buNone/>
            </a:pPr>
            <a:r>
              <a:rPr lang="en" sz="1400">
                <a:latin typeface="Roboto Slab"/>
                <a:ea typeface="Roboto Slab"/>
                <a:cs typeface="Roboto Slab"/>
                <a:sym typeface="Roboto Slab"/>
              </a:rPr>
              <a:t>For each test case:</a:t>
            </a:r>
            <a:endParaRPr sz="1400">
              <a:latin typeface="Roboto Slab"/>
              <a:ea typeface="Roboto Slab"/>
              <a:cs typeface="Roboto Slab"/>
              <a:sym typeface="Roboto Slab"/>
            </a:endParaRPr>
          </a:p>
          <a:p>
            <a:pPr marL="0" lvl="0" indent="0" algn="just" rtl="0">
              <a:spcBef>
                <a:spcPts val="0"/>
              </a:spcBef>
              <a:spcAft>
                <a:spcPts val="0"/>
              </a:spcAft>
              <a:buNone/>
            </a:pPr>
            <a:r>
              <a:rPr lang="en" sz="1400">
                <a:latin typeface="Roboto Slab"/>
                <a:ea typeface="Roboto Slab"/>
                <a:cs typeface="Roboto Slab"/>
                <a:sym typeface="Roboto Slab"/>
              </a:rPr>
              <a:t>- The first line contains n, the number of ladders.</a:t>
            </a:r>
            <a:endParaRPr sz="1400">
              <a:latin typeface="Roboto Slab"/>
              <a:ea typeface="Roboto Slab"/>
              <a:cs typeface="Roboto Slab"/>
              <a:sym typeface="Roboto Slab"/>
            </a:endParaRPr>
          </a:p>
          <a:p>
            <a:pPr marL="0" lvl="0" indent="0" algn="just" rtl="0">
              <a:spcBef>
                <a:spcPts val="0"/>
              </a:spcBef>
              <a:spcAft>
                <a:spcPts val="0"/>
              </a:spcAft>
              <a:buNone/>
            </a:pPr>
            <a:r>
              <a:rPr lang="en" sz="1400">
                <a:latin typeface="Roboto Slab"/>
                <a:ea typeface="Roboto Slab"/>
                <a:cs typeface="Roboto Slab"/>
                <a:sym typeface="Roboto Slab"/>
              </a:rPr>
              <a:t>- Each of the next n lines contains two space-separated integers, the start and end of a ladder.</a:t>
            </a:r>
            <a:endParaRPr sz="1400">
              <a:latin typeface="Roboto Slab"/>
              <a:ea typeface="Roboto Slab"/>
              <a:cs typeface="Roboto Slab"/>
              <a:sym typeface="Roboto Slab"/>
            </a:endParaRPr>
          </a:p>
          <a:p>
            <a:pPr marL="0" lvl="0" indent="0" algn="just" rtl="0">
              <a:spcBef>
                <a:spcPts val="0"/>
              </a:spcBef>
              <a:spcAft>
                <a:spcPts val="0"/>
              </a:spcAft>
              <a:buNone/>
            </a:pPr>
            <a:r>
              <a:rPr lang="en" sz="1400">
                <a:latin typeface="Roboto Slab"/>
                <a:ea typeface="Roboto Slab"/>
                <a:cs typeface="Roboto Slab"/>
                <a:sym typeface="Roboto Slab"/>
              </a:rPr>
              <a:t>- The next line contains the integer m, the number of snakes.</a:t>
            </a:r>
            <a:endParaRPr sz="1400">
              <a:latin typeface="Roboto Slab"/>
              <a:ea typeface="Roboto Slab"/>
              <a:cs typeface="Roboto Slab"/>
              <a:sym typeface="Roboto Slab"/>
            </a:endParaRPr>
          </a:p>
          <a:p>
            <a:pPr marL="0" lvl="0" indent="0" algn="just" rtl="0">
              <a:spcBef>
                <a:spcPts val="0"/>
              </a:spcBef>
              <a:spcAft>
                <a:spcPts val="0"/>
              </a:spcAft>
              <a:buNone/>
            </a:pPr>
            <a:r>
              <a:rPr lang="en" sz="1400">
                <a:latin typeface="Roboto Slab"/>
                <a:ea typeface="Roboto Slab"/>
                <a:cs typeface="Roboto Slab"/>
                <a:sym typeface="Roboto Slab"/>
              </a:rPr>
              <a:t>- Each of the next m lines contains two space-separated integers, the start and end of a snake.</a:t>
            </a:r>
            <a:endParaRPr sz="1400">
              <a:latin typeface="Roboto Slab"/>
              <a:ea typeface="Roboto Slab"/>
              <a:cs typeface="Roboto Slab"/>
              <a:sym typeface="Roboto Slab"/>
            </a:endParaRPr>
          </a:p>
          <a:p>
            <a:pPr marL="0" lvl="0" indent="0" algn="just" rtl="0">
              <a:spcBef>
                <a:spcPts val="0"/>
              </a:spcBef>
              <a:spcAft>
                <a:spcPts val="0"/>
              </a:spcAft>
              <a:buNone/>
            </a:pPr>
            <a:endParaRPr sz="1400">
              <a:solidFill>
                <a:srgbClr val="000000"/>
              </a:solidFill>
              <a:latin typeface="Roboto Slab"/>
              <a:ea typeface="Roboto Slab"/>
              <a:cs typeface="Roboto Slab"/>
              <a:sym typeface="Roboto Slab"/>
            </a:endParaRPr>
          </a:p>
          <a:p>
            <a:pPr marL="0" lvl="0" indent="0" algn="just" rtl="0">
              <a:spcBef>
                <a:spcPts val="0"/>
              </a:spcBef>
              <a:spcAft>
                <a:spcPts val="0"/>
              </a:spcAft>
              <a:buNone/>
            </a:pPr>
            <a:r>
              <a:rPr lang="en" sz="1600" b="1">
                <a:solidFill>
                  <a:srgbClr val="000000"/>
                </a:solidFill>
                <a:latin typeface="Roboto Slab"/>
                <a:ea typeface="Roboto Slab"/>
                <a:cs typeface="Roboto Slab"/>
                <a:sym typeface="Roboto Slab"/>
              </a:rPr>
              <a:t>Constraints</a:t>
            </a:r>
            <a:endParaRPr sz="1600" b="1">
              <a:solidFill>
                <a:srgbClr val="000000"/>
              </a:solidFill>
              <a:latin typeface="Roboto Slab"/>
              <a:ea typeface="Roboto Slab"/>
              <a:cs typeface="Roboto Slab"/>
              <a:sym typeface="Roboto Slab"/>
            </a:endParaRPr>
          </a:p>
          <a:p>
            <a:pPr marL="0" lvl="0" indent="0" algn="just" rtl="0">
              <a:spcBef>
                <a:spcPts val="0"/>
              </a:spcBef>
              <a:spcAft>
                <a:spcPts val="0"/>
              </a:spcAft>
              <a:buNone/>
            </a:pPr>
            <a:r>
              <a:rPr lang="en" sz="1400">
                <a:latin typeface="Roboto Slab"/>
                <a:ea typeface="Roboto Slab"/>
                <a:cs typeface="Roboto Slab"/>
                <a:sym typeface="Roboto Slab"/>
              </a:rPr>
              <a:t>1 &lt;= t &lt;= 10</a:t>
            </a:r>
            <a:endParaRPr sz="1400">
              <a:latin typeface="Roboto Slab"/>
              <a:ea typeface="Roboto Slab"/>
              <a:cs typeface="Roboto Slab"/>
              <a:sym typeface="Roboto Slab"/>
            </a:endParaRPr>
          </a:p>
          <a:p>
            <a:pPr marL="0" lvl="0" indent="0" algn="just" rtl="0">
              <a:spcBef>
                <a:spcPts val="0"/>
              </a:spcBef>
              <a:spcAft>
                <a:spcPts val="0"/>
              </a:spcAft>
              <a:buNone/>
            </a:pPr>
            <a:r>
              <a:rPr lang="en" sz="1400">
                <a:latin typeface="Roboto Slab"/>
                <a:ea typeface="Roboto Slab"/>
                <a:cs typeface="Roboto Slab"/>
                <a:sym typeface="Roboto Slab"/>
              </a:rPr>
              <a:t>1 &lt;=n, m &lt;= 15 </a:t>
            </a:r>
            <a:endParaRPr sz="1400">
              <a:latin typeface="Roboto Slab"/>
              <a:ea typeface="Roboto Slab"/>
              <a:cs typeface="Roboto Slab"/>
              <a:sym typeface="Roboto Slab"/>
            </a:endParaRPr>
          </a:p>
          <a:p>
            <a:pPr marL="0" lvl="0" indent="0" algn="just" rtl="0">
              <a:spcBef>
                <a:spcPts val="0"/>
              </a:spcBef>
              <a:spcAft>
                <a:spcPts val="0"/>
              </a:spcAft>
              <a:buNone/>
            </a:pPr>
            <a:r>
              <a:rPr lang="en" sz="1400">
                <a:latin typeface="Roboto Slab"/>
                <a:ea typeface="Roboto Slab"/>
                <a:cs typeface="Roboto Slab"/>
                <a:sym typeface="Roboto Slab"/>
              </a:rPr>
              <a:t>The board is always 10x10 with squares numbered 1 to 100.</a:t>
            </a:r>
            <a:endParaRPr sz="1400">
              <a:latin typeface="Roboto Slab"/>
              <a:ea typeface="Roboto Slab"/>
              <a:cs typeface="Roboto Slab"/>
              <a:sym typeface="Roboto Slab"/>
            </a:endParaRPr>
          </a:p>
          <a:p>
            <a:pPr marL="0" lvl="0" indent="0" algn="just" rtl="0">
              <a:spcBef>
                <a:spcPts val="0"/>
              </a:spcBef>
              <a:spcAft>
                <a:spcPts val="0"/>
              </a:spcAft>
              <a:buNone/>
            </a:pPr>
            <a:r>
              <a:rPr lang="en" sz="1400">
                <a:latin typeface="Roboto Slab"/>
                <a:ea typeface="Roboto Slab"/>
                <a:cs typeface="Roboto Slab"/>
                <a:sym typeface="Roboto Slab"/>
              </a:rPr>
              <a:t>Neither square 1 nor square 100 will be the starting point of a ladder or snake.</a:t>
            </a:r>
            <a:endParaRPr sz="1400">
              <a:latin typeface="Roboto Slab"/>
              <a:ea typeface="Roboto Slab"/>
              <a:cs typeface="Roboto Slab"/>
              <a:sym typeface="Roboto Slab"/>
            </a:endParaRPr>
          </a:p>
          <a:p>
            <a:pPr marL="0" lvl="0" indent="0" algn="just" rtl="0">
              <a:spcBef>
                <a:spcPts val="0"/>
              </a:spcBef>
              <a:spcAft>
                <a:spcPts val="0"/>
              </a:spcAft>
              <a:buNone/>
            </a:pPr>
            <a:r>
              <a:rPr lang="en" sz="1400">
                <a:latin typeface="Roboto Slab"/>
                <a:ea typeface="Roboto Slab"/>
                <a:cs typeface="Roboto Slab"/>
                <a:sym typeface="Roboto Slab"/>
              </a:rPr>
              <a:t>A square will have at most one endpoint from either a snake or a ladder.</a:t>
            </a:r>
            <a:endParaRPr sz="1400">
              <a:latin typeface="Roboto Slab"/>
              <a:ea typeface="Roboto Slab"/>
              <a:cs typeface="Roboto Slab"/>
              <a:sym typeface="Roboto Slab"/>
            </a:endParaRPr>
          </a:p>
          <a:p>
            <a:pPr marL="0" lvl="0" indent="0" algn="just" rtl="0">
              <a:spcBef>
                <a:spcPts val="0"/>
              </a:spcBef>
              <a:spcAft>
                <a:spcPts val="0"/>
              </a:spcAft>
              <a:buNone/>
            </a:pPr>
            <a:endParaRPr sz="1400">
              <a:solidFill>
                <a:srgbClr val="000000"/>
              </a:solidFill>
              <a:latin typeface="Roboto Slab"/>
              <a:ea typeface="Roboto Slab"/>
              <a:cs typeface="Roboto Slab"/>
              <a:sym typeface="Roboto Slab"/>
            </a:endParaRPr>
          </a:p>
          <a:p>
            <a:pPr marL="0" lvl="0" indent="0" algn="just" rtl="0">
              <a:spcBef>
                <a:spcPts val="0"/>
              </a:spcBef>
              <a:spcAft>
                <a:spcPts val="0"/>
              </a:spcAft>
              <a:buNone/>
            </a:pPr>
            <a:r>
              <a:rPr lang="en" sz="1600" b="1">
                <a:solidFill>
                  <a:srgbClr val="000000"/>
                </a:solidFill>
                <a:latin typeface="Roboto Slab"/>
                <a:ea typeface="Roboto Slab"/>
                <a:cs typeface="Roboto Slab"/>
                <a:sym typeface="Roboto Slab"/>
              </a:rPr>
              <a:t>Output Format</a:t>
            </a:r>
            <a:endParaRPr sz="1600" b="1">
              <a:solidFill>
                <a:srgbClr val="000000"/>
              </a:solidFill>
              <a:latin typeface="Roboto Slab"/>
              <a:ea typeface="Roboto Slab"/>
              <a:cs typeface="Roboto Slab"/>
              <a:sym typeface="Roboto Slab"/>
            </a:endParaRPr>
          </a:p>
          <a:p>
            <a:pPr marL="0" lvl="0" indent="0" algn="just" rtl="0">
              <a:spcBef>
                <a:spcPts val="0"/>
              </a:spcBef>
              <a:spcAft>
                <a:spcPts val="0"/>
              </a:spcAft>
              <a:buNone/>
            </a:pPr>
            <a:r>
              <a:rPr lang="en" sz="1400">
                <a:latin typeface="Roboto Slab"/>
                <a:ea typeface="Roboto Slab"/>
                <a:cs typeface="Roboto Slab"/>
                <a:sym typeface="Roboto Slab"/>
              </a:rPr>
              <a:t>For each of the t test cases, print the least number of rolls to move from start to finish on a separate line. If there is no solution, print -1. </a:t>
            </a:r>
            <a:endParaRPr sz="1400">
              <a:latin typeface="Roboto Slab"/>
              <a:ea typeface="Roboto Slab"/>
              <a:cs typeface="Roboto Slab"/>
              <a:sym typeface="Roboto Slab"/>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43"/>
          <p:cNvSpPr txBox="1">
            <a:spLocks noGrp="1"/>
          </p:cNvSpPr>
          <p:nvPr>
            <p:ph type="title"/>
          </p:nvPr>
        </p:nvSpPr>
        <p:spPr>
          <a:xfrm>
            <a:off x="633600" y="753150"/>
            <a:ext cx="7876800" cy="85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000000"/>
                </a:solidFill>
                <a:latin typeface="Roboto Slab"/>
                <a:ea typeface="Roboto Slab"/>
                <a:cs typeface="Roboto Slab"/>
                <a:sym typeface="Roboto Slab"/>
              </a:rPr>
              <a:t>Explanation</a:t>
            </a:r>
            <a:endParaRPr sz="3600" b="1">
              <a:solidFill>
                <a:srgbClr val="000000"/>
              </a:solidFill>
              <a:latin typeface="Roboto Slab"/>
              <a:ea typeface="Roboto Slab"/>
              <a:cs typeface="Roboto Slab"/>
              <a:sym typeface="Roboto Slab"/>
            </a:endParaRPr>
          </a:p>
        </p:txBody>
      </p:sp>
      <p:sp>
        <p:nvSpPr>
          <p:cNvPr id="725" name="Google Shape;725;p43"/>
          <p:cNvSpPr txBox="1">
            <a:spLocks noGrp="1"/>
          </p:cNvSpPr>
          <p:nvPr>
            <p:ph type="subTitle" idx="1"/>
          </p:nvPr>
        </p:nvSpPr>
        <p:spPr>
          <a:xfrm>
            <a:off x="633600" y="1543025"/>
            <a:ext cx="6412242" cy="3132000"/>
          </a:xfrm>
          <a:prstGeom prst="rect">
            <a:avLst/>
          </a:prstGeom>
          <a:noFill/>
        </p:spPr>
        <p:txBody>
          <a:bodyPr spcFirstLastPara="1" wrap="square" lIns="91425" tIns="91425" rIns="91425" bIns="91425" anchor="ctr" anchorCtr="0">
            <a:noAutofit/>
          </a:bodyPr>
          <a:lstStyle/>
          <a:p>
            <a:pPr marL="0" lvl="0" indent="0" algn="just" rtl="0">
              <a:spcBef>
                <a:spcPts val="0"/>
              </a:spcBef>
              <a:spcAft>
                <a:spcPts val="0"/>
              </a:spcAft>
              <a:buNone/>
            </a:pPr>
            <a:r>
              <a:rPr lang="en" dirty="0">
                <a:latin typeface="Roboto Slab"/>
                <a:ea typeface="Roboto Slab"/>
                <a:cs typeface="Roboto Slab"/>
                <a:sym typeface="Roboto Slab"/>
              </a:rPr>
              <a:t>For the first test:</a:t>
            </a:r>
            <a:endParaRPr dirty="0">
              <a:latin typeface="Roboto Slab"/>
              <a:ea typeface="Roboto Slab"/>
              <a:cs typeface="Roboto Slab"/>
              <a:sym typeface="Roboto Slab"/>
            </a:endParaRPr>
          </a:p>
          <a:p>
            <a:pPr marL="0" lvl="0" indent="0" algn="just" rtl="0">
              <a:spcBef>
                <a:spcPts val="0"/>
              </a:spcBef>
              <a:spcAft>
                <a:spcPts val="0"/>
              </a:spcAft>
              <a:buNone/>
            </a:pPr>
            <a:r>
              <a:rPr lang="en" dirty="0">
                <a:latin typeface="Roboto Slab"/>
                <a:ea typeface="Roboto Slab"/>
                <a:cs typeface="Roboto Slab"/>
                <a:sym typeface="Roboto Slab"/>
              </a:rPr>
              <a:t>The player can roll a 5 and a 6 to land at square 12. There is a ladder to square 98. A roll of 2 ends the traverse in 3 rolls.</a:t>
            </a:r>
            <a:endParaRPr dirty="0">
              <a:latin typeface="Roboto Slab"/>
              <a:ea typeface="Roboto Slab"/>
              <a:cs typeface="Roboto Slab"/>
              <a:sym typeface="Roboto Slab"/>
            </a:endParaRPr>
          </a:p>
          <a:p>
            <a:pPr marL="0" lvl="0" indent="0" algn="just" rtl="0">
              <a:spcBef>
                <a:spcPts val="0"/>
              </a:spcBef>
              <a:spcAft>
                <a:spcPts val="0"/>
              </a:spcAft>
              <a:buNone/>
            </a:pPr>
            <a:endParaRPr dirty="0">
              <a:latin typeface="Roboto Slab"/>
              <a:ea typeface="Roboto Slab"/>
              <a:cs typeface="Roboto Slab"/>
              <a:sym typeface="Roboto Slab"/>
            </a:endParaRPr>
          </a:p>
          <a:p>
            <a:pPr marL="0" lvl="0" indent="0" algn="just" rtl="0">
              <a:spcBef>
                <a:spcPts val="0"/>
              </a:spcBef>
              <a:spcAft>
                <a:spcPts val="0"/>
              </a:spcAft>
              <a:buNone/>
            </a:pPr>
            <a:r>
              <a:rPr lang="en" dirty="0">
                <a:latin typeface="Roboto Slab"/>
                <a:ea typeface="Roboto Slab"/>
                <a:cs typeface="Roboto Slab"/>
                <a:sym typeface="Roboto Slab"/>
              </a:rPr>
              <a:t>For the second test:</a:t>
            </a:r>
            <a:endParaRPr dirty="0">
              <a:latin typeface="Roboto Slab"/>
              <a:ea typeface="Roboto Slab"/>
              <a:cs typeface="Roboto Slab"/>
              <a:sym typeface="Roboto Slab"/>
            </a:endParaRPr>
          </a:p>
          <a:p>
            <a:pPr marL="0" lvl="0" indent="0" algn="just" rtl="0">
              <a:spcBef>
                <a:spcPts val="0"/>
              </a:spcBef>
              <a:spcAft>
                <a:spcPts val="0"/>
              </a:spcAft>
              <a:buNone/>
            </a:pPr>
            <a:r>
              <a:rPr lang="en" dirty="0">
                <a:latin typeface="Roboto Slab"/>
                <a:ea typeface="Roboto Slab"/>
                <a:cs typeface="Roboto Slab"/>
                <a:sym typeface="Roboto Slab"/>
              </a:rPr>
              <a:t>The player first rolls 5 and climbs the ladder to square 80. Three rolls of 6 get to square 98. A final roll of 2 lands on the target square in 5 total rolls.</a:t>
            </a:r>
            <a:endParaRPr dirty="0">
              <a:latin typeface="Roboto Slab"/>
              <a:ea typeface="Roboto Slab"/>
              <a:cs typeface="Roboto Slab"/>
              <a:sym typeface="Roboto Slab"/>
            </a:endParaRPr>
          </a:p>
        </p:txBody>
      </p:sp>
      <p:pic>
        <p:nvPicPr>
          <p:cNvPr id="5" name="Picture 4">
            <a:extLst>
              <a:ext uri="{FF2B5EF4-FFF2-40B4-BE49-F238E27FC236}">
                <a16:creationId xmlns:a16="http://schemas.microsoft.com/office/drawing/2014/main" id="{3ACB4C54-065F-45B5-8CB5-B289341886F0}"/>
              </a:ext>
            </a:extLst>
          </p:cNvPr>
          <p:cNvPicPr>
            <a:picLocks noChangeAspect="1"/>
          </p:cNvPicPr>
          <p:nvPr/>
        </p:nvPicPr>
        <p:blipFill rotWithShape="1">
          <a:blip r:embed="rId3">
            <a:clrChange>
              <a:clrFrom>
                <a:srgbClr val="F3F7F7"/>
              </a:clrFrom>
              <a:clrTo>
                <a:srgbClr val="F3F7F7">
                  <a:alpha val="0"/>
                </a:srgbClr>
              </a:clrTo>
            </a:clrChange>
          </a:blip>
          <a:srcRect l="12448" t="13153" r="81675" b="16406"/>
          <a:stretch/>
        </p:blipFill>
        <p:spPr>
          <a:xfrm>
            <a:off x="7099279" y="256205"/>
            <a:ext cx="731470" cy="470401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41"/>
          <p:cNvSpPr txBox="1">
            <a:spLocks noGrp="1"/>
          </p:cNvSpPr>
          <p:nvPr>
            <p:ph type="body" idx="1"/>
          </p:nvPr>
        </p:nvSpPr>
        <p:spPr>
          <a:xfrm>
            <a:off x="631350" y="642825"/>
            <a:ext cx="7816200" cy="4326300"/>
          </a:xfrm>
          <a:prstGeom prst="rect">
            <a:avLst/>
          </a:prstGeom>
        </p:spPr>
        <p:txBody>
          <a:bodyPr spcFirstLastPara="1" wrap="square" lIns="91425" tIns="91425" rIns="91425" bIns="91425" anchor="t" anchorCtr="0">
            <a:noAutofit/>
          </a:bodyPr>
          <a:lstStyle/>
          <a:p>
            <a:pPr marL="0" lvl="0" indent="0" algn="l" rtl="0">
              <a:lnSpc>
                <a:spcPct val="130434"/>
              </a:lnSpc>
              <a:spcBef>
                <a:spcPts val="0"/>
              </a:spcBef>
              <a:spcAft>
                <a:spcPts val="0"/>
              </a:spcAft>
              <a:buNone/>
            </a:pPr>
            <a:r>
              <a:rPr lang="en" sz="1200" b="1" dirty="0">
                <a:solidFill>
                  <a:srgbClr val="000000"/>
                </a:solidFill>
                <a:highlight>
                  <a:srgbClr val="FFFFFE"/>
                </a:highlight>
                <a:latin typeface="Courier New"/>
                <a:ea typeface="Courier New"/>
                <a:cs typeface="Courier New"/>
                <a:sym typeface="Courier New"/>
              </a:rPr>
              <a:t>T = </a:t>
            </a:r>
            <a:r>
              <a:rPr lang="en" sz="1200" b="1" dirty="0">
                <a:solidFill>
                  <a:srgbClr val="0000FF"/>
                </a:solidFill>
                <a:highlight>
                  <a:srgbClr val="FFFFFE"/>
                </a:highlight>
                <a:latin typeface="Courier New"/>
                <a:ea typeface="Courier New"/>
                <a:cs typeface="Courier New"/>
                <a:sym typeface="Courier New"/>
              </a:rPr>
              <a:t>int</a:t>
            </a:r>
            <a:r>
              <a:rPr lang="en" sz="1200" b="1" dirty="0">
                <a:solidFill>
                  <a:srgbClr val="000000"/>
                </a:solidFill>
                <a:highlight>
                  <a:srgbClr val="FFFFFE"/>
                </a:highlight>
                <a:latin typeface="Courier New"/>
                <a:ea typeface="Courier New"/>
                <a:cs typeface="Courier New"/>
                <a:sym typeface="Courier New"/>
              </a:rPr>
              <a:t>(</a:t>
            </a:r>
            <a:r>
              <a:rPr lang="en" sz="1200" b="1" dirty="0">
                <a:solidFill>
                  <a:srgbClr val="0000FF"/>
                </a:solidFill>
                <a:highlight>
                  <a:srgbClr val="FFFFFE"/>
                </a:highlight>
                <a:latin typeface="Courier New"/>
                <a:ea typeface="Courier New"/>
                <a:cs typeface="Courier New"/>
                <a:sym typeface="Courier New"/>
              </a:rPr>
              <a:t>input</a:t>
            </a:r>
            <a:r>
              <a:rPr lang="en" sz="1200" b="1" dirty="0">
                <a:solidFill>
                  <a:srgbClr val="000000"/>
                </a:solidFill>
                <a:highlight>
                  <a:srgbClr val="FFFFFE"/>
                </a:highlight>
                <a:latin typeface="Courier New"/>
                <a:ea typeface="Courier New"/>
                <a:cs typeface="Courier New"/>
                <a:sym typeface="Courier New"/>
              </a:rPr>
              <a:t>().strip())</a:t>
            </a:r>
            <a:endParaRPr sz="1200" b="1" dirty="0">
              <a:solidFill>
                <a:srgbClr val="000000"/>
              </a:solidFill>
              <a:highlight>
                <a:srgbClr val="FFFFFE"/>
              </a:highlight>
              <a:latin typeface="Courier New"/>
              <a:ea typeface="Courier New"/>
              <a:cs typeface="Courier New"/>
              <a:sym typeface="Courier New"/>
            </a:endParaRPr>
          </a:p>
          <a:p>
            <a:pPr marL="0" lvl="0" indent="0" algn="l" rtl="0">
              <a:lnSpc>
                <a:spcPct val="130434"/>
              </a:lnSpc>
              <a:spcBef>
                <a:spcPts val="0"/>
              </a:spcBef>
              <a:spcAft>
                <a:spcPts val="0"/>
              </a:spcAft>
              <a:buNone/>
            </a:pPr>
            <a:r>
              <a:rPr lang="en" sz="1200" b="1" dirty="0">
                <a:solidFill>
                  <a:srgbClr val="0000FF"/>
                </a:solidFill>
                <a:highlight>
                  <a:srgbClr val="FFFFFE"/>
                </a:highlight>
                <a:latin typeface="Courier New"/>
                <a:ea typeface="Courier New"/>
                <a:cs typeface="Courier New"/>
                <a:sym typeface="Courier New"/>
              </a:rPr>
              <a:t>for</a:t>
            </a:r>
            <a:r>
              <a:rPr lang="en" sz="1200" b="1" dirty="0">
                <a:solidFill>
                  <a:srgbClr val="000000"/>
                </a:solidFill>
                <a:highlight>
                  <a:srgbClr val="FFFFFE"/>
                </a:highlight>
                <a:latin typeface="Courier New"/>
                <a:ea typeface="Courier New"/>
                <a:cs typeface="Courier New"/>
                <a:sym typeface="Courier New"/>
              </a:rPr>
              <a:t> t </a:t>
            </a:r>
            <a:r>
              <a:rPr lang="en" sz="1200" b="1" dirty="0">
                <a:solidFill>
                  <a:srgbClr val="0000FF"/>
                </a:solidFill>
                <a:highlight>
                  <a:srgbClr val="FFFFFE"/>
                </a:highlight>
                <a:latin typeface="Courier New"/>
                <a:ea typeface="Courier New"/>
                <a:cs typeface="Courier New"/>
                <a:sym typeface="Courier New"/>
              </a:rPr>
              <a:t>in</a:t>
            </a:r>
            <a:r>
              <a:rPr lang="en" sz="1200" b="1" dirty="0">
                <a:solidFill>
                  <a:srgbClr val="000000"/>
                </a:solidFill>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range</a:t>
            </a:r>
            <a:r>
              <a:rPr lang="en" sz="1200" b="1" dirty="0">
                <a:solidFill>
                  <a:srgbClr val="000000"/>
                </a:solidFill>
                <a:highlight>
                  <a:srgbClr val="FFFFFE"/>
                </a:highlight>
                <a:latin typeface="Courier New"/>
                <a:ea typeface="Courier New"/>
                <a:cs typeface="Courier New"/>
                <a:sym typeface="Courier New"/>
              </a:rPr>
              <a:t>(T):</a:t>
            </a:r>
            <a:endParaRPr sz="1200" b="1" dirty="0">
              <a:solidFill>
                <a:srgbClr val="000000"/>
              </a:solidFill>
              <a:highlight>
                <a:srgbClr val="FFFFFE"/>
              </a:highlight>
              <a:latin typeface="Courier New"/>
              <a:ea typeface="Courier New"/>
              <a:cs typeface="Courier New"/>
              <a:sym typeface="Courier New"/>
            </a:endParaRPr>
          </a:p>
          <a:p>
            <a:pPr marL="0" lvl="0" indent="0" algn="l" rtl="0">
              <a:lnSpc>
                <a:spcPct val="130434"/>
              </a:lnSpc>
              <a:spcBef>
                <a:spcPts val="0"/>
              </a:spcBef>
              <a:spcAft>
                <a:spcPts val="0"/>
              </a:spcAft>
              <a:buNone/>
            </a:pPr>
            <a:r>
              <a:rPr lang="en" sz="1200" b="1" dirty="0">
                <a:solidFill>
                  <a:srgbClr val="000000"/>
                </a:solidFill>
                <a:highlight>
                  <a:srgbClr val="FFFFFE"/>
                </a:highlight>
                <a:latin typeface="Courier New"/>
                <a:ea typeface="Courier New"/>
                <a:cs typeface="Courier New"/>
                <a:sym typeface="Courier New"/>
              </a:rPr>
              <a:t>    shortcuts = {}</a:t>
            </a:r>
            <a:endParaRPr sz="1200" b="1" dirty="0">
              <a:solidFill>
                <a:srgbClr val="000000"/>
              </a:solidFill>
              <a:highlight>
                <a:srgbClr val="FFFFFE"/>
              </a:highlight>
              <a:latin typeface="Courier New"/>
              <a:ea typeface="Courier New"/>
              <a:cs typeface="Courier New"/>
              <a:sym typeface="Courier New"/>
            </a:endParaRPr>
          </a:p>
          <a:p>
            <a:pPr marL="0" lvl="0" indent="0" algn="l" rtl="0">
              <a:lnSpc>
                <a:spcPct val="130434"/>
              </a:lnSpc>
              <a:spcBef>
                <a:spcPts val="0"/>
              </a:spcBef>
              <a:spcAft>
                <a:spcPts val="0"/>
              </a:spcAft>
              <a:buNone/>
            </a:pPr>
            <a:r>
              <a:rPr lang="en" sz="1200" b="1" dirty="0">
                <a:solidFill>
                  <a:srgbClr val="000000"/>
                </a:solidFill>
                <a:highlight>
                  <a:srgbClr val="FFFFFE"/>
                </a:highlight>
                <a:latin typeface="Courier New"/>
                <a:ea typeface="Courier New"/>
                <a:cs typeface="Courier New"/>
                <a:sym typeface="Courier New"/>
              </a:rPr>
              <a:t>    </a:t>
            </a:r>
            <a:endParaRPr lang="en" sz="1200" b="1" dirty="0" smtClean="0">
              <a:solidFill>
                <a:srgbClr val="000000"/>
              </a:solidFill>
              <a:highlight>
                <a:srgbClr val="FFFFFE"/>
              </a:highlight>
              <a:latin typeface="Courier New"/>
              <a:ea typeface="Courier New"/>
              <a:cs typeface="Courier New"/>
              <a:sym typeface="Courier New"/>
            </a:endParaRPr>
          </a:p>
          <a:p>
            <a:pPr marL="0" lvl="0" indent="0">
              <a:lnSpc>
                <a:spcPct val="130434"/>
              </a:lnSpc>
              <a:buNone/>
            </a:pPr>
            <a:r>
              <a:rPr lang="en" sz="1200" b="1" dirty="0" smtClean="0">
                <a:solidFill>
                  <a:srgbClr val="000000"/>
                </a:solidFill>
                <a:highlight>
                  <a:srgbClr val="FFFFFE"/>
                </a:highlight>
                <a:latin typeface="Courier New"/>
                <a:ea typeface="Courier New"/>
                <a:cs typeface="Courier New"/>
                <a:sym typeface="Courier New"/>
              </a:rPr>
              <a:t>    </a:t>
            </a:r>
            <a:r>
              <a:rPr lang="en-US" sz="1200" b="1" dirty="0" err="1" smtClean="0">
                <a:solidFill>
                  <a:srgbClr val="000000"/>
                </a:solidFill>
                <a:highlight>
                  <a:srgbClr val="FFFFFE"/>
                </a:highlight>
                <a:latin typeface="Courier New"/>
                <a:ea typeface="Courier New"/>
                <a:cs typeface="Courier New"/>
                <a:sym typeface="Courier New"/>
              </a:rPr>
              <a:t>numLadders</a:t>
            </a:r>
            <a:r>
              <a:rPr lang="en-US" sz="1200" b="1" dirty="0" smtClean="0">
                <a:solidFill>
                  <a:srgbClr val="000000"/>
                </a:solidFill>
                <a:highlight>
                  <a:srgbClr val="FFFFFE"/>
                </a:highlight>
                <a:latin typeface="Courier New"/>
                <a:ea typeface="Courier New"/>
                <a:cs typeface="Courier New"/>
                <a:sym typeface="Courier New"/>
              </a:rPr>
              <a:t> </a:t>
            </a:r>
            <a:r>
              <a:rPr lang="en-US" sz="1200" b="1" dirty="0">
                <a:solidFill>
                  <a:srgbClr val="000000"/>
                </a:solidFill>
                <a:highlight>
                  <a:srgbClr val="FFFFFE"/>
                </a:highlight>
                <a:latin typeface="Courier New"/>
                <a:ea typeface="Courier New"/>
                <a:cs typeface="Courier New"/>
                <a:sym typeface="Courier New"/>
              </a:rPr>
              <a:t>= </a:t>
            </a:r>
            <a:r>
              <a:rPr lang="en-US" sz="1200" b="1" dirty="0" err="1">
                <a:solidFill>
                  <a:srgbClr val="0000FF"/>
                </a:solidFill>
                <a:highlight>
                  <a:srgbClr val="FFFFFE"/>
                </a:highlight>
                <a:latin typeface="Courier New"/>
                <a:ea typeface="Courier New"/>
                <a:cs typeface="Courier New"/>
                <a:sym typeface="Courier New"/>
              </a:rPr>
              <a:t>int</a:t>
            </a:r>
            <a:r>
              <a:rPr lang="en-US" sz="1200" b="1" dirty="0">
                <a:solidFill>
                  <a:srgbClr val="000000"/>
                </a:solidFill>
                <a:highlight>
                  <a:srgbClr val="FFFFFE"/>
                </a:highlight>
                <a:latin typeface="Courier New"/>
                <a:ea typeface="Courier New"/>
                <a:cs typeface="Courier New"/>
                <a:sym typeface="Courier New"/>
              </a:rPr>
              <a:t>(</a:t>
            </a:r>
            <a:r>
              <a:rPr lang="en-US" sz="1200" b="1" dirty="0">
                <a:solidFill>
                  <a:srgbClr val="0000FF"/>
                </a:solidFill>
                <a:highlight>
                  <a:srgbClr val="FFFFFE"/>
                </a:highlight>
                <a:latin typeface="Courier New"/>
                <a:ea typeface="Courier New"/>
                <a:cs typeface="Courier New"/>
                <a:sym typeface="Courier New"/>
              </a:rPr>
              <a:t>input</a:t>
            </a:r>
            <a:r>
              <a:rPr lang="en-US" sz="1200" b="1" dirty="0">
                <a:solidFill>
                  <a:srgbClr val="000000"/>
                </a:solidFill>
                <a:highlight>
                  <a:srgbClr val="FFFFFE"/>
                </a:highlight>
                <a:latin typeface="Courier New"/>
                <a:ea typeface="Courier New"/>
                <a:cs typeface="Courier New"/>
                <a:sym typeface="Courier New"/>
              </a:rPr>
              <a:t>().strip())</a:t>
            </a:r>
          </a:p>
          <a:p>
            <a:pPr marL="0" lvl="0" indent="0">
              <a:lnSpc>
                <a:spcPct val="130434"/>
              </a:lnSpc>
              <a:buNone/>
            </a:pPr>
            <a:r>
              <a:rPr lang="en-US" sz="1200" b="1" dirty="0">
                <a:solidFill>
                  <a:srgbClr val="000000"/>
                </a:solidFill>
                <a:highlight>
                  <a:srgbClr val="FFFFFE"/>
                </a:highlight>
                <a:latin typeface="Courier New"/>
                <a:ea typeface="Courier New"/>
                <a:cs typeface="Courier New"/>
                <a:sym typeface="Courier New"/>
              </a:rPr>
              <a:t>    </a:t>
            </a:r>
            <a:r>
              <a:rPr lang="en-US" sz="1200" b="1" dirty="0">
                <a:solidFill>
                  <a:srgbClr val="0000FF"/>
                </a:solidFill>
                <a:highlight>
                  <a:srgbClr val="FFFFFE"/>
                </a:highlight>
                <a:latin typeface="Courier New"/>
                <a:ea typeface="Courier New"/>
                <a:cs typeface="Courier New"/>
                <a:sym typeface="Courier New"/>
              </a:rPr>
              <a:t>for</a:t>
            </a:r>
            <a:r>
              <a:rPr lang="en-US" sz="1200" b="1" dirty="0">
                <a:solidFill>
                  <a:srgbClr val="000000"/>
                </a:solidFill>
                <a:highlight>
                  <a:srgbClr val="FFFFFE"/>
                </a:highlight>
                <a:latin typeface="Courier New"/>
                <a:ea typeface="Courier New"/>
                <a:cs typeface="Courier New"/>
                <a:sym typeface="Courier New"/>
              </a:rPr>
              <a:t> l </a:t>
            </a:r>
            <a:r>
              <a:rPr lang="en-US" sz="1200" b="1" dirty="0">
                <a:solidFill>
                  <a:srgbClr val="0000FF"/>
                </a:solidFill>
                <a:highlight>
                  <a:srgbClr val="FFFFFE"/>
                </a:highlight>
                <a:latin typeface="Courier New"/>
                <a:ea typeface="Courier New"/>
                <a:cs typeface="Courier New"/>
                <a:sym typeface="Courier New"/>
              </a:rPr>
              <a:t>in</a:t>
            </a:r>
            <a:r>
              <a:rPr lang="en-US" sz="1200" b="1" dirty="0">
                <a:solidFill>
                  <a:srgbClr val="000000"/>
                </a:solidFill>
                <a:highlight>
                  <a:srgbClr val="FFFFFE"/>
                </a:highlight>
                <a:latin typeface="Courier New"/>
                <a:ea typeface="Courier New"/>
                <a:cs typeface="Courier New"/>
                <a:sym typeface="Courier New"/>
              </a:rPr>
              <a:t> </a:t>
            </a:r>
            <a:r>
              <a:rPr lang="en-US" sz="1200" b="1" dirty="0">
                <a:solidFill>
                  <a:srgbClr val="0000FF"/>
                </a:solidFill>
                <a:highlight>
                  <a:srgbClr val="FFFFFE"/>
                </a:highlight>
                <a:latin typeface="Courier New"/>
                <a:ea typeface="Courier New"/>
                <a:cs typeface="Courier New"/>
                <a:sym typeface="Courier New"/>
              </a:rPr>
              <a:t>range</a:t>
            </a:r>
            <a:r>
              <a:rPr lang="en-US" sz="1200" b="1" dirty="0">
                <a:solidFill>
                  <a:srgbClr val="000000"/>
                </a:solidFill>
                <a:highlight>
                  <a:srgbClr val="FFFFFE"/>
                </a:highlight>
                <a:latin typeface="Courier New"/>
                <a:ea typeface="Courier New"/>
                <a:cs typeface="Courier New"/>
                <a:sym typeface="Courier New"/>
              </a:rPr>
              <a:t>(</a:t>
            </a:r>
            <a:r>
              <a:rPr lang="en-US" sz="1200" b="1" dirty="0" err="1">
                <a:solidFill>
                  <a:srgbClr val="000000"/>
                </a:solidFill>
                <a:highlight>
                  <a:srgbClr val="FFFFFE"/>
                </a:highlight>
                <a:latin typeface="Courier New"/>
                <a:ea typeface="Courier New"/>
                <a:cs typeface="Courier New"/>
                <a:sym typeface="Courier New"/>
              </a:rPr>
              <a:t>numLadders</a:t>
            </a:r>
            <a:r>
              <a:rPr lang="en-US" sz="1200" b="1" dirty="0">
                <a:solidFill>
                  <a:srgbClr val="000000"/>
                </a:solidFill>
                <a:highlight>
                  <a:srgbClr val="FFFFFE"/>
                </a:highlight>
                <a:latin typeface="Courier New"/>
                <a:ea typeface="Courier New"/>
                <a:cs typeface="Courier New"/>
                <a:sym typeface="Courier New"/>
              </a:rPr>
              <a:t>):</a:t>
            </a:r>
          </a:p>
          <a:p>
            <a:pPr marL="0" lvl="0" indent="0">
              <a:lnSpc>
                <a:spcPct val="130434"/>
              </a:lnSpc>
              <a:buNone/>
            </a:pPr>
            <a:r>
              <a:rPr lang="en-US" sz="1200" b="1" dirty="0">
                <a:solidFill>
                  <a:srgbClr val="000000"/>
                </a:solidFill>
                <a:highlight>
                  <a:srgbClr val="FFFFFE"/>
                </a:highlight>
                <a:latin typeface="Courier New"/>
                <a:ea typeface="Courier New"/>
                <a:cs typeface="Courier New"/>
                <a:sym typeface="Courier New"/>
              </a:rPr>
              <a:t>        </a:t>
            </a:r>
            <a:r>
              <a:rPr lang="en-US" sz="1200" b="1" dirty="0" err="1">
                <a:solidFill>
                  <a:srgbClr val="000000"/>
                </a:solidFill>
                <a:highlight>
                  <a:srgbClr val="FFFFFE"/>
                </a:highlight>
                <a:latin typeface="Courier New"/>
                <a:ea typeface="Courier New"/>
                <a:cs typeface="Courier New"/>
                <a:sym typeface="Courier New"/>
              </a:rPr>
              <a:t>src</a:t>
            </a:r>
            <a:r>
              <a:rPr lang="en-US" sz="1200" b="1" dirty="0">
                <a:solidFill>
                  <a:srgbClr val="000000"/>
                </a:solidFill>
                <a:highlight>
                  <a:srgbClr val="FFFFFE"/>
                </a:highlight>
                <a:latin typeface="Courier New"/>
                <a:ea typeface="Courier New"/>
                <a:cs typeface="Courier New"/>
                <a:sym typeface="Courier New"/>
              </a:rPr>
              <a:t>, </a:t>
            </a:r>
            <a:r>
              <a:rPr lang="en-US" sz="1200" b="1" dirty="0" err="1">
                <a:solidFill>
                  <a:srgbClr val="000000"/>
                </a:solidFill>
                <a:highlight>
                  <a:srgbClr val="FFFFFE"/>
                </a:highlight>
                <a:latin typeface="Courier New"/>
                <a:ea typeface="Courier New"/>
                <a:cs typeface="Courier New"/>
                <a:sym typeface="Courier New"/>
              </a:rPr>
              <a:t>dst</a:t>
            </a:r>
            <a:r>
              <a:rPr lang="en-US" sz="1200" b="1" dirty="0">
                <a:solidFill>
                  <a:srgbClr val="000000"/>
                </a:solidFill>
                <a:highlight>
                  <a:srgbClr val="FFFFFE"/>
                </a:highlight>
                <a:latin typeface="Courier New"/>
                <a:ea typeface="Courier New"/>
                <a:cs typeface="Courier New"/>
                <a:sym typeface="Courier New"/>
              </a:rPr>
              <a:t> = [</a:t>
            </a:r>
            <a:r>
              <a:rPr lang="en-US" sz="1200" b="1" dirty="0" err="1">
                <a:solidFill>
                  <a:srgbClr val="0000FF"/>
                </a:solidFill>
                <a:highlight>
                  <a:srgbClr val="FFFFFE"/>
                </a:highlight>
                <a:latin typeface="Courier New"/>
                <a:ea typeface="Courier New"/>
                <a:cs typeface="Courier New"/>
                <a:sym typeface="Courier New"/>
              </a:rPr>
              <a:t>int</a:t>
            </a:r>
            <a:r>
              <a:rPr lang="en-US" sz="1200" b="1" dirty="0">
                <a:solidFill>
                  <a:srgbClr val="000000"/>
                </a:solidFill>
                <a:highlight>
                  <a:srgbClr val="FFFFFE"/>
                </a:highlight>
                <a:latin typeface="Courier New"/>
                <a:ea typeface="Courier New"/>
                <a:cs typeface="Courier New"/>
                <a:sym typeface="Courier New"/>
              </a:rPr>
              <a:t>(item) - </a:t>
            </a:r>
            <a:r>
              <a:rPr lang="en-US" sz="1200" b="1" dirty="0">
                <a:solidFill>
                  <a:srgbClr val="137C36"/>
                </a:solidFill>
                <a:highlight>
                  <a:srgbClr val="FFFFFE"/>
                </a:highlight>
                <a:latin typeface="Courier New"/>
                <a:ea typeface="Courier New"/>
                <a:cs typeface="Courier New"/>
                <a:sym typeface="Courier New"/>
              </a:rPr>
              <a:t>1</a:t>
            </a:r>
            <a:r>
              <a:rPr lang="en-US" sz="1200" b="1" dirty="0">
                <a:solidFill>
                  <a:srgbClr val="000000"/>
                </a:solidFill>
                <a:highlight>
                  <a:srgbClr val="FFFFFE"/>
                </a:highlight>
                <a:latin typeface="Courier New"/>
                <a:ea typeface="Courier New"/>
                <a:cs typeface="Courier New"/>
                <a:sym typeface="Courier New"/>
              </a:rPr>
              <a:t> </a:t>
            </a:r>
            <a:r>
              <a:rPr lang="en-US" sz="1200" b="1" dirty="0">
                <a:solidFill>
                  <a:srgbClr val="0000FF"/>
                </a:solidFill>
                <a:highlight>
                  <a:srgbClr val="FFFFFE"/>
                </a:highlight>
                <a:latin typeface="Courier New"/>
                <a:ea typeface="Courier New"/>
                <a:cs typeface="Courier New"/>
                <a:sym typeface="Courier New"/>
              </a:rPr>
              <a:t>for</a:t>
            </a:r>
            <a:r>
              <a:rPr lang="en-US" sz="1200" b="1" dirty="0">
                <a:solidFill>
                  <a:srgbClr val="000000"/>
                </a:solidFill>
                <a:highlight>
                  <a:srgbClr val="FFFFFE"/>
                </a:highlight>
                <a:latin typeface="Courier New"/>
                <a:ea typeface="Courier New"/>
                <a:cs typeface="Courier New"/>
                <a:sym typeface="Courier New"/>
              </a:rPr>
              <a:t> item </a:t>
            </a:r>
            <a:r>
              <a:rPr lang="en-US" sz="1200" b="1" dirty="0">
                <a:solidFill>
                  <a:srgbClr val="0000FF"/>
                </a:solidFill>
                <a:highlight>
                  <a:srgbClr val="FFFFFE"/>
                </a:highlight>
                <a:latin typeface="Courier New"/>
                <a:ea typeface="Courier New"/>
                <a:cs typeface="Courier New"/>
                <a:sym typeface="Courier New"/>
              </a:rPr>
              <a:t>in</a:t>
            </a:r>
            <a:r>
              <a:rPr lang="en-US" sz="1200" b="1" dirty="0">
                <a:solidFill>
                  <a:srgbClr val="000000"/>
                </a:solidFill>
                <a:highlight>
                  <a:srgbClr val="FFFFFE"/>
                </a:highlight>
                <a:latin typeface="Courier New"/>
                <a:ea typeface="Courier New"/>
                <a:cs typeface="Courier New"/>
                <a:sym typeface="Courier New"/>
              </a:rPr>
              <a:t> </a:t>
            </a:r>
            <a:r>
              <a:rPr lang="en-US" sz="1200" b="1" dirty="0">
                <a:solidFill>
                  <a:srgbClr val="0000FF"/>
                </a:solidFill>
                <a:highlight>
                  <a:srgbClr val="FFFFFE"/>
                </a:highlight>
                <a:latin typeface="Courier New"/>
                <a:ea typeface="Courier New"/>
                <a:cs typeface="Courier New"/>
                <a:sym typeface="Courier New"/>
              </a:rPr>
              <a:t>input</a:t>
            </a:r>
            <a:r>
              <a:rPr lang="en-US" sz="1200" b="1" dirty="0">
                <a:solidFill>
                  <a:srgbClr val="000000"/>
                </a:solidFill>
                <a:highlight>
                  <a:srgbClr val="FFFFFE"/>
                </a:highlight>
                <a:latin typeface="Courier New"/>
                <a:ea typeface="Courier New"/>
                <a:cs typeface="Courier New"/>
                <a:sym typeface="Courier New"/>
              </a:rPr>
              <a:t>().strip().split()]</a:t>
            </a:r>
          </a:p>
          <a:p>
            <a:pPr marL="0" lvl="0" indent="0">
              <a:lnSpc>
                <a:spcPct val="130434"/>
              </a:lnSpc>
              <a:buNone/>
            </a:pPr>
            <a:r>
              <a:rPr lang="en-US" sz="1200" b="1" dirty="0">
                <a:solidFill>
                  <a:srgbClr val="000000"/>
                </a:solidFill>
                <a:highlight>
                  <a:srgbClr val="FFFFFE"/>
                </a:highlight>
                <a:latin typeface="Courier New"/>
                <a:ea typeface="Courier New"/>
                <a:cs typeface="Courier New"/>
                <a:sym typeface="Courier New"/>
              </a:rPr>
              <a:t>        shortcuts[</a:t>
            </a:r>
            <a:r>
              <a:rPr lang="en-US" sz="1200" b="1" dirty="0" err="1">
                <a:solidFill>
                  <a:srgbClr val="000000"/>
                </a:solidFill>
                <a:highlight>
                  <a:srgbClr val="FFFFFE"/>
                </a:highlight>
                <a:latin typeface="Courier New"/>
                <a:ea typeface="Courier New"/>
                <a:cs typeface="Courier New"/>
                <a:sym typeface="Courier New"/>
              </a:rPr>
              <a:t>src</a:t>
            </a:r>
            <a:r>
              <a:rPr lang="en-US" sz="1200" b="1" dirty="0">
                <a:solidFill>
                  <a:srgbClr val="000000"/>
                </a:solidFill>
                <a:highlight>
                  <a:srgbClr val="FFFFFE"/>
                </a:highlight>
                <a:latin typeface="Courier New"/>
                <a:ea typeface="Courier New"/>
                <a:cs typeface="Courier New"/>
                <a:sym typeface="Courier New"/>
              </a:rPr>
              <a:t>] = </a:t>
            </a:r>
            <a:r>
              <a:rPr lang="en-US" sz="1200" b="1" dirty="0" err="1">
                <a:solidFill>
                  <a:srgbClr val="000000"/>
                </a:solidFill>
                <a:highlight>
                  <a:srgbClr val="FFFFFE"/>
                </a:highlight>
                <a:latin typeface="Courier New"/>
                <a:ea typeface="Courier New"/>
                <a:cs typeface="Courier New"/>
                <a:sym typeface="Courier New"/>
              </a:rPr>
              <a:t>dst</a:t>
            </a:r>
            <a:endParaRPr lang="en-US" sz="1200" b="1" dirty="0">
              <a:solidFill>
                <a:srgbClr val="000000"/>
              </a:solidFill>
              <a:highlight>
                <a:srgbClr val="FFFFFE"/>
              </a:highlight>
              <a:latin typeface="Courier New"/>
              <a:ea typeface="Courier New"/>
              <a:cs typeface="Courier New"/>
              <a:sym typeface="Courier New"/>
            </a:endParaRPr>
          </a:p>
          <a:p>
            <a:pPr marL="0" lvl="0" indent="0" algn="l" rtl="0">
              <a:lnSpc>
                <a:spcPct val="130434"/>
              </a:lnSpc>
              <a:spcBef>
                <a:spcPts val="0"/>
              </a:spcBef>
              <a:spcAft>
                <a:spcPts val="0"/>
              </a:spcAft>
              <a:buNone/>
            </a:pPr>
            <a:endParaRPr sz="1200" b="1" dirty="0">
              <a:solidFill>
                <a:srgbClr val="000000"/>
              </a:solidFill>
              <a:highlight>
                <a:srgbClr val="FFFFFE"/>
              </a:highlight>
              <a:latin typeface="Courier New"/>
              <a:ea typeface="Courier New"/>
              <a:cs typeface="Courier New"/>
              <a:sym typeface="Courier New"/>
            </a:endParaRPr>
          </a:p>
          <a:p>
            <a:pPr marL="0" lvl="0" indent="0" algn="l" rtl="0">
              <a:lnSpc>
                <a:spcPct val="130434"/>
              </a:lnSpc>
              <a:spcBef>
                <a:spcPts val="0"/>
              </a:spcBef>
              <a:spcAft>
                <a:spcPts val="0"/>
              </a:spcAft>
              <a:buNone/>
            </a:pPr>
            <a:r>
              <a:rPr lang="en" sz="1200" b="1" dirty="0">
                <a:solidFill>
                  <a:srgbClr val="000000"/>
                </a:solidFill>
                <a:highlight>
                  <a:srgbClr val="FFFFFE"/>
                </a:highlight>
                <a:latin typeface="Courier New"/>
                <a:ea typeface="Courier New"/>
                <a:cs typeface="Courier New"/>
                <a:sym typeface="Courier New"/>
              </a:rPr>
              <a:t>    numSnakes = </a:t>
            </a:r>
            <a:r>
              <a:rPr lang="en" sz="1200" b="1" dirty="0">
                <a:solidFill>
                  <a:srgbClr val="0000FF"/>
                </a:solidFill>
                <a:highlight>
                  <a:srgbClr val="FFFFFE"/>
                </a:highlight>
                <a:latin typeface="Courier New"/>
                <a:ea typeface="Courier New"/>
                <a:cs typeface="Courier New"/>
                <a:sym typeface="Courier New"/>
              </a:rPr>
              <a:t>int</a:t>
            </a:r>
            <a:r>
              <a:rPr lang="en" sz="1200" b="1" dirty="0">
                <a:solidFill>
                  <a:srgbClr val="000000"/>
                </a:solidFill>
                <a:highlight>
                  <a:srgbClr val="FFFFFE"/>
                </a:highlight>
                <a:latin typeface="Courier New"/>
                <a:ea typeface="Courier New"/>
                <a:cs typeface="Courier New"/>
                <a:sym typeface="Courier New"/>
              </a:rPr>
              <a:t>(</a:t>
            </a:r>
            <a:r>
              <a:rPr lang="en" sz="1200" b="1" dirty="0">
                <a:solidFill>
                  <a:srgbClr val="0000FF"/>
                </a:solidFill>
                <a:highlight>
                  <a:srgbClr val="FFFFFE"/>
                </a:highlight>
                <a:latin typeface="Courier New"/>
                <a:ea typeface="Courier New"/>
                <a:cs typeface="Courier New"/>
                <a:sym typeface="Courier New"/>
              </a:rPr>
              <a:t>input</a:t>
            </a:r>
            <a:r>
              <a:rPr lang="en" sz="1200" b="1" dirty="0">
                <a:solidFill>
                  <a:srgbClr val="000000"/>
                </a:solidFill>
                <a:highlight>
                  <a:srgbClr val="FFFFFE"/>
                </a:highlight>
                <a:latin typeface="Courier New"/>
                <a:ea typeface="Courier New"/>
                <a:cs typeface="Courier New"/>
                <a:sym typeface="Courier New"/>
              </a:rPr>
              <a:t>().strip())</a:t>
            </a:r>
            <a:endParaRPr sz="1200" b="1" dirty="0">
              <a:solidFill>
                <a:srgbClr val="000000"/>
              </a:solidFill>
              <a:highlight>
                <a:srgbClr val="FFFFFE"/>
              </a:highlight>
              <a:latin typeface="Courier New"/>
              <a:ea typeface="Courier New"/>
              <a:cs typeface="Courier New"/>
              <a:sym typeface="Courier New"/>
            </a:endParaRPr>
          </a:p>
          <a:p>
            <a:pPr marL="0" lvl="0" indent="0" algn="l" rtl="0">
              <a:lnSpc>
                <a:spcPct val="130434"/>
              </a:lnSpc>
              <a:spcBef>
                <a:spcPts val="0"/>
              </a:spcBef>
              <a:spcAft>
                <a:spcPts val="0"/>
              </a:spcAft>
              <a:buNone/>
            </a:pPr>
            <a:r>
              <a:rPr lang="en" sz="1200" b="1" dirty="0">
                <a:solidFill>
                  <a:srgbClr val="000000"/>
                </a:solidFill>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for</a:t>
            </a:r>
            <a:r>
              <a:rPr lang="en" sz="1200" b="1" dirty="0">
                <a:solidFill>
                  <a:srgbClr val="000000"/>
                </a:solidFill>
                <a:highlight>
                  <a:srgbClr val="FFFFFE"/>
                </a:highlight>
                <a:latin typeface="Courier New"/>
                <a:ea typeface="Courier New"/>
                <a:cs typeface="Courier New"/>
                <a:sym typeface="Courier New"/>
              </a:rPr>
              <a:t> s </a:t>
            </a:r>
            <a:r>
              <a:rPr lang="en" sz="1200" b="1" dirty="0">
                <a:solidFill>
                  <a:srgbClr val="0000FF"/>
                </a:solidFill>
                <a:highlight>
                  <a:srgbClr val="FFFFFE"/>
                </a:highlight>
                <a:latin typeface="Courier New"/>
                <a:ea typeface="Courier New"/>
                <a:cs typeface="Courier New"/>
                <a:sym typeface="Courier New"/>
              </a:rPr>
              <a:t>in</a:t>
            </a:r>
            <a:r>
              <a:rPr lang="en" sz="1200" b="1" dirty="0">
                <a:solidFill>
                  <a:srgbClr val="000000"/>
                </a:solidFill>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range</a:t>
            </a:r>
            <a:r>
              <a:rPr lang="en" sz="1200" b="1" dirty="0">
                <a:solidFill>
                  <a:srgbClr val="000000"/>
                </a:solidFill>
                <a:highlight>
                  <a:srgbClr val="FFFFFE"/>
                </a:highlight>
                <a:latin typeface="Courier New"/>
                <a:ea typeface="Courier New"/>
                <a:cs typeface="Courier New"/>
                <a:sym typeface="Courier New"/>
              </a:rPr>
              <a:t>(numSnakes):</a:t>
            </a:r>
            <a:endParaRPr sz="1200" b="1" dirty="0">
              <a:solidFill>
                <a:srgbClr val="000000"/>
              </a:solidFill>
              <a:highlight>
                <a:srgbClr val="FFFFFE"/>
              </a:highlight>
              <a:latin typeface="Courier New"/>
              <a:ea typeface="Courier New"/>
              <a:cs typeface="Courier New"/>
              <a:sym typeface="Courier New"/>
            </a:endParaRPr>
          </a:p>
          <a:p>
            <a:pPr marL="0" lvl="0" indent="0" algn="l" rtl="0">
              <a:lnSpc>
                <a:spcPct val="130434"/>
              </a:lnSpc>
              <a:spcBef>
                <a:spcPts val="0"/>
              </a:spcBef>
              <a:spcAft>
                <a:spcPts val="0"/>
              </a:spcAft>
              <a:buNone/>
            </a:pPr>
            <a:r>
              <a:rPr lang="en" sz="1200" b="1" dirty="0">
                <a:solidFill>
                  <a:srgbClr val="000000"/>
                </a:solidFill>
                <a:highlight>
                  <a:srgbClr val="FFFFFE"/>
                </a:highlight>
                <a:latin typeface="Courier New"/>
                <a:ea typeface="Courier New"/>
                <a:cs typeface="Courier New"/>
                <a:sym typeface="Courier New"/>
              </a:rPr>
              <a:t>        src, dst = [</a:t>
            </a:r>
            <a:r>
              <a:rPr lang="en" sz="1200" b="1" dirty="0">
                <a:solidFill>
                  <a:srgbClr val="0000FF"/>
                </a:solidFill>
                <a:highlight>
                  <a:srgbClr val="FFFFFE"/>
                </a:highlight>
                <a:latin typeface="Courier New"/>
                <a:ea typeface="Courier New"/>
                <a:cs typeface="Courier New"/>
                <a:sym typeface="Courier New"/>
              </a:rPr>
              <a:t>int</a:t>
            </a:r>
            <a:r>
              <a:rPr lang="en" sz="1200" b="1" dirty="0">
                <a:solidFill>
                  <a:srgbClr val="000000"/>
                </a:solidFill>
                <a:highlight>
                  <a:srgbClr val="FFFFFE"/>
                </a:highlight>
                <a:latin typeface="Courier New"/>
                <a:ea typeface="Courier New"/>
                <a:cs typeface="Courier New"/>
                <a:sym typeface="Courier New"/>
              </a:rPr>
              <a:t>(item) - </a:t>
            </a:r>
            <a:r>
              <a:rPr lang="en" sz="1200" b="1" dirty="0">
                <a:solidFill>
                  <a:srgbClr val="137C36"/>
                </a:solidFill>
                <a:highlight>
                  <a:srgbClr val="FFFFFE"/>
                </a:highlight>
                <a:latin typeface="Courier New"/>
                <a:ea typeface="Courier New"/>
                <a:cs typeface="Courier New"/>
                <a:sym typeface="Courier New"/>
              </a:rPr>
              <a:t>1</a:t>
            </a:r>
            <a:r>
              <a:rPr lang="en" sz="1200" b="1" dirty="0">
                <a:solidFill>
                  <a:srgbClr val="000000"/>
                </a:solidFill>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for</a:t>
            </a:r>
            <a:r>
              <a:rPr lang="en" sz="1200" b="1" dirty="0">
                <a:solidFill>
                  <a:srgbClr val="000000"/>
                </a:solidFill>
                <a:highlight>
                  <a:srgbClr val="FFFFFE"/>
                </a:highlight>
                <a:latin typeface="Courier New"/>
                <a:ea typeface="Courier New"/>
                <a:cs typeface="Courier New"/>
                <a:sym typeface="Courier New"/>
              </a:rPr>
              <a:t> item </a:t>
            </a:r>
            <a:r>
              <a:rPr lang="en" sz="1200" b="1" dirty="0">
                <a:solidFill>
                  <a:srgbClr val="0000FF"/>
                </a:solidFill>
                <a:highlight>
                  <a:srgbClr val="FFFFFE"/>
                </a:highlight>
                <a:latin typeface="Courier New"/>
                <a:ea typeface="Courier New"/>
                <a:cs typeface="Courier New"/>
                <a:sym typeface="Courier New"/>
              </a:rPr>
              <a:t>in</a:t>
            </a:r>
            <a:r>
              <a:rPr lang="en" sz="1200" b="1" dirty="0">
                <a:solidFill>
                  <a:srgbClr val="000000"/>
                </a:solidFill>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input</a:t>
            </a:r>
            <a:r>
              <a:rPr lang="en" sz="1200" b="1" dirty="0">
                <a:solidFill>
                  <a:srgbClr val="000000"/>
                </a:solidFill>
                <a:highlight>
                  <a:srgbClr val="FFFFFE"/>
                </a:highlight>
                <a:latin typeface="Courier New"/>
                <a:ea typeface="Courier New"/>
                <a:cs typeface="Courier New"/>
                <a:sym typeface="Courier New"/>
              </a:rPr>
              <a:t>().strip().split()]</a:t>
            </a:r>
            <a:endParaRPr sz="1200" b="1" dirty="0">
              <a:solidFill>
                <a:srgbClr val="000000"/>
              </a:solidFill>
              <a:highlight>
                <a:srgbClr val="FFFFFE"/>
              </a:highlight>
              <a:latin typeface="Courier New"/>
              <a:ea typeface="Courier New"/>
              <a:cs typeface="Courier New"/>
              <a:sym typeface="Courier New"/>
            </a:endParaRPr>
          </a:p>
          <a:p>
            <a:pPr marL="0" lvl="0" indent="0" algn="l" rtl="0">
              <a:lnSpc>
                <a:spcPct val="130434"/>
              </a:lnSpc>
              <a:spcBef>
                <a:spcPts val="0"/>
              </a:spcBef>
              <a:spcAft>
                <a:spcPts val="0"/>
              </a:spcAft>
              <a:buNone/>
            </a:pPr>
            <a:r>
              <a:rPr lang="en" sz="1200" b="1" dirty="0">
                <a:solidFill>
                  <a:srgbClr val="000000"/>
                </a:solidFill>
                <a:highlight>
                  <a:srgbClr val="FFFFFE"/>
                </a:highlight>
                <a:latin typeface="Courier New"/>
                <a:ea typeface="Courier New"/>
                <a:cs typeface="Courier New"/>
                <a:sym typeface="Courier New"/>
              </a:rPr>
              <a:t>        shortcuts[src] = dst</a:t>
            </a:r>
            <a:endParaRPr sz="1200" b="1" dirty="0">
              <a:solidFill>
                <a:srgbClr val="000000"/>
              </a:solidFill>
              <a:highlight>
                <a:srgbClr val="FFFFFE"/>
              </a:highlight>
              <a:latin typeface="Courier New"/>
              <a:ea typeface="Courier New"/>
              <a:cs typeface="Courier New"/>
              <a:sym typeface="Courier New"/>
            </a:endParaRPr>
          </a:p>
          <a:p>
            <a:pPr marL="0" lvl="0" indent="0" algn="l" rtl="0">
              <a:lnSpc>
                <a:spcPct val="130434"/>
              </a:lnSpc>
              <a:spcBef>
                <a:spcPts val="0"/>
              </a:spcBef>
              <a:spcAft>
                <a:spcPts val="0"/>
              </a:spcAft>
              <a:buNone/>
            </a:pPr>
            <a:r>
              <a:rPr lang="en" sz="1200" b="1" dirty="0">
                <a:solidFill>
                  <a:srgbClr val="000000"/>
                </a:solidFill>
                <a:highlight>
                  <a:srgbClr val="FFFFFE"/>
                </a:highlight>
                <a:latin typeface="Courier New"/>
                <a:ea typeface="Courier New"/>
                <a:cs typeface="Courier New"/>
                <a:sym typeface="Courier New"/>
              </a:rPr>
              <a:t>        </a:t>
            </a:r>
            <a:r>
              <a:rPr lang="en" sz="1200" b="1" dirty="0" smtClean="0">
                <a:solidFill>
                  <a:srgbClr val="000000"/>
                </a:solidFill>
                <a:highlight>
                  <a:srgbClr val="FFFFFE"/>
                </a:highlight>
                <a:latin typeface="Courier New"/>
                <a:ea typeface="Courier New"/>
                <a:cs typeface="Courier New"/>
                <a:sym typeface="Courier New"/>
              </a:rPr>
              <a:t>    </a:t>
            </a:r>
            <a:endParaRPr sz="1200" b="1" dirty="0">
              <a:solidFill>
                <a:srgbClr val="000000"/>
              </a:solidFill>
              <a:highlight>
                <a:srgbClr val="FFFFFE"/>
              </a:highlight>
              <a:latin typeface="Courier New"/>
              <a:ea typeface="Courier New"/>
              <a:cs typeface="Courier New"/>
              <a:sym typeface="Courier New"/>
            </a:endParaRPr>
          </a:p>
          <a:p>
            <a:pPr marL="0" lvl="0" indent="0" algn="l" rtl="0">
              <a:lnSpc>
                <a:spcPct val="130434"/>
              </a:lnSpc>
              <a:spcBef>
                <a:spcPts val="0"/>
              </a:spcBef>
              <a:spcAft>
                <a:spcPts val="0"/>
              </a:spcAft>
              <a:buNone/>
            </a:pPr>
            <a:r>
              <a:rPr lang="en" sz="1200" b="1" dirty="0">
                <a:solidFill>
                  <a:srgbClr val="000000"/>
                </a:solidFill>
                <a:highlight>
                  <a:srgbClr val="FFFFFE"/>
                </a:highlight>
                <a:latin typeface="Courier New"/>
                <a:ea typeface="Courier New"/>
                <a:cs typeface="Courier New"/>
                <a:sym typeface="Courier New"/>
              </a:rPr>
              <a:t>    board = [</a:t>
            </a:r>
            <a:r>
              <a:rPr lang="en" sz="1200" b="1" dirty="0">
                <a:solidFill>
                  <a:srgbClr val="137C36"/>
                </a:solidFill>
                <a:highlight>
                  <a:srgbClr val="FFFFFE"/>
                </a:highlight>
                <a:latin typeface="Courier New"/>
                <a:ea typeface="Courier New"/>
                <a:cs typeface="Courier New"/>
                <a:sym typeface="Courier New"/>
              </a:rPr>
              <a:t>0</a:t>
            </a:r>
            <a:r>
              <a:rPr lang="en" sz="1200" b="1" dirty="0">
                <a:solidFill>
                  <a:srgbClr val="000000"/>
                </a:solidFill>
                <a:highlight>
                  <a:srgbClr val="FFFFFE"/>
                </a:highlight>
                <a:latin typeface="Courier New"/>
                <a:ea typeface="Courier New"/>
                <a:cs typeface="Courier New"/>
                <a:sym typeface="Courier New"/>
              </a:rPr>
              <a:t>] + [</a:t>
            </a:r>
            <a:r>
              <a:rPr lang="en" sz="1200" b="1" dirty="0">
                <a:solidFill>
                  <a:srgbClr val="0000FF"/>
                </a:solidFill>
                <a:highlight>
                  <a:srgbClr val="FFFFFE"/>
                </a:highlight>
                <a:latin typeface="Courier New"/>
                <a:ea typeface="Courier New"/>
                <a:cs typeface="Courier New"/>
                <a:sym typeface="Courier New"/>
              </a:rPr>
              <a:t>None</a:t>
            </a:r>
            <a:r>
              <a:rPr lang="en" sz="1200" b="1" dirty="0">
                <a:solidFill>
                  <a:srgbClr val="000000"/>
                </a:solidFill>
                <a:highlight>
                  <a:srgbClr val="FFFFFE"/>
                </a:highlight>
                <a:latin typeface="Courier New"/>
                <a:ea typeface="Courier New"/>
                <a:cs typeface="Courier New"/>
                <a:sym typeface="Courier New"/>
              </a:rPr>
              <a:t>] * </a:t>
            </a:r>
            <a:r>
              <a:rPr lang="en" sz="1200" b="1" dirty="0">
                <a:solidFill>
                  <a:srgbClr val="137C36"/>
                </a:solidFill>
                <a:highlight>
                  <a:srgbClr val="FFFFFE"/>
                </a:highlight>
                <a:latin typeface="Courier New"/>
                <a:ea typeface="Courier New"/>
                <a:cs typeface="Courier New"/>
                <a:sym typeface="Courier New"/>
              </a:rPr>
              <a:t>99</a:t>
            </a:r>
            <a:endParaRPr sz="1200" b="1" dirty="0">
              <a:solidFill>
                <a:srgbClr val="137C36"/>
              </a:solidFill>
              <a:highlight>
                <a:srgbClr val="FFFFFE"/>
              </a:highlight>
              <a:latin typeface="Courier New"/>
              <a:ea typeface="Courier New"/>
              <a:cs typeface="Courier New"/>
              <a:sym typeface="Courier New"/>
            </a:endParaRPr>
          </a:p>
          <a:p>
            <a:pPr marL="0" lvl="0" indent="0" algn="l" rtl="0">
              <a:lnSpc>
                <a:spcPct val="130434"/>
              </a:lnSpc>
              <a:spcBef>
                <a:spcPts val="0"/>
              </a:spcBef>
              <a:spcAft>
                <a:spcPts val="0"/>
              </a:spcAft>
              <a:buNone/>
            </a:pPr>
            <a:r>
              <a:rPr lang="en" sz="1200" b="1" dirty="0">
                <a:solidFill>
                  <a:srgbClr val="000000"/>
                </a:solidFill>
                <a:highlight>
                  <a:srgbClr val="FFFFFE"/>
                </a:highlight>
                <a:latin typeface="Courier New"/>
                <a:ea typeface="Courier New"/>
                <a:cs typeface="Courier New"/>
                <a:sym typeface="Courier New"/>
              </a:rPr>
              <a:t>    dst = </a:t>
            </a:r>
            <a:r>
              <a:rPr lang="en" sz="1200" b="1" dirty="0">
                <a:solidFill>
                  <a:srgbClr val="137C36"/>
                </a:solidFill>
                <a:highlight>
                  <a:srgbClr val="FFFFFE"/>
                </a:highlight>
                <a:latin typeface="Courier New"/>
                <a:ea typeface="Courier New"/>
                <a:cs typeface="Courier New"/>
                <a:sym typeface="Courier New"/>
              </a:rPr>
              <a:t>0 </a:t>
            </a:r>
            <a:endParaRPr sz="1200" b="1" dirty="0">
              <a:solidFill>
                <a:srgbClr val="137C36"/>
              </a:solidFill>
              <a:highlight>
                <a:srgbClr val="FFFFFE"/>
              </a:highlight>
              <a:latin typeface="Courier New"/>
              <a:ea typeface="Courier New"/>
              <a:cs typeface="Courier New"/>
              <a:sym typeface="Courier New"/>
            </a:endParaRPr>
          </a:p>
          <a:p>
            <a:pPr marL="0" lvl="0" indent="0" algn="l" rtl="0">
              <a:lnSpc>
                <a:spcPct val="130434"/>
              </a:lnSpc>
              <a:spcBef>
                <a:spcPts val="0"/>
              </a:spcBef>
              <a:spcAft>
                <a:spcPts val="0"/>
              </a:spcAft>
              <a:buNone/>
            </a:pPr>
            <a:endParaRPr sz="1200" dirty="0">
              <a:solidFill>
                <a:srgbClr val="137C36"/>
              </a:solidFill>
              <a:highlight>
                <a:srgbClr val="FFFFFE"/>
              </a:highlight>
              <a:latin typeface="Courier New"/>
              <a:ea typeface="Courier New"/>
              <a:cs typeface="Courier New"/>
              <a:sym typeface="Courier New"/>
            </a:endParaRPr>
          </a:p>
        </p:txBody>
      </p:sp>
      <p:sp>
        <p:nvSpPr>
          <p:cNvPr id="714" name="Google Shape;714;p41"/>
          <p:cNvSpPr txBox="1">
            <a:spLocks noGrp="1"/>
          </p:cNvSpPr>
          <p:nvPr>
            <p:ph type="title"/>
          </p:nvPr>
        </p:nvSpPr>
        <p:spPr>
          <a:xfrm>
            <a:off x="631350" y="67419"/>
            <a:ext cx="7816200" cy="57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400" b="1">
                <a:solidFill>
                  <a:srgbClr val="000000"/>
                </a:solidFill>
                <a:latin typeface="Roboto Slab"/>
                <a:ea typeface="Roboto Slab"/>
                <a:cs typeface="Roboto Slab"/>
                <a:sym typeface="Roboto Slab"/>
              </a:rPr>
              <a:t>Code</a:t>
            </a:r>
            <a:endParaRPr sz="3400" b="1">
              <a:solidFill>
                <a:srgbClr val="000000"/>
              </a:solidFill>
              <a:latin typeface="Roboto Slab"/>
              <a:ea typeface="Roboto Slab"/>
              <a:cs typeface="Roboto Slab"/>
              <a:sym typeface="Roboto Slab"/>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2"/>
          <p:cNvSpPr txBox="1"/>
          <p:nvPr/>
        </p:nvSpPr>
        <p:spPr>
          <a:xfrm>
            <a:off x="459250" y="700650"/>
            <a:ext cx="8394900" cy="3742200"/>
          </a:xfrm>
          <a:prstGeom prst="rect">
            <a:avLst/>
          </a:prstGeom>
          <a:noFill/>
          <a:ln>
            <a:noFill/>
          </a:ln>
        </p:spPr>
        <p:txBody>
          <a:bodyPr spcFirstLastPara="1" wrap="square" lIns="91425" tIns="91425" rIns="91425" bIns="91425" anchor="t" anchorCtr="0">
            <a:spAutoFit/>
          </a:bodyPr>
          <a:lstStyle/>
          <a:p>
            <a:pPr marL="457200" lvl="0" indent="0" algn="l" rtl="0">
              <a:lnSpc>
                <a:spcPct val="130434"/>
              </a:lnSpc>
              <a:spcBef>
                <a:spcPts val="0"/>
              </a:spcBef>
              <a:spcAft>
                <a:spcPts val="0"/>
              </a:spcAft>
              <a:buNone/>
            </a:pPr>
            <a:r>
              <a:rPr lang="en" sz="1200" b="1" dirty="0">
                <a:solidFill>
                  <a:srgbClr val="0000FF"/>
                </a:solidFill>
                <a:highlight>
                  <a:srgbClr val="FFFFFE"/>
                </a:highlight>
                <a:latin typeface="Courier New"/>
                <a:ea typeface="Courier New"/>
                <a:cs typeface="Courier New"/>
                <a:sym typeface="Courier New"/>
              </a:rPr>
              <a:t>while</a:t>
            </a:r>
            <a:r>
              <a:rPr lang="en" sz="1200" b="1" dirty="0">
                <a:highlight>
                  <a:srgbClr val="FFFFFE"/>
                </a:highlight>
                <a:latin typeface="Courier New"/>
                <a:ea typeface="Courier New"/>
                <a:cs typeface="Courier New"/>
                <a:sym typeface="Courier New"/>
              </a:rPr>
              <a:t> dst &lt; </a:t>
            </a:r>
            <a:r>
              <a:rPr lang="en" sz="1200" b="1" dirty="0">
                <a:solidFill>
                  <a:srgbClr val="137C36"/>
                </a:solidFill>
                <a:highlight>
                  <a:srgbClr val="FFFFFE"/>
                </a:highlight>
                <a:latin typeface="Courier New"/>
                <a:ea typeface="Courier New"/>
                <a:cs typeface="Courier New"/>
                <a:sym typeface="Courier New"/>
              </a:rPr>
              <a:t>99</a:t>
            </a:r>
            <a:r>
              <a:rPr lang="en" sz="1200" b="1" dirty="0">
                <a:highlight>
                  <a:srgbClr val="FFFFFE"/>
                </a:highlight>
                <a:latin typeface="Courier New"/>
                <a:ea typeface="Courier New"/>
                <a:cs typeface="Courier New"/>
                <a:sym typeface="Courier New"/>
              </a:rPr>
              <a:t>:</a:t>
            </a:r>
            <a:endParaRPr sz="1200" b="1" dirty="0">
              <a:highlight>
                <a:srgbClr val="FFFFFE"/>
              </a:highlight>
              <a:latin typeface="Courier New"/>
              <a:ea typeface="Courier New"/>
              <a:cs typeface="Courier New"/>
              <a:sym typeface="Courier New"/>
            </a:endParaRPr>
          </a:p>
          <a:p>
            <a:pPr marL="457200" lvl="0" indent="0" algn="l" rtl="0">
              <a:lnSpc>
                <a:spcPct val="130434"/>
              </a:lnSpc>
              <a:spcBef>
                <a:spcPts val="0"/>
              </a:spcBef>
              <a:spcAft>
                <a:spcPts val="0"/>
              </a:spcAft>
              <a:buNone/>
            </a:pPr>
            <a:r>
              <a:rPr lang="en" sz="1200" b="1" dirty="0">
                <a:highlight>
                  <a:srgbClr val="FFFFFE"/>
                </a:highlight>
                <a:latin typeface="Courier New"/>
                <a:ea typeface="Courier New"/>
                <a:cs typeface="Courier New"/>
                <a:sym typeface="Courier New"/>
              </a:rPr>
              <a:t>        dst += </a:t>
            </a:r>
            <a:r>
              <a:rPr lang="en" sz="1200" b="1" dirty="0">
                <a:solidFill>
                  <a:srgbClr val="137C36"/>
                </a:solidFill>
                <a:highlight>
                  <a:srgbClr val="FFFFFE"/>
                </a:highlight>
                <a:latin typeface="Courier New"/>
                <a:ea typeface="Courier New"/>
                <a:cs typeface="Courier New"/>
                <a:sym typeface="Courier New"/>
              </a:rPr>
              <a:t>1</a:t>
            </a:r>
            <a:endParaRPr sz="1200" b="1" dirty="0">
              <a:solidFill>
                <a:srgbClr val="137C36"/>
              </a:solidFill>
              <a:highlight>
                <a:srgbClr val="FFFFFE"/>
              </a:highlight>
              <a:latin typeface="Courier New"/>
              <a:ea typeface="Courier New"/>
              <a:cs typeface="Courier New"/>
              <a:sym typeface="Courier New"/>
            </a:endParaRPr>
          </a:p>
          <a:p>
            <a:pPr marL="457200" lvl="0" indent="0" algn="l" rtl="0">
              <a:lnSpc>
                <a:spcPct val="130434"/>
              </a:lnSpc>
              <a:spcBef>
                <a:spcPts val="0"/>
              </a:spcBef>
              <a:spcAft>
                <a:spcPts val="0"/>
              </a:spcAft>
              <a:buNone/>
            </a:pPr>
            <a:r>
              <a:rPr lang="en" sz="1200" b="1" dirty="0">
                <a:highlight>
                  <a:srgbClr val="FFFFFE"/>
                </a:highlight>
                <a:latin typeface="Courier New"/>
                <a:ea typeface="Courier New"/>
                <a:cs typeface="Courier New"/>
                <a:sym typeface="Courier New"/>
              </a:rPr>
              <a:t>        moves = board[dst]</a:t>
            </a:r>
            <a:endParaRPr sz="1200" b="1" dirty="0">
              <a:highlight>
                <a:srgbClr val="FFFFFE"/>
              </a:highlight>
              <a:latin typeface="Courier New"/>
              <a:ea typeface="Courier New"/>
              <a:cs typeface="Courier New"/>
              <a:sym typeface="Courier New"/>
            </a:endParaRPr>
          </a:p>
          <a:p>
            <a:pPr marL="457200" lvl="0" indent="0" algn="l" rtl="0">
              <a:lnSpc>
                <a:spcPct val="130434"/>
              </a:lnSpc>
              <a:spcBef>
                <a:spcPts val="0"/>
              </a:spcBef>
              <a:spcAft>
                <a:spcPts val="0"/>
              </a:spcAft>
              <a:buNone/>
            </a:pPr>
            <a:r>
              <a:rPr lang="en" sz="1200" b="1" dirty="0">
                <a:highlight>
                  <a:srgbClr val="FFFFFE"/>
                </a:highlight>
                <a:latin typeface="Courier New"/>
                <a:ea typeface="Courier New"/>
                <a:cs typeface="Courier New"/>
                <a:sym typeface="Courier New"/>
              </a:rPr>
              <a:t>        sources = [cell </a:t>
            </a:r>
            <a:r>
              <a:rPr lang="en" sz="1200" b="1" dirty="0">
                <a:solidFill>
                  <a:srgbClr val="0000FF"/>
                </a:solidFill>
                <a:highlight>
                  <a:srgbClr val="FFFFFE"/>
                </a:highlight>
                <a:latin typeface="Courier New"/>
                <a:ea typeface="Courier New"/>
                <a:cs typeface="Courier New"/>
                <a:sym typeface="Courier New"/>
              </a:rPr>
              <a:t>for</a:t>
            </a:r>
            <a:r>
              <a:rPr lang="en" sz="1200" b="1" dirty="0">
                <a:highlight>
                  <a:srgbClr val="FFFFFE"/>
                </a:highlight>
                <a:latin typeface="Courier New"/>
                <a:ea typeface="Courier New"/>
                <a:cs typeface="Courier New"/>
                <a:sym typeface="Courier New"/>
              </a:rPr>
              <a:t> cell </a:t>
            </a:r>
            <a:r>
              <a:rPr lang="en" sz="1200" b="1" dirty="0">
                <a:solidFill>
                  <a:srgbClr val="0000FF"/>
                </a:solidFill>
                <a:highlight>
                  <a:srgbClr val="FFFFFE"/>
                </a:highlight>
                <a:latin typeface="Courier New"/>
                <a:ea typeface="Courier New"/>
                <a:cs typeface="Courier New"/>
                <a:sym typeface="Courier New"/>
              </a:rPr>
              <a:t>in</a:t>
            </a:r>
            <a:r>
              <a:rPr lang="en" sz="1200" b="1" dirty="0">
                <a:highlight>
                  <a:srgbClr val="FFFFFE"/>
                </a:highlight>
                <a:latin typeface="Courier New"/>
                <a:ea typeface="Courier New"/>
                <a:cs typeface="Courier New"/>
                <a:sym typeface="Courier New"/>
              </a:rPr>
              <a:t> board[</a:t>
            </a:r>
            <a:r>
              <a:rPr lang="en" sz="1200" b="1" dirty="0">
                <a:solidFill>
                  <a:srgbClr val="0000FF"/>
                </a:solidFill>
                <a:highlight>
                  <a:srgbClr val="FFFFFE"/>
                </a:highlight>
                <a:latin typeface="Courier New"/>
                <a:ea typeface="Courier New"/>
                <a:cs typeface="Courier New"/>
                <a:sym typeface="Courier New"/>
              </a:rPr>
              <a:t>max</a:t>
            </a:r>
            <a:r>
              <a:rPr lang="en" sz="1200" b="1" dirty="0">
                <a:highlight>
                  <a:srgbClr val="FFFFFE"/>
                </a:highlight>
                <a:latin typeface="Courier New"/>
                <a:ea typeface="Courier New"/>
                <a:cs typeface="Courier New"/>
                <a:sym typeface="Courier New"/>
              </a:rPr>
              <a:t>(dst - </a:t>
            </a:r>
            <a:r>
              <a:rPr lang="en" sz="1200" b="1" dirty="0">
                <a:solidFill>
                  <a:srgbClr val="137C36"/>
                </a:solidFill>
                <a:highlight>
                  <a:srgbClr val="FFFFFE"/>
                </a:highlight>
                <a:latin typeface="Courier New"/>
                <a:ea typeface="Courier New"/>
                <a:cs typeface="Courier New"/>
                <a:sym typeface="Courier New"/>
              </a:rPr>
              <a:t>6</a:t>
            </a:r>
            <a:r>
              <a:rPr lang="en" sz="1200" b="1" dirty="0">
                <a:highlight>
                  <a:srgbClr val="FFFFFE"/>
                </a:highlight>
                <a:latin typeface="Courier New"/>
                <a:ea typeface="Courier New"/>
                <a:cs typeface="Courier New"/>
                <a:sym typeface="Courier New"/>
              </a:rPr>
              <a:t>, </a:t>
            </a:r>
            <a:r>
              <a:rPr lang="en" sz="1200" b="1" dirty="0">
                <a:solidFill>
                  <a:srgbClr val="137C36"/>
                </a:solidFill>
                <a:highlight>
                  <a:srgbClr val="FFFFFE"/>
                </a:highlight>
                <a:latin typeface="Courier New"/>
                <a:ea typeface="Courier New"/>
                <a:cs typeface="Courier New"/>
                <a:sym typeface="Courier New"/>
              </a:rPr>
              <a:t>0</a:t>
            </a:r>
            <a:r>
              <a:rPr lang="en" sz="1200" b="1" dirty="0">
                <a:highlight>
                  <a:srgbClr val="FFFFFE"/>
                </a:highlight>
                <a:latin typeface="Courier New"/>
                <a:ea typeface="Courier New"/>
                <a:cs typeface="Courier New"/>
                <a:sym typeface="Courier New"/>
              </a:rPr>
              <a:t>): dst] </a:t>
            </a:r>
            <a:r>
              <a:rPr lang="en" sz="1200" b="1" dirty="0">
                <a:solidFill>
                  <a:srgbClr val="0000FF"/>
                </a:solidFill>
                <a:highlight>
                  <a:srgbClr val="FFFFFE"/>
                </a:highlight>
                <a:latin typeface="Courier New"/>
                <a:ea typeface="Courier New"/>
                <a:cs typeface="Courier New"/>
                <a:sym typeface="Courier New"/>
              </a:rPr>
              <a:t>if</a:t>
            </a:r>
            <a:r>
              <a:rPr lang="en" sz="1200" b="1" dirty="0">
                <a:highlight>
                  <a:srgbClr val="FFFFFE"/>
                </a:highlight>
                <a:latin typeface="Courier New"/>
                <a:ea typeface="Courier New"/>
                <a:cs typeface="Courier New"/>
                <a:sym typeface="Courier New"/>
              </a:rPr>
              <a:t> cell </a:t>
            </a:r>
            <a:r>
              <a:rPr lang="en" sz="1200" b="1" dirty="0">
                <a:solidFill>
                  <a:srgbClr val="0000FF"/>
                </a:solidFill>
                <a:highlight>
                  <a:srgbClr val="FFFFFE"/>
                </a:highlight>
                <a:latin typeface="Courier New"/>
                <a:ea typeface="Courier New"/>
                <a:cs typeface="Courier New"/>
                <a:sym typeface="Courier New"/>
              </a:rPr>
              <a:t>is</a:t>
            </a:r>
            <a:r>
              <a:rPr lang="en" sz="1200" b="1" dirty="0">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not</a:t>
            </a:r>
            <a:r>
              <a:rPr lang="en" sz="1200" b="1" dirty="0">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None</a:t>
            </a:r>
            <a:r>
              <a:rPr lang="en" sz="1200" b="1" dirty="0">
                <a:highlight>
                  <a:srgbClr val="FFFFFE"/>
                </a:highlight>
                <a:latin typeface="Courier New"/>
                <a:ea typeface="Courier New"/>
                <a:cs typeface="Courier New"/>
                <a:sym typeface="Courier New"/>
              </a:rPr>
              <a:t>]</a:t>
            </a:r>
            <a:endParaRPr sz="1200" b="1" dirty="0">
              <a:highlight>
                <a:srgbClr val="FFFFFE"/>
              </a:highlight>
              <a:latin typeface="Courier New"/>
              <a:ea typeface="Courier New"/>
              <a:cs typeface="Courier New"/>
              <a:sym typeface="Courier New"/>
            </a:endParaRPr>
          </a:p>
          <a:p>
            <a:pPr marL="457200" lvl="0" indent="0" algn="l" rtl="0">
              <a:lnSpc>
                <a:spcPct val="130434"/>
              </a:lnSpc>
              <a:spcBef>
                <a:spcPts val="0"/>
              </a:spcBef>
              <a:spcAft>
                <a:spcPts val="0"/>
              </a:spcAft>
              <a:buNone/>
            </a:pPr>
            <a:r>
              <a:rPr lang="en" sz="1200" b="1" dirty="0">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if</a:t>
            </a:r>
            <a:r>
              <a:rPr lang="en" sz="1200" b="1" dirty="0">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not</a:t>
            </a:r>
            <a:r>
              <a:rPr lang="en" sz="1200" b="1" dirty="0">
                <a:highlight>
                  <a:srgbClr val="FFFFFE"/>
                </a:highlight>
                <a:latin typeface="Courier New"/>
                <a:ea typeface="Courier New"/>
                <a:cs typeface="Courier New"/>
                <a:sym typeface="Courier New"/>
              </a:rPr>
              <a:t> sources:</a:t>
            </a:r>
            <a:endParaRPr sz="1200" b="1" dirty="0">
              <a:highlight>
                <a:srgbClr val="FFFFFE"/>
              </a:highlight>
              <a:latin typeface="Courier New"/>
              <a:ea typeface="Courier New"/>
              <a:cs typeface="Courier New"/>
              <a:sym typeface="Courier New"/>
            </a:endParaRPr>
          </a:p>
          <a:p>
            <a:pPr marL="457200" lvl="0" indent="0" algn="l" rtl="0">
              <a:lnSpc>
                <a:spcPct val="130434"/>
              </a:lnSpc>
              <a:spcBef>
                <a:spcPts val="0"/>
              </a:spcBef>
              <a:spcAft>
                <a:spcPts val="0"/>
              </a:spcAft>
              <a:buNone/>
            </a:pPr>
            <a:r>
              <a:rPr lang="en" sz="1200" b="1" dirty="0">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continue</a:t>
            </a:r>
            <a:endParaRPr sz="1200" b="1" dirty="0">
              <a:solidFill>
                <a:srgbClr val="0000FF"/>
              </a:solidFill>
              <a:highlight>
                <a:srgbClr val="FFFFFE"/>
              </a:highlight>
              <a:latin typeface="Courier New"/>
              <a:ea typeface="Courier New"/>
              <a:cs typeface="Courier New"/>
              <a:sym typeface="Courier New"/>
            </a:endParaRPr>
          </a:p>
          <a:p>
            <a:pPr marL="457200" lvl="0" indent="0" algn="l" rtl="0">
              <a:lnSpc>
                <a:spcPct val="130434"/>
              </a:lnSpc>
              <a:spcBef>
                <a:spcPts val="0"/>
              </a:spcBef>
              <a:spcAft>
                <a:spcPts val="0"/>
              </a:spcAft>
              <a:buNone/>
            </a:pPr>
            <a:r>
              <a:rPr lang="en" sz="1200" b="1" dirty="0">
                <a:highlight>
                  <a:srgbClr val="FFFFFE"/>
                </a:highlight>
                <a:latin typeface="Courier New"/>
                <a:ea typeface="Courier New"/>
                <a:cs typeface="Courier New"/>
                <a:sym typeface="Courier New"/>
              </a:rPr>
              <a:t>        </a:t>
            </a:r>
            <a:endParaRPr sz="1200" b="1" dirty="0">
              <a:highlight>
                <a:srgbClr val="FFFFFE"/>
              </a:highlight>
              <a:latin typeface="Courier New"/>
              <a:ea typeface="Courier New"/>
              <a:cs typeface="Courier New"/>
              <a:sym typeface="Courier New"/>
            </a:endParaRPr>
          </a:p>
          <a:p>
            <a:pPr marL="457200" lvl="0" indent="0" algn="l" rtl="0">
              <a:lnSpc>
                <a:spcPct val="130434"/>
              </a:lnSpc>
              <a:spcBef>
                <a:spcPts val="0"/>
              </a:spcBef>
              <a:spcAft>
                <a:spcPts val="0"/>
              </a:spcAft>
              <a:buNone/>
            </a:pPr>
            <a:r>
              <a:rPr lang="en" sz="1200" b="1" dirty="0">
                <a:highlight>
                  <a:srgbClr val="FFFFFE"/>
                </a:highlight>
                <a:latin typeface="Courier New"/>
                <a:ea typeface="Courier New"/>
                <a:cs typeface="Courier New"/>
                <a:sym typeface="Courier New"/>
              </a:rPr>
              <a:t>        moves = </a:t>
            </a:r>
            <a:r>
              <a:rPr lang="en" sz="1200" b="1" dirty="0">
                <a:solidFill>
                  <a:srgbClr val="0000FF"/>
                </a:solidFill>
                <a:highlight>
                  <a:srgbClr val="FFFFFE"/>
                </a:highlight>
                <a:latin typeface="Courier New"/>
                <a:ea typeface="Courier New"/>
                <a:cs typeface="Courier New"/>
                <a:sym typeface="Courier New"/>
              </a:rPr>
              <a:t>min</a:t>
            </a:r>
            <a:r>
              <a:rPr lang="en" sz="1200" b="1" dirty="0">
                <a:highlight>
                  <a:srgbClr val="FFFFFE"/>
                </a:highlight>
                <a:latin typeface="Courier New"/>
                <a:ea typeface="Courier New"/>
                <a:cs typeface="Courier New"/>
                <a:sym typeface="Courier New"/>
              </a:rPr>
              <a:t>(sources) + </a:t>
            </a:r>
            <a:r>
              <a:rPr lang="en" sz="1200" b="1" dirty="0">
                <a:solidFill>
                  <a:srgbClr val="137C36"/>
                </a:solidFill>
                <a:highlight>
                  <a:srgbClr val="FFFFFE"/>
                </a:highlight>
                <a:latin typeface="Courier New"/>
                <a:ea typeface="Courier New"/>
                <a:cs typeface="Courier New"/>
                <a:sym typeface="Courier New"/>
              </a:rPr>
              <a:t>1</a:t>
            </a:r>
            <a:endParaRPr sz="1200" b="1" dirty="0">
              <a:solidFill>
                <a:srgbClr val="137C36"/>
              </a:solidFill>
              <a:highlight>
                <a:srgbClr val="FFFFFE"/>
              </a:highlight>
              <a:latin typeface="Courier New"/>
              <a:ea typeface="Courier New"/>
              <a:cs typeface="Courier New"/>
              <a:sym typeface="Courier New"/>
            </a:endParaRPr>
          </a:p>
          <a:p>
            <a:pPr marL="457200" lvl="0" indent="0" algn="l" rtl="0">
              <a:lnSpc>
                <a:spcPct val="130434"/>
              </a:lnSpc>
              <a:spcBef>
                <a:spcPts val="0"/>
              </a:spcBef>
              <a:spcAft>
                <a:spcPts val="0"/>
              </a:spcAft>
              <a:buNone/>
            </a:pPr>
            <a:r>
              <a:rPr lang="en" sz="1200" b="1" dirty="0">
                <a:highlight>
                  <a:srgbClr val="FFFFFE"/>
                </a:highlight>
                <a:latin typeface="Courier New"/>
                <a:ea typeface="Courier New"/>
                <a:cs typeface="Courier New"/>
                <a:sym typeface="Courier New"/>
              </a:rPr>
              <a:t>        new_dst = shortcuts.get(dst, dst)</a:t>
            </a:r>
            <a:endParaRPr sz="1200" b="1" dirty="0">
              <a:highlight>
                <a:srgbClr val="FFFFFE"/>
              </a:highlight>
              <a:latin typeface="Courier New"/>
              <a:ea typeface="Courier New"/>
              <a:cs typeface="Courier New"/>
              <a:sym typeface="Courier New"/>
            </a:endParaRPr>
          </a:p>
          <a:p>
            <a:pPr marL="457200" lvl="0" indent="0" algn="l" rtl="0">
              <a:lnSpc>
                <a:spcPct val="130434"/>
              </a:lnSpc>
              <a:spcBef>
                <a:spcPts val="0"/>
              </a:spcBef>
              <a:spcAft>
                <a:spcPts val="0"/>
              </a:spcAft>
              <a:buNone/>
            </a:pPr>
            <a:r>
              <a:rPr lang="en" sz="1200" b="1" dirty="0">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if</a:t>
            </a:r>
            <a:r>
              <a:rPr lang="en" sz="1200" b="1" dirty="0">
                <a:highlight>
                  <a:srgbClr val="FFFFFE"/>
                </a:highlight>
                <a:latin typeface="Courier New"/>
                <a:ea typeface="Courier New"/>
                <a:cs typeface="Courier New"/>
                <a:sym typeface="Courier New"/>
              </a:rPr>
              <a:t> board[new_dst] </a:t>
            </a:r>
            <a:r>
              <a:rPr lang="en" sz="1200" b="1" dirty="0">
                <a:solidFill>
                  <a:srgbClr val="0000FF"/>
                </a:solidFill>
                <a:highlight>
                  <a:srgbClr val="FFFFFE"/>
                </a:highlight>
                <a:latin typeface="Courier New"/>
                <a:ea typeface="Courier New"/>
                <a:cs typeface="Courier New"/>
                <a:sym typeface="Courier New"/>
              </a:rPr>
              <a:t>is</a:t>
            </a:r>
            <a:r>
              <a:rPr lang="en" sz="1200" b="1" dirty="0">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None</a:t>
            </a:r>
            <a:r>
              <a:rPr lang="en" sz="1200" b="1" dirty="0">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or</a:t>
            </a:r>
            <a:r>
              <a:rPr lang="en" sz="1200" b="1" dirty="0">
                <a:highlight>
                  <a:srgbClr val="FFFFFE"/>
                </a:highlight>
                <a:latin typeface="Courier New"/>
                <a:ea typeface="Courier New"/>
                <a:cs typeface="Courier New"/>
                <a:sym typeface="Courier New"/>
              </a:rPr>
              <a:t> moves &lt; board[new_dst]:</a:t>
            </a:r>
            <a:endParaRPr sz="1200" b="1" dirty="0">
              <a:highlight>
                <a:srgbClr val="FFFFFE"/>
              </a:highlight>
              <a:latin typeface="Courier New"/>
              <a:ea typeface="Courier New"/>
              <a:cs typeface="Courier New"/>
              <a:sym typeface="Courier New"/>
            </a:endParaRPr>
          </a:p>
          <a:p>
            <a:pPr marL="457200" lvl="0" indent="0" algn="l" rtl="0">
              <a:lnSpc>
                <a:spcPct val="130434"/>
              </a:lnSpc>
              <a:spcBef>
                <a:spcPts val="0"/>
              </a:spcBef>
              <a:spcAft>
                <a:spcPts val="0"/>
              </a:spcAft>
              <a:buNone/>
            </a:pPr>
            <a:r>
              <a:rPr lang="en" sz="1200" b="1" dirty="0">
                <a:highlight>
                  <a:srgbClr val="FFFFFE"/>
                </a:highlight>
                <a:latin typeface="Courier New"/>
                <a:ea typeface="Courier New"/>
                <a:cs typeface="Courier New"/>
                <a:sym typeface="Courier New"/>
              </a:rPr>
              <a:t>            board[new_dst] = moves</a:t>
            </a:r>
            <a:endParaRPr sz="1200" b="1" dirty="0">
              <a:highlight>
                <a:srgbClr val="FFFFFE"/>
              </a:highlight>
              <a:latin typeface="Courier New"/>
              <a:ea typeface="Courier New"/>
              <a:cs typeface="Courier New"/>
              <a:sym typeface="Courier New"/>
            </a:endParaRPr>
          </a:p>
          <a:p>
            <a:pPr marL="457200" lvl="0" indent="0" algn="l" rtl="0">
              <a:lnSpc>
                <a:spcPct val="130434"/>
              </a:lnSpc>
              <a:spcBef>
                <a:spcPts val="0"/>
              </a:spcBef>
              <a:spcAft>
                <a:spcPts val="0"/>
              </a:spcAft>
              <a:buNone/>
            </a:pPr>
            <a:r>
              <a:rPr lang="en" sz="1200" b="1" dirty="0">
                <a:highlight>
                  <a:srgbClr val="FFFFFE"/>
                </a:highlight>
                <a:latin typeface="Courier New"/>
                <a:ea typeface="Courier New"/>
                <a:cs typeface="Courier New"/>
                <a:sym typeface="Courier New"/>
              </a:rPr>
              <a:t>            dst = </a:t>
            </a:r>
            <a:r>
              <a:rPr lang="en" sz="1200" b="1" dirty="0">
                <a:solidFill>
                  <a:srgbClr val="0000FF"/>
                </a:solidFill>
                <a:highlight>
                  <a:srgbClr val="FFFFFE"/>
                </a:highlight>
                <a:latin typeface="Courier New"/>
                <a:ea typeface="Courier New"/>
                <a:cs typeface="Courier New"/>
                <a:sym typeface="Courier New"/>
              </a:rPr>
              <a:t>min</a:t>
            </a:r>
            <a:r>
              <a:rPr lang="en" sz="1200" b="1" dirty="0">
                <a:highlight>
                  <a:srgbClr val="FFFFFE"/>
                </a:highlight>
                <a:latin typeface="Courier New"/>
                <a:ea typeface="Courier New"/>
                <a:cs typeface="Courier New"/>
                <a:sym typeface="Courier New"/>
              </a:rPr>
              <a:t>(dst, new_dst)</a:t>
            </a:r>
            <a:endParaRPr sz="1200" b="1" dirty="0">
              <a:highlight>
                <a:srgbClr val="FFFFFE"/>
              </a:highlight>
              <a:latin typeface="Courier New"/>
              <a:ea typeface="Courier New"/>
              <a:cs typeface="Courier New"/>
              <a:sym typeface="Courier New"/>
            </a:endParaRPr>
          </a:p>
          <a:p>
            <a:pPr marL="457200" lvl="0" indent="0" algn="l" rtl="0">
              <a:lnSpc>
                <a:spcPct val="130434"/>
              </a:lnSpc>
              <a:spcBef>
                <a:spcPts val="0"/>
              </a:spcBef>
              <a:spcAft>
                <a:spcPts val="0"/>
              </a:spcAft>
              <a:buNone/>
            </a:pPr>
            <a:endParaRPr sz="1200" b="1" dirty="0">
              <a:highlight>
                <a:srgbClr val="FFFFFE"/>
              </a:highlight>
              <a:latin typeface="Courier New"/>
              <a:ea typeface="Courier New"/>
              <a:cs typeface="Courier New"/>
              <a:sym typeface="Courier New"/>
            </a:endParaRPr>
          </a:p>
          <a:p>
            <a:pPr marL="457200" lvl="0" indent="0" algn="l" rtl="0">
              <a:lnSpc>
                <a:spcPct val="130434"/>
              </a:lnSpc>
              <a:spcBef>
                <a:spcPts val="0"/>
              </a:spcBef>
              <a:spcAft>
                <a:spcPts val="0"/>
              </a:spcAft>
              <a:buNone/>
            </a:pPr>
            <a:r>
              <a:rPr lang="en" sz="1200" b="1" dirty="0">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print</a:t>
            </a:r>
            <a:r>
              <a:rPr lang="en" sz="1200" b="1" dirty="0">
                <a:highlight>
                  <a:srgbClr val="FFFFFE"/>
                </a:highlight>
                <a:latin typeface="Courier New"/>
                <a:ea typeface="Courier New"/>
                <a:cs typeface="Courier New"/>
                <a:sym typeface="Courier New"/>
              </a:rPr>
              <a:t>(board[</a:t>
            </a:r>
            <a:r>
              <a:rPr lang="en" sz="1200" b="1" dirty="0">
                <a:solidFill>
                  <a:srgbClr val="137C36"/>
                </a:solidFill>
                <a:highlight>
                  <a:srgbClr val="FFFFFE"/>
                </a:highlight>
                <a:latin typeface="Courier New"/>
                <a:ea typeface="Courier New"/>
                <a:cs typeface="Courier New"/>
                <a:sym typeface="Courier New"/>
              </a:rPr>
              <a:t>-1</a:t>
            </a:r>
            <a:r>
              <a:rPr lang="en" sz="1200" b="1" dirty="0">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if</a:t>
            </a:r>
            <a:r>
              <a:rPr lang="en" sz="1200" b="1" dirty="0">
                <a:highlight>
                  <a:srgbClr val="FFFFFE"/>
                </a:highlight>
                <a:latin typeface="Courier New"/>
                <a:ea typeface="Courier New"/>
                <a:cs typeface="Courier New"/>
                <a:sym typeface="Courier New"/>
              </a:rPr>
              <a:t> board[</a:t>
            </a:r>
            <a:r>
              <a:rPr lang="en" sz="1200" b="1" dirty="0">
                <a:solidFill>
                  <a:srgbClr val="137C36"/>
                </a:solidFill>
                <a:highlight>
                  <a:srgbClr val="FFFFFE"/>
                </a:highlight>
                <a:latin typeface="Courier New"/>
                <a:ea typeface="Courier New"/>
                <a:cs typeface="Courier New"/>
                <a:sym typeface="Courier New"/>
              </a:rPr>
              <a:t>-1</a:t>
            </a:r>
            <a:r>
              <a:rPr lang="en" sz="1200" b="1" dirty="0">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is</a:t>
            </a:r>
            <a:r>
              <a:rPr lang="en" sz="1200" b="1" dirty="0">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not</a:t>
            </a:r>
            <a:r>
              <a:rPr lang="en" sz="1200" b="1" dirty="0">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None</a:t>
            </a:r>
            <a:r>
              <a:rPr lang="en" sz="1200" b="1" dirty="0">
                <a:highlight>
                  <a:srgbClr val="FFFFFE"/>
                </a:highlight>
                <a:latin typeface="Courier New"/>
                <a:ea typeface="Courier New"/>
                <a:cs typeface="Courier New"/>
                <a:sym typeface="Courier New"/>
              </a:rPr>
              <a:t> </a:t>
            </a:r>
            <a:r>
              <a:rPr lang="en" sz="1200" b="1" dirty="0">
                <a:solidFill>
                  <a:srgbClr val="0000FF"/>
                </a:solidFill>
                <a:highlight>
                  <a:srgbClr val="FFFFFE"/>
                </a:highlight>
                <a:latin typeface="Courier New"/>
                <a:ea typeface="Courier New"/>
                <a:cs typeface="Courier New"/>
                <a:sym typeface="Courier New"/>
              </a:rPr>
              <a:t>else</a:t>
            </a:r>
            <a:r>
              <a:rPr lang="en" sz="1200" b="1" dirty="0">
                <a:highlight>
                  <a:srgbClr val="FFFFFE"/>
                </a:highlight>
                <a:latin typeface="Courier New"/>
                <a:ea typeface="Courier New"/>
                <a:cs typeface="Courier New"/>
                <a:sym typeface="Courier New"/>
              </a:rPr>
              <a:t> </a:t>
            </a:r>
            <a:r>
              <a:rPr lang="en" sz="1200" b="1" dirty="0">
                <a:solidFill>
                  <a:srgbClr val="A31515"/>
                </a:solidFill>
                <a:highlight>
                  <a:srgbClr val="FFFFFE"/>
                </a:highlight>
                <a:latin typeface="Courier New"/>
                <a:ea typeface="Courier New"/>
                <a:cs typeface="Courier New"/>
                <a:sym typeface="Courier New"/>
              </a:rPr>
              <a:t>'-1'</a:t>
            </a:r>
            <a:r>
              <a:rPr lang="en" sz="1200" b="1" dirty="0">
                <a:highlight>
                  <a:srgbClr val="FFFFFE"/>
                </a:highlight>
                <a:latin typeface="Courier New"/>
                <a:ea typeface="Courier New"/>
                <a:cs typeface="Courier New"/>
                <a:sym typeface="Courier New"/>
              </a:rPr>
              <a:t>)</a:t>
            </a:r>
            <a:endParaRPr sz="1200" b="1" dirty="0">
              <a:highlight>
                <a:srgbClr val="FFFFFE"/>
              </a:highlight>
              <a:latin typeface="Courier New"/>
              <a:ea typeface="Courier New"/>
              <a:cs typeface="Courier New"/>
              <a:sym typeface="Courier New"/>
            </a:endParaRPr>
          </a:p>
          <a:p>
            <a:pPr marL="457200" lvl="0" indent="0" algn="just" rtl="0">
              <a:lnSpc>
                <a:spcPct val="150000"/>
              </a:lnSpc>
              <a:spcBef>
                <a:spcPts val="0"/>
              </a:spcBef>
              <a:spcAft>
                <a:spcPts val="0"/>
              </a:spcAft>
              <a:buNone/>
            </a:pPr>
            <a:endParaRPr sz="1200" dirty="0">
              <a:solidFill>
                <a:srgbClr val="0000FF"/>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4"/>
          <p:cNvSpPr txBox="1">
            <a:spLocks noGrp="1"/>
          </p:cNvSpPr>
          <p:nvPr>
            <p:ph type="title"/>
          </p:nvPr>
        </p:nvSpPr>
        <p:spPr>
          <a:xfrm>
            <a:off x="701100" y="242225"/>
            <a:ext cx="7776300" cy="6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solidFill>
                  <a:srgbClr val="000000"/>
                </a:solidFill>
                <a:latin typeface="Roboto Slab"/>
                <a:ea typeface="Roboto Slab"/>
                <a:cs typeface="Roboto Slab"/>
                <a:sym typeface="Roboto Slab"/>
              </a:rPr>
              <a:t>Input &amp; Output</a:t>
            </a:r>
            <a:endParaRPr sz="3600" b="1">
              <a:solidFill>
                <a:srgbClr val="000000"/>
              </a:solidFill>
              <a:latin typeface="Roboto Slab"/>
              <a:ea typeface="Roboto Slab"/>
              <a:cs typeface="Roboto Slab"/>
              <a:sym typeface="Roboto Slab"/>
            </a:endParaRPr>
          </a:p>
        </p:txBody>
      </p:sp>
      <p:sp>
        <p:nvSpPr>
          <p:cNvPr id="731" name="Google Shape;731;p44"/>
          <p:cNvSpPr txBox="1">
            <a:spLocks noGrp="1"/>
          </p:cNvSpPr>
          <p:nvPr>
            <p:ph type="subTitle" idx="1"/>
          </p:nvPr>
        </p:nvSpPr>
        <p:spPr>
          <a:xfrm>
            <a:off x="1334850" y="854225"/>
            <a:ext cx="1650300" cy="400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1" u="sng">
                <a:latin typeface="Roboto Slab"/>
                <a:ea typeface="Roboto Slab"/>
                <a:cs typeface="Roboto Slab"/>
                <a:sym typeface="Roboto Slab"/>
              </a:rPr>
              <a:t>Test Case 1 Input: </a:t>
            </a:r>
            <a:r>
              <a:rPr lang="en" sz="1400">
                <a:latin typeface="Poppins Black"/>
                <a:ea typeface="Poppins Black"/>
                <a:cs typeface="Poppins Black"/>
                <a:sym typeface="Poppins Black"/>
              </a:rPr>
              <a:t> </a:t>
            </a:r>
            <a:endParaRPr sz="1400">
              <a:latin typeface="Poppins Black"/>
              <a:ea typeface="Poppins Black"/>
              <a:cs typeface="Poppins Black"/>
              <a:sym typeface="Poppins Black"/>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3</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2</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3 54</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37 100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1</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56 33</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2</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3 57</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8 100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1</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88 44</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1</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7 98</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1</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99 1</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endParaRPr sz="1200">
              <a:latin typeface="Roboto Slab"/>
              <a:ea typeface="Roboto Slab"/>
              <a:cs typeface="Roboto Slab"/>
              <a:sym typeface="Roboto Slab"/>
            </a:endParaRPr>
          </a:p>
        </p:txBody>
      </p:sp>
      <p:sp>
        <p:nvSpPr>
          <p:cNvPr id="732" name="Google Shape;732;p44"/>
          <p:cNvSpPr txBox="1"/>
          <p:nvPr/>
        </p:nvSpPr>
        <p:spPr>
          <a:xfrm>
            <a:off x="5437425" y="1001125"/>
            <a:ext cx="1928700" cy="1285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u="sng">
                <a:solidFill>
                  <a:schemeClr val="dk1"/>
                </a:solidFill>
                <a:latin typeface="Roboto Slab"/>
                <a:ea typeface="Roboto Slab"/>
                <a:cs typeface="Roboto Slab"/>
                <a:sym typeface="Roboto Slab"/>
              </a:rPr>
              <a:t>Test Case 1 Output: </a:t>
            </a:r>
            <a:endParaRPr b="1" u="sng">
              <a:solidFill>
                <a:schemeClr val="dk1"/>
              </a:solidFill>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solidFill>
                  <a:schemeClr val="dk1"/>
                </a:solidFill>
                <a:latin typeface="Roboto Slab"/>
                <a:ea typeface="Roboto Slab"/>
                <a:cs typeface="Roboto Slab"/>
                <a:sym typeface="Roboto Slab"/>
              </a:rPr>
              <a:t>3</a:t>
            </a:r>
            <a:endParaRPr sz="1200">
              <a:solidFill>
                <a:schemeClr val="dk1"/>
              </a:solidFill>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solidFill>
                  <a:schemeClr val="dk1"/>
                </a:solidFill>
                <a:latin typeface="Roboto Slab"/>
                <a:ea typeface="Roboto Slab"/>
                <a:cs typeface="Roboto Slab"/>
                <a:sym typeface="Roboto Slab"/>
              </a:rPr>
              <a:t>2</a:t>
            </a:r>
            <a:endParaRPr sz="1200">
              <a:solidFill>
                <a:schemeClr val="dk1"/>
              </a:solidFill>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solidFill>
                  <a:schemeClr val="dk1"/>
                </a:solidFill>
                <a:latin typeface="Roboto Slab"/>
                <a:ea typeface="Roboto Slab"/>
                <a:cs typeface="Roboto Slab"/>
                <a:sym typeface="Roboto Slab"/>
              </a:rPr>
              <a:t>2</a:t>
            </a:r>
            <a:endParaRPr sz="1200">
              <a:solidFill>
                <a:schemeClr val="dk1"/>
              </a:solidFill>
              <a:latin typeface="Roboto Slab"/>
              <a:ea typeface="Roboto Slab"/>
              <a:cs typeface="Roboto Slab"/>
              <a:sym typeface="Roboto Slab"/>
            </a:endParaRPr>
          </a:p>
          <a:p>
            <a:pPr marL="0" lvl="0" indent="0" algn="l" rtl="0">
              <a:spcBef>
                <a:spcPts val="0"/>
              </a:spcBef>
              <a:spcAft>
                <a:spcPts val="0"/>
              </a:spcAft>
              <a:buNone/>
            </a:pPr>
            <a:endParaRPr>
              <a:solidFill>
                <a:schemeClr val="dk1"/>
              </a:solidFill>
              <a:latin typeface="Darker Grotesque Medium"/>
              <a:ea typeface="Darker Grotesque Medium"/>
              <a:cs typeface="Darker Grotesque Medium"/>
              <a:sym typeface="Darker Grotesque Medium"/>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5"/>
          <p:cNvSpPr txBox="1">
            <a:spLocks noGrp="1"/>
          </p:cNvSpPr>
          <p:nvPr>
            <p:ph type="title"/>
          </p:nvPr>
        </p:nvSpPr>
        <p:spPr>
          <a:xfrm>
            <a:off x="701100" y="242225"/>
            <a:ext cx="7776300" cy="6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solidFill>
                  <a:srgbClr val="000000"/>
                </a:solidFill>
                <a:latin typeface="Roboto Slab"/>
                <a:ea typeface="Roboto Slab"/>
                <a:cs typeface="Roboto Slab"/>
                <a:sym typeface="Roboto Slab"/>
              </a:rPr>
              <a:t>Input &amp; Output</a:t>
            </a:r>
            <a:endParaRPr sz="3600" b="1">
              <a:solidFill>
                <a:srgbClr val="000000"/>
              </a:solidFill>
              <a:latin typeface="Roboto Slab"/>
              <a:ea typeface="Roboto Slab"/>
              <a:cs typeface="Roboto Slab"/>
              <a:sym typeface="Roboto Slab"/>
            </a:endParaRPr>
          </a:p>
        </p:txBody>
      </p:sp>
      <p:sp>
        <p:nvSpPr>
          <p:cNvPr id="738" name="Google Shape;738;p45"/>
          <p:cNvSpPr txBox="1">
            <a:spLocks noGrp="1"/>
          </p:cNvSpPr>
          <p:nvPr>
            <p:ph type="subTitle" idx="1"/>
          </p:nvPr>
        </p:nvSpPr>
        <p:spPr>
          <a:xfrm>
            <a:off x="1334850" y="936850"/>
            <a:ext cx="1928700" cy="415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u="sng">
                <a:latin typeface="Roboto Slab"/>
                <a:ea typeface="Roboto Slab"/>
                <a:cs typeface="Roboto Slab"/>
                <a:sym typeface="Roboto Slab"/>
              </a:rPr>
              <a:t>Test Case 2 Input: </a:t>
            </a:r>
            <a:r>
              <a:rPr lang="en" sz="1400">
                <a:latin typeface="Poppins Black"/>
                <a:ea typeface="Poppins Black"/>
                <a:cs typeface="Poppins Black"/>
                <a:sym typeface="Poppins Black"/>
              </a:rPr>
              <a:t> </a:t>
            </a:r>
            <a:endParaRPr sz="1400">
              <a:latin typeface="Poppins Black"/>
              <a:ea typeface="Poppins Black"/>
              <a:cs typeface="Poppins Black"/>
              <a:sym typeface="Poppins Black"/>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1</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1</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3 90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7</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99 10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97 20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98 30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96 40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95 50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94 60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latin typeface="Roboto Slab"/>
                <a:ea typeface="Roboto Slab"/>
                <a:cs typeface="Roboto Slab"/>
                <a:sym typeface="Roboto Slab"/>
              </a:rPr>
              <a:t>93 70</a:t>
            </a: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endParaRPr sz="1200">
              <a:latin typeface="Roboto Slab"/>
              <a:ea typeface="Roboto Slab"/>
              <a:cs typeface="Roboto Slab"/>
              <a:sym typeface="Roboto Slab"/>
            </a:endParaRPr>
          </a:p>
          <a:p>
            <a:pPr marL="0" lvl="0" indent="0" algn="just" rtl="0">
              <a:lnSpc>
                <a:spcPct val="115000"/>
              </a:lnSpc>
              <a:spcBef>
                <a:spcPts val="0"/>
              </a:spcBef>
              <a:spcAft>
                <a:spcPts val="0"/>
              </a:spcAft>
              <a:buNone/>
            </a:pPr>
            <a:endParaRPr sz="1200">
              <a:latin typeface="Roboto Slab"/>
              <a:ea typeface="Roboto Slab"/>
              <a:cs typeface="Roboto Slab"/>
              <a:sym typeface="Roboto Slab"/>
            </a:endParaRPr>
          </a:p>
        </p:txBody>
      </p:sp>
      <p:sp>
        <p:nvSpPr>
          <p:cNvPr id="739" name="Google Shape;739;p45"/>
          <p:cNvSpPr txBox="1"/>
          <p:nvPr/>
        </p:nvSpPr>
        <p:spPr>
          <a:xfrm>
            <a:off x="5428225" y="936850"/>
            <a:ext cx="1928700" cy="617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u="sng">
                <a:solidFill>
                  <a:schemeClr val="dk1"/>
                </a:solidFill>
                <a:latin typeface="Roboto Slab"/>
                <a:ea typeface="Roboto Slab"/>
                <a:cs typeface="Roboto Slab"/>
                <a:sym typeface="Roboto Slab"/>
              </a:rPr>
              <a:t>Test Case 2 Output: </a:t>
            </a:r>
            <a:endParaRPr b="1" u="sng">
              <a:solidFill>
                <a:schemeClr val="dk1"/>
              </a:solidFill>
              <a:latin typeface="Roboto Slab"/>
              <a:ea typeface="Roboto Slab"/>
              <a:cs typeface="Roboto Slab"/>
              <a:sym typeface="Roboto Slab"/>
            </a:endParaRPr>
          </a:p>
          <a:p>
            <a:pPr marL="0" lvl="0" indent="0" algn="just" rtl="0">
              <a:lnSpc>
                <a:spcPct val="115000"/>
              </a:lnSpc>
              <a:spcBef>
                <a:spcPts val="0"/>
              </a:spcBef>
              <a:spcAft>
                <a:spcPts val="0"/>
              </a:spcAft>
              <a:buNone/>
            </a:pPr>
            <a:r>
              <a:rPr lang="en" sz="1200">
                <a:solidFill>
                  <a:schemeClr val="dk1"/>
                </a:solidFill>
                <a:latin typeface="Roboto Slab"/>
                <a:ea typeface="Roboto Slab"/>
                <a:cs typeface="Roboto Slab"/>
                <a:sym typeface="Roboto Slab"/>
              </a:rPr>
              <a:t>-1 </a:t>
            </a:r>
            <a:endParaRPr>
              <a:latin typeface="Darker Grotesque Medium"/>
              <a:ea typeface="Darker Grotesque Medium"/>
              <a:cs typeface="Darker Grotesque Medium"/>
              <a:sym typeface="Darker Grotesque Medium"/>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inancial Statement Project Proposal by Slidesgo">
  <a:themeElements>
    <a:clrScheme name="Simple Light">
      <a:dk1>
        <a:srgbClr val="1D2B95"/>
      </a:dk1>
      <a:lt1>
        <a:srgbClr val="449BFF"/>
      </a:lt1>
      <a:dk2>
        <a:srgbClr val="FFACCA"/>
      </a:dk2>
      <a:lt2>
        <a:srgbClr val="D9B695"/>
      </a:lt2>
      <a:accent1>
        <a:srgbClr val="FFFFFF"/>
      </a:accent1>
      <a:accent2>
        <a:srgbClr val="FFACCA"/>
      </a:accent2>
      <a:accent3>
        <a:srgbClr val="D9B695"/>
      </a:accent3>
      <a:accent4>
        <a:srgbClr val="449BFF"/>
      </a:accent4>
      <a:accent5>
        <a:srgbClr val="FFFFFF"/>
      </a:accent5>
      <a:accent6>
        <a:srgbClr val="1D2B95"/>
      </a:accent6>
      <a:hlink>
        <a:srgbClr val="1D2B9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TotalTime>
  <Words>1197</Words>
  <Application>Microsoft Office PowerPoint</Application>
  <PresentationFormat>On-screen Show (16:9)</PresentationFormat>
  <Paragraphs>175</Paragraphs>
  <Slides>20</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Roboto Slab</vt:lpstr>
      <vt:lpstr>Hind</vt:lpstr>
      <vt:lpstr>Darker Grotesque</vt:lpstr>
      <vt:lpstr>Poppins Black</vt:lpstr>
      <vt:lpstr>Roboto Condensed Light</vt:lpstr>
      <vt:lpstr>Darker Grotesque Medium</vt:lpstr>
      <vt:lpstr>Catamaran</vt:lpstr>
      <vt:lpstr>Poppins</vt:lpstr>
      <vt:lpstr>Darker Grotesque Black</vt:lpstr>
      <vt:lpstr>Courier New</vt:lpstr>
      <vt:lpstr>Arial</vt:lpstr>
      <vt:lpstr>Open Sans</vt:lpstr>
      <vt:lpstr>Financial Statement Project Proposal by Slidesgo</vt:lpstr>
      <vt:lpstr>DAA Problem Solving on HackerRank Snakes and Ladders: The Quickest Way Up</vt:lpstr>
      <vt:lpstr>Problem Statement Explanation Code  Input &amp; Output Screenshots Description of Method Used References Conclusion</vt:lpstr>
      <vt:lpstr>Problem Statement</vt:lpstr>
      <vt:lpstr>Input Format The first line contains the number of tests, t. For each test case: - The first line contains n, the number of ladders. - Each of the next n lines contains two space-separated integers, the start and end of a ladder. - The next line contains the integer m, the number of snakes. - Each of the next m lines contains two space-separated integers, the start and end of a snake.  Constraints 1 &lt;= t &lt;= 10 1 &lt;=n, m &lt;= 15  The board is always 10x10 with squares numbered 1 to 100. Neither square 1 nor square 100 will be the starting point of a ladder or snake. A square will have at most one endpoint from either a snake or a ladder.  Output Format For each of the t test cases, print the least number of rolls to move from start to finish on a separate line. If there is no solution, print -1. </vt:lpstr>
      <vt:lpstr>Explanation</vt:lpstr>
      <vt:lpstr>Code</vt:lpstr>
      <vt:lpstr>PowerPoint Presentation</vt:lpstr>
      <vt:lpstr>Input &amp; Output</vt:lpstr>
      <vt:lpstr>Input &amp; Output</vt:lpstr>
      <vt:lpstr>Input &amp; Output</vt:lpstr>
      <vt:lpstr>Screenshots   Test Case 1:  </vt:lpstr>
      <vt:lpstr>Test Case 2: </vt:lpstr>
      <vt:lpstr>Test Case 3: </vt:lpstr>
      <vt:lpstr>Description of Method Used</vt:lpstr>
      <vt:lpstr>PowerPoint Presentation</vt:lpstr>
      <vt:lpstr>Graph Representation</vt:lpstr>
      <vt:lpstr>Breadth First Search (BFS) of a Graph:</vt:lpstr>
      <vt:lpstr>References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Problem Solving on HackerRank Snakes and Ladders: The Quickest Way Up</dc:title>
  <cp:lastModifiedBy>Jigyasa Bajpai</cp:lastModifiedBy>
  <cp:revision>6</cp:revision>
  <dcterms:modified xsi:type="dcterms:W3CDTF">2021-10-23T07:30:30Z</dcterms:modified>
</cp:coreProperties>
</file>