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36B96D-5D7C-43EE-9D30-D72F7384F3BF}">
  <a:tblStyle styleId="{5436B96D-5D7C-43EE-9D30-D72F7384F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{5436B96D-5D7C-43EE-9D30-D72F7384F3BF}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{5436B96D-5D7C-43EE-9D30-D72F7384F3BF}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