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/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/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/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/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/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/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1.jp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2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3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0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41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34.png"/><Relationship Id="rId7" Type="http://schemas.openxmlformats.org/officeDocument/2006/relationships/image" Target="../media/image33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3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4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/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