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9" r:id="rId9"/>
    <p:sldId id="268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CC9B-109F-428E-B996-070442AD453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C1E7-D3E3-43FC-A928-F722B9E7B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60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CC9B-109F-428E-B996-070442AD453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C1E7-D3E3-43FC-A928-F722B9E7B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70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CC9B-109F-428E-B996-070442AD453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C1E7-D3E3-43FC-A928-F722B9E7B5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675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CC9B-109F-428E-B996-070442AD453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C1E7-D3E3-43FC-A928-F722B9E7B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337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CC9B-109F-428E-B996-070442AD453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C1E7-D3E3-43FC-A928-F722B9E7B5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4907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CC9B-109F-428E-B996-070442AD453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C1E7-D3E3-43FC-A928-F722B9E7B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305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CC9B-109F-428E-B996-070442AD453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C1E7-D3E3-43FC-A928-F722B9E7B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204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CC9B-109F-428E-B996-070442AD453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C1E7-D3E3-43FC-A928-F722B9E7B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29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CC9B-109F-428E-B996-070442AD453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C1E7-D3E3-43FC-A928-F722B9E7B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4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CC9B-109F-428E-B996-070442AD453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C1E7-D3E3-43FC-A928-F722B9E7B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73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CC9B-109F-428E-B996-070442AD453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C1E7-D3E3-43FC-A928-F722B9E7B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67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CC9B-109F-428E-B996-070442AD453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C1E7-D3E3-43FC-A928-F722B9E7B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41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CC9B-109F-428E-B996-070442AD453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C1E7-D3E3-43FC-A928-F722B9E7B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65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CC9B-109F-428E-B996-070442AD453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C1E7-D3E3-43FC-A928-F722B9E7B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94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CC9B-109F-428E-B996-070442AD453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C1E7-D3E3-43FC-A928-F722B9E7B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81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CC9B-109F-428E-B996-070442AD453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C1E7-D3E3-43FC-A928-F722B9E7B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21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7CC9B-109F-428E-B996-070442AD453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03C1E7-D3E3-43FC-A928-F722B9E7B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94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Mobile Application Development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Unit-1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93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34150" cy="3314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14725"/>
            <a:ext cx="66103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81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34150" cy="3228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9025"/>
            <a:ext cx="65436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12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24625" cy="3248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9025"/>
            <a:ext cx="64674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9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335589" cy="461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71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3238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7125"/>
            <a:ext cx="63722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10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57950" cy="3171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0450"/>
            <a:ext cx="65246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08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62725" cy="3276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4275"/>
            <a:ext cx="64865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1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87" y="0"/>
            <a:ext cx="12205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8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74274" cy="4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8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241281" cy="698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8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19200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4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84774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0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3182"/>
            <a:ext cx="12192000" cy="729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9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82943" cy="416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043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1485</TotalTime>
  <Words>4</Words>
  <Application>Microsoft Office PowerPoint</Application>
  <PresentationFormat>Widescreen</PresentationFormat>
  <Paragraphs>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Mobile Application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Windows User</dc:creator>
  <cp:lastModifiedBy>Windows User</cp:lastModifiedBy>
  <cp:revision>17</cp:revision>
  <dcterms:created xsi:type="dcterms:W3CDTF">2021-10-23T14:57:25Z</dcterms:created>
  <dcterms:modified xsi:type="dcterms:W3CDTF">2022-10-06T14:27:06Z</dcterms:modified>
</cp:coreProperties>
</file>