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5" r:id="rId5"/>
    <p:sldId id="260" r:id="rId6"/>
    <p:sldId id="261" r:id="rId7"/>
    <p:sldId id="262" r:id="rId8"/>
    <p:sldId id="264" r:id="rId9"/>
    <p:sldId id="267" r:id="rId10"/>
    <p:sldId id="268" r:id="rId11"/>
    <p:sldId id="270" r:id="rId12"/>
    <p:sldId id="272" r:id="rId13"/>
    <p:sldId id="273" r:id="rId14"/>
    <p:sldId id="274" r:id="rId15"/>
    <p:sldId id="275" r:id="rId16"/>
    <p:sldId id="279" r:id="rId17"/>
    <p:sldId id="280" r:id="rId18"/>
    <p:sldId id="281" r:id="rId19"/>
    <p:sldId id="282" r:id="rId20"/>
    <p:sldId id="283" r:id="rId21"/>
    <p:sldId id="284" r:id="rId22"/>
    <p:sldId id="286" r:id="rId23"/>
    <p:sldId id="287" r:id="rId24"/>
    <p:sldId id="288" r:id="rId25"/>
    <p:sldId id="289" r:id="rId26"/>
    <p:sldId id="290" r:id="rId27"/>
    <p:sldId id="291" r:id="rId28"/>
    <p:sldId id="292" r:id="rId29"/>
    <p:sldId id="293" r:id="rId30"/>
    <p:sldId id="29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0:34.66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0 540,'65'-1,"114"-18,82-34,-256 52,285-68,1114-310,-1403 379,9-3,1-1,0 1,-1 1,2 0,-1 0,0 1,0 1,0 0,21 2,-15 1,0 0,-1 2,0-1,0 2,0 0,-1 1,0 1,20 12,169 139,-140-108,-43-37,-2 2,1 0,23 28,56 56,-53-56,-22-20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3:07.4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1 509,'8'-1,"0"1,0-2,0 1,0-1,0-1,0 1,7-5,5 0,585-158,-536 149,257-52,3 14,635-21,-827 74,483-19,-12-46,-458 47</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19:50.3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0 216,'0'-1,"2"-4,9 1,114-10,-50 8,1062-61,16 58,567 11,-943-3,812-39,-1056-9,-370 32,-94 13,82 5,-47 2,-49-3,330 10,-47 3,-114-8,-202-2,0 1,0 1,-1 0,0 2,0 0,32 17,44 14,-73-31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20:39.5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0 110,'2786'0,"-2593"-14,-24 0,388 13,-267 2,-240-3,0-3,60-14,62-5,-37 21,-69 3,75-10,120-9,2 20,-90 1,236-2,-378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20:41.8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1 161,'280'1,"327"-3,-436-5,329-56,-382 46,0 5,208 5,388 8,-490-14,71-1,-31-1,-136 5,142 8,-139 3,-104-1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24:01.0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0,'34'1,"36"6,-12 0,275 25,499 45,2-25,558-42,-799-12,-571 2</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24:02.5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28,'788'-11,"-245"1,2024 4,-2264 6,-261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24:04.4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1 176,'13'-5,"19"-6,21 0,29-4,27 1,31 3,46 3,46 4,36 1,37 2,38 1,14-4,-8-1,-23-10,-31-5,-47 0,-62 3,-62 6</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24:05.2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1 216,'0'5,"45"14,96 5,123-7,106-15,103-21,52-26,-13-9,-63-9,-103 5,-111 14</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24:26.40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1 217,'2'0,"0"1,0-1,0 1,0 0,0 0,0 0,0 0,0 0,-1 0,3 2,10 6,44 15,95 24,67 4,-187-45,182 38,288 68,-216-25,-227-69,1-2,1-3,1-3,-1-2,99 1,-70-10,120-3,-191 3,-1-2,1 0,-1-1,0-1,0 0,36-15,-55 18,1 1,0 0,0-1,0 1,-1-1,1 1,0-1,0 1,-1-1,1 0,0 1,-1-1,1 0,-1 0,1 1,-1-1,1 0,-1 0,0 0,1 0,-1 0,0 1,0-1,0 0,1 0,-1 0,0 0,0 0,0 0,0 0,-1 0,1 0,0 1,0-1,-1 0,1 0,0 0,-1 0,0-1,-2-3,0 0,-1 0,0 1,0-1,-5-3,5 4,-294-256,271 238,-1 1,0 2,-2 1,-39-18,-66-20,-159-44,243 85,0 2,-1 3,0 1,-77-1,73 11,0 3,0 2,1 3,-66 18,103-22,-237 53,191-48,-70 9,113-17,1-2,-1 0,1-1,-32-6,44 5,-1-1,0 0,1 0,-1-1,1 0,-13-9,-1-2</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26:28.8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0 425,'20'1,"-1"1,1 1,36 11,-10-3,51 7,183 11,104-25,-261-5,309 1,1411-13,-882-41,-287 11,-566 38,508-15,-308 20,1023-25,102-80,-67 4,-247 8,-44 47,-955 47,162 9,-189-2,214 25,-17 8,6-26,-252-13,-1 2,62 13,-60-4,-28-7</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26:34.5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0,'4'5,"25"1,69 13,64 12,72 20,76 18,49 2,40 7,33-5,24-6,20-15,1-15,-13-10,-49-10,-69-7,-79-6,-81-3,-71-2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3:30.0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26:36.1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1,'153'5,"-58"0,509 24,242 7,7-31,-534-6,-268 3,54 10,49 2,-52-15,-79 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27:02.31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0 161,'3'0,"83"1,0-4,88-15,282-78,-398 82,2 3,-1 2,1 2,0 3,63 5,736 2,-460-5,1171 2,-1556 1,1 0,-1 1,0 1,0 0,0 1,20 8,77 41,-111-53,2 1,1 0,-1 1,0-1,0 1,0-1,0 1,4 3,-6-4,0-1,0 1,1-1,-1 1,0 0,0-1,0 1,0-1,0 1,0 0,0-1,0 1,0-1,0 1,0 0,0-1,-1 1,1-1,0 1,0-1,-1 1,1-1,0 1,-1-1,1 1,0-1,-1 1,1-1,-1 1,1-1,-1 0,1 1,-1-1,1 0,-1 1,1-1,-1 0,1 0,-1 0,0 1,0-1,-32 16,0-2,-56 16,49-18,-277 75,281-80,-1 0,-64 1,-75-10,57 0,31 2,-171 2,2 22,-145 64,14-2,247-63,-190 37,75-12,227-41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27:09.1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58 325,'-1'0,"1"0,-1 0,0 0,1-1,-1 1,0 0,1 0,-1-1,0 1,1 0,-1-1,1 1,-1 0,0-1,1 1,-1-1,1 1,-1-1,1 1,0-1,-1 0,1 1,0-1,-1 1,1-1,0 0,0 1,-1-1,1 0,0 0,0 1,0-1,0 0,0 1,0-1,0-1,4-27,1 14,1 0,0 1,1 0,1 0,14-21,55-59,-69 86,-1 0,1 1,0 0,0 1,1 0,-1 0,16-7,-17 10,-1 1,1 0,0 0,0 0,0 1,0 0,0 0,1 1,-1 0,0 0,0 1,8 1,2 2,1 1,0 0,-1 1,32 17,60 44,-105-65,104 75,-95-69,0 0,-1 0,0 1,0 1,-1 0,17 20,-7-6,-14-17,-1 0,1 0,-2 0,1 1,6 13,-11-19,0 1,0-1,-1 0,1 0,-1 0,1 1,-1-1,0 0,0 0,0 1,0-1,0 0,-1 0,1 1,-1-1,1 0,-1 0,0 0,0 0,0 0,0 0,0 0,0 0,-1 0,1 0,-1 0,1-1,-3 3,-4 2,0 1,-1-1,0-1,0 1,0-2,-1 1,1-1,-1-1,0 1,0-2,-13 3,-9-1,0 0,-43-2,-66-5,-120 4,253-1,0 1,0 0,0 1,0 0,0 0,0 1,0 0,1 0,-1 1,1 0,0 0,0 1,1 0,-1 0,1 0,0 1,0 0,1 0,0 0,0 1,0 0,1 0,0 0,1 0,-1 1,1 0,1-1,-3 11,3-5,0-1,0 1,2-1,-1 1,2 0,0-1,0 1,1-1,5 20,0-14,0 0,1 0,1-1,0 0,18 24,-18-30,0-1,0 0,1-1,0 0,1 0,0-1,0-1,1 0,24 11,-3-5,1-1,54 13,-79-23,1 0,0-1,-1 1,1-2,0 0,-1 0,16-2,-20 1,0 0,0-1,-1 0,1 1,-1-2,1 1,-1 0,1-1,-1 0,0 0,0 0,-1-1,1 1,-1-1,1 0,2-5,1-3,0 0,10-25,-11 22,16-27,4 5,1 1,1 2,43-41,109-83,-84 77,-61 50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27:36.9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74,'139'0,"21"0,65 0,195 1,1318-20,-1045-31,-602 44,150 12,-127 0,504 19,722 14,-1282-40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27:38.5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1,'18'0,"24"4,27 2,29 4,16 1,24-2,16-3,27-1,19-3,6-1,4 0,21-2,7 1,-1-1,-14 1,-13-9,-34-3,-46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27:43.3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0 133,'12'0,"-1"1,21 3,3 1,589 44,1-33,-604-15,1508 4,-884-7,-463 2,489 11,581-6,-747-63,-65 5,-214 38,290-25,-101 30,-271 12,715-3,-817 0,58-12,-57 7,52-2,-66 8,-2 1,0-2,49-8,-44 3,41-2,-51 6</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28:03.8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1,'7'5,"0"0,0-1,1 0,-1 0,1 0,0-1,0 0,0 0,0-1,14 2,9 4,119 27,296 29,162-32,380-24,-2-61,-446-14,-189 22,-323 42</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28:06.73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28,'30'-5,"-4"-1,78-3,127 3,-141 6,629-1,-412 23,-123-4,385 17,-387-21,113 4,360-19,-651 1,13 0,1 0,-1 2,35 5,-48-5,1-1,-1 0,0 1,0 0,0 0,0 0,0 0,0 0,0 1,-1 0,1 0,-1 0,0 0,0 1,0-1,0 1,-1-1,1 1,-1 0,3 7,0 4</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28:09.7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1,'172'35,"-113"-24,175 25,303 9,241-36,-634-10,1254-2,-1299 7,105 19,70 4,-251-27</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28:18.8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96,'305'0,"2688"-15,-2887 13,457-13,-7-37,-486 40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3:30.4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28:28.1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1,'86'0,"398"9,-336 1,686 26,-397-24,-18 1,-294-14,93 3,-189 0,31 8,-33-4,32 1,303-5,-189-4,-147 2</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29:02.9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0 670,'45'-9,"60"-17,52-8,45-3,42-13,37-2,17-7,25-6,2-1,1-3,-25 6,-45 13,-57 12,-57 11,-50 11,-39 8</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29:03.8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1 187,'4'0,"25"0,38 0,35-5,31-1,48-8,19-8,17-3,-2 2,-14-4,-29 3,-34 5,-37 6,-34 5</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29:05.3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0 246,'183'-7,"-84"2,171-11,783-83,-1049 99,308-35,-69 4,-106 12,131-13,-231 31,45 4,-8 1,684-5,-733 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32:05.8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1,'1095'16,"321"-4,-906-13,-458 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32:07.29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0,'0'1,"1"1,0-1,0 1,0-1,0 0,0 0,1 0,-1 0,0 0,0 0,1 0,-1 0,1 0,-1 0,1-1,-1 1,1-1,2 1,2 2,72 28,2-3,0-4,161 27,257 1,-414-45,1186 47,11-54,-508-4,-671 6,152 21,-132-8,198 0,-293-16</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32:15.7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1 134,'186'-9,"-58"2,1096-65,365 27,-695 103,-377-14,-511-44,741 32,-288-34,363 3,-771 0,-1 2,0 3,0 1,88 26,-86-16,1-2,79 12,-114-24,-1 1,0 1,1 1,18 9,-17-6,1-2,-1-1,22 5,170 11,-122-15,65 3,38 4,278-2,-300-14,-80 1,107 3,-186-1,0 0,0 1,0 0,0 1,-1 0,11 5,5 4,25 16,-34-18,223 149,-177-113</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32:28.8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0,'5'0,"-1"1,0 0,0 0,0 0,0 1,0-1,5 3,17 6,39 2,-1-2,97 0,-81-5,996 17,-1074-22</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32:30.3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81,'1320'-43,"-1075"27,354-6,-594 22,21 0,1 2,0 0,-1 2,0 0,30 11,-35-6</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32:32.3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0,'32'14,"0"-2,1-1,1-1,0-2,51 5,174 1,186-17,-423 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3:31.8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0,'3'0,"1"1,-1-1,1 1,-1 0,0 0,0 0,4 2,13 4,239 59,-197-50,1-3,0-2,1-4,0-2,83-4,-111-2,42 4,-64-1,-1 0,0 1,0 0,0 1,-1 0,19 10,6 5,-7-3,0-1,1-1,37 10,-45-18</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32:46.4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1 479,'18'0,"0"0,1 2,-1-1,0 2,0 1,27 8,486 112,-445-108,493 84,677 28,-322-92,-784-24,-21-2,252-5,81 3,-438-6,450 14,-449-18,0-1,0-1,-1-1,1-1,37-15,10-2,4 0,18-4,103-17,-141 35,-4 0,86-4,-117 13,0-1,-1-1,1 0,23-7,-33 6,-1-1,0 0,0-1,0 0,0 0,-1-1,0 0,0-1,14-14,13-16,-2-3,-2 0,44-73,-39 48,54-133,-90 196,0-1,0 1,0 0,0-1,-1 1,1 0,-1-1,0 1,1-1,-1 1,0-1,-1 1,1 0,0-1,-1 1,1-1,-1 1,0 0,0-1,0 1,0 0,0 0,0 0,0 0,-1 0,1 0,-1 0,0 0,0 1,1-1,-1 0,0 1,0 0,0-1,-1 1,1 0,-4-1,-21-10,0 2,-1 1,-1 1,0 1,-41-3,55 7,-588-50,-7 48,535 6,-258 6,5 25,-71 19,223-31,-322 7,411-22,0 3,-100 22,70-10,-529 104,232-42,294-60,-1-6,-140 1,224-15,-1 1,-50 12,-72 24,153-37,-129 33,-2-5,0-7,-2-6,-143-1,270-16,14-2,23-1,-7 0,826-142,-102 16,615-60,-604 114,1124 31,-1407 47,-352-3,-105-1,23 1,-33 0,-1 0,0 0,1 0,-1 0,0 0,1 0,-1 1,0-1,0 0,1 1,-1-1,0 1,0 0,1-1,-1 1,1 1,-2-1,0-1,0 1,-1 0,1 0,0 0,-1-1,1 1,-1 0,1 0,-1-1,1 1,-1 0,1-1,-1 1,1-1,-1 1,0-1,0 1,1-1,-1 1,0-1,0 0,-1 1,-56 31,-2-3,-93 33,117-49,-320 107,177-63,95-34,-130 20,100-23,-17 14,3 0,-19-8,-223 12,-153-30,506-8,0 0,0-1,0-1,1-1,-1 0,0-1,-28-11,-38-22,-171-47,60 40,-222-58,344 79,-77-20,100 32,11 2,-61-6,98 15,0-1,0 1,0 0,0 0,0 0,0 0,0 0,0 0,-1 0,1 0,0 0,0 0,0 0,0 1,0-1,0 1,0-1,0 0,1 1,-1 0,0-1,0 1,0-1,-1 3,2-2,1 0,-1 1,0-1,1 0,-1 1,1-1,0 0,0 0,-1 0,1 1,0-1,0 0,0 0,0 0,0 0,0 0,0-1,1 1,-1 0,2 1,26 17,1 0,1-2,1-2,36 14,144 40,-70-31,201 27,153-24,232-42,-720 1,14-1,0 1,-1 0,41 8,-41-3</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33:24.9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0 399,'122'-2,"0"-5,159-29,-106-4,-123 28,102-20,41-10,-12-4,204-25,-213 45,145-16,-206 31,399-20,654 33,-616-4,-531 3,0 1,0 0,0 1,0 1,29 11,-18-4,0 2,43 25,3 13,-57-37,1 0,0-2,0 0,2-1,-1-1,29 8,178 32,-224-49,55 7,-35-6</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33:32.7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2,'2081'0,"-2042"-1,28 0,1 3,89 15,-148-15,0 1,0 0,0 0,0 1,-1 0,1 1,-1 0,14 11,-1-1,-7-7,0-1,1 0,-1-2,1 1,0-2,28 6,-14-5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33:36.4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1 131,'27'-1,"54"1,67 5,62 1,95 0,85-1,58-11,42-13,10-4,-8-1,-34 2,-68 1,-90 4,-93 5,-81 4</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34:00.0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0 136,'707'-20,"1159"-89,-1812 107,21-2,1 3,123 15,297 51,-414-60,39 3,-104-5,0 0,-1 1,1 0,-1 2,16 7,-13-5,1 0,-1-1,1-1,28 4,-41-8,0 0,0 0,0 0,0 1,-1 0,0 1,1-1,5 6,44 38,-42-33,1-1,19 13,-11-14,-1-1,1-1,45 14,17 7,-64-22</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34:04.0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26,'153'0,"1104"2,1374-5,-1849-9,213-1,480 13,-1451 2,0 1,0 0,0 2,28 9,-26-6,1-2,53 6,65-11,-116-1,-2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34:15.5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0,'13'6,"0"-1,0-1,27 6,-6-2,147 33,324 30,192-36,1470-26,-1146-13,-987 5,1 3,45 10,-11-2,122 8,-144-17</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34:16.9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0 192,'3'2,"0"0,0-1,0 1,0-1,0 1,0-1,1 0,-1 0,0-1,1 1,-1-1,1 1,-1-1,4 0,6 0,500 13,-334-14,110 1,61-2,773-45,3-40,-865 65,450-26,-6 36,-652 13</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34:26.1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0,'9'0,"17"0,39 0,45 0,40 0,30 0,25 0,5 0,-16 0,-27 0,-42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34:29.3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1 829,'144'0,"167"-22,177-77,-257 45,665-104,7 37,-434 60,855-105,-2 32,-1274 129,98-3,-143 8,1 0,-1 0,0 0,0 0,0 1,0-1,0 1,0 0,0 0,0 0,0 0,-1 1,1-1,3 3,-3 0,0-1,0 0,0 1,-1-1,0 1,0 0,3 6,4 9,64 97,-31-53,-36-54,75 132,-49-78,4-1,2-1,70 83,-101-136,-2 0,1 0,-1 0,0 0,-1 1,0 0,5 16,-8-23,-1 0,1 0,-1 0,0 1,1-1,-1 0,0 0,0 1,-1-1,1 0,0 0,-1 1,1-1,-1 0,0 0,0 0,0 0,0 0,0 0,0 0,0 0,-1 0,1 0,-1-1,1 1,-1-1,0 1,0-1,1 0,-1 1,0-1,0 0,0 0,-1 0,1-1,0 1,-4 1,-9 1,1 0,-1-1,1 0,-28-1,-65-9,88 7,-298-48,126 16,-490-44,-8 31,646 44,-1804-29,1577 45,-90 1,187-3,48-1,-12 3,77-6,-59 0,-272-10,-243 3,619-1,-16 0,0 1,1 1,-1 1,-45 12,74-15,0 1,0-1,0 1,0 0,0 0,0 0,0 0,0 0,0 0,1 0,-1 0,0 1,1-1,-1 1,1-1,0 1,-1 0,1-1,0 1,-1 2,2-2,0 0,0 1,0-1,0 0,1 0,-1 0,1 0,-1 0,1 0,0 0,0 0,0 0,0 0,0-1,0 1,1 0,-1-1,0 1,1-1,2 3,10 9,0-1,1 0,0-1,23 12,81 36,78 16,60 0,-42-27,282 25,232-32,-300-44,0-18,-2-19,672-151,-794 117,-52 11,-54 17,167-46,-346 85,0 0,-1-2,1 0,22-16,-30 19,1 0,-1 0,27-7,11-3,509-254,-551 266,0-1,-1 0,15-12,-21 16,0 0,0 0,0 0,0 0,0 0,0-1,0 1,-1 0,1-1,0 1,-1 0,1-1,0-2,-1 3,0 0,0 0,-1 1,1-1,0 0,0 0,-1 0,1 0,0 1,-1-1,1 0,-1 0,1 1,-1-1,1 0,-1 1,0-1,1 1,-1-1,0 0,1 1,-1 0,0-1,1 1,-1-1,-1 1,-5-3,0 0,-1 1,1 0,0 0,-1 1,-13-1,-52 3,38 0,-114 1,-194 29,311-25,0 2,-38 15,44-13,-1-2,0-1,-40 6,38-10,-239 20,212-23,37-1,0 1,0 1,-33 6,34-1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3:33.9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0 212,'339'-19,"-2"-23,809-91,-454 115,84 18,-762 1,-1 0,-1 0,1 1,0 1,19 6,60 31,184 73,-244-102,45 20,58 20,-99-39,-1 2,0 2,61 38,-46-26,124 77,-141-87</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35:19.02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54,'1236'-21,"-89"-11,51 32,-1149 0,0 1,-1 2,0 3,80 19,-105-19,0-1,0-1,38 2,72-6,-67-2,761 1,-802 2,1 2,32 7,-45-8,13 3</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35:30.6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0,'1'1,"-1"0,0 0,0 0,1 0,-1-1,1 1,-1 0,1 0,-1-1,1 1,-1 0,1-1,0 1,-1-1,1 1,0-1,-1 1,1-1,0 1,0-1,0 1,-1-1,1 0,0 0,1 1,0 0,30 11,0-2,0-1,1-1,49 4,-58-8,117 15,0-7,1-5,0-7,0-6,150-26,-196 12,-63 12,0 1,1 2,52-2,209 8,140 1,-358 2,1 4,103 23,145 57,-274-72</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35:32.3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1 213,'122'0,"1369"-50,-533-6,-594 31,163-6,-113 32,103-4,653-40,-768 38,-385 5,5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35:40.6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0 665,'23'0,"38"0,72 0,77-23,83-25,77-18,57-12,37-10,3-3,-38 8,-56 11,-78 16,-84 19,-79 15</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35:42.3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1 137,'338'-6,"-6"-30,-189 10,126-21,-184 36,105 0,1200 15,-1357-2,0 0,0 2,38 10,95 33,-87-23,-8-2,-42-11,1-2,0-1,0-1,1-2,35 2,-51-6,1 1,-1 1,0 0,0 1,0 0,-1 1,21 11,17 5,-25-12</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35:44.1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0 186,'9'0,"30"0,31 0,16 0,31 0,40-9,29-3,14-4,10-8,0-5,1 3,-18 5,-15 3,-19 4,-28 4,-36 4</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35:45.8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0 132,'1371'0,"-1217"-10,-84 3,723-100,-774 104,1 0,-1 2,25 1,-32 1,-1 0,1 1,-1 1,0 0,0 0,18 9,71 45,-6-4,-83-48,0-1,0 0,0-1,1 0,-1-1,1-1,14 1,-4-1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36:00.7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0 245,'3719'0,"-3661"-2,-1-3,102-21,107-43,-225 58,115-38,102-25,-240 71,0 0,0 1,0 1,24 2,-23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8:14:22.7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3:35.5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0,'8'1,"1"-1,-1 2,0-1,1 1,14 6,0 0,135 37,195 31,-50-35,2-12,1-14,398-30,-36-55,-209 19,-80 19,-293 26,-50 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3:46.2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1,'4'3,"0"-1,1 0,-1 0,1 0,-1 0,1-1,-1 0,1 0,0 0,8 0,5 2,130 20,156 3,158-15,-462-11,538 0,61 0,-140 23,-452-23,1 0,-1 1,1 0,-1 0,0 1,1 0,-1 0,0 1,7 3,3 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3:49.2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57,'689'-1,"-623"-2,119-22,-118 14,107-6,391 18,-218 0,-2-1,-322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4:20.5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1 767,'154'-4,"178"-29,145-48,-335 55,685-116,5 49,124 53,-698 32,312-9,1266-52,-162-15,-530 16,206-7,-1218 70,975-17,-1071 24,0 1,0 1,37 11,103 35,-85-23,-28-10,-25-8,-1 2,-1 1,62 30,-57-20,-14-9,-1 2,41 29,-66-43,1 0,-1 0,1 1,-1-1,1 0,-1 0,0 1,0-1,0 1,1-1,-1 1,-1-1,1 1,0 0,0-1,-1 1,1 0,-1 0,1 0,-1-1,0 1,1 0,-1 0,0 0,0 0,-1-1,1 1,-1 3,-1-2,0 1,-1-1,1 1,-1-1,0 0,0 0,0 0,0-1,-1 1,1-1,-1 1,-7 2,-47 24,0-4,-80 24,54-21,-206 67,-5-12,-397 58,-199-36,-9-34,-711 7,1598-78,-2352 33,2336-33,16 0,-1 0,1-1,0 0,-18-4,24 2,-1 0,1 0,0 0,0-1,0 0,0 0,-9-10,-13-7,-17-5,0 2,-2 1,-1 3,0 2,-93-20,-266-22,-62 36,-5 26,123 2,111 13,141-7,13-2,-210 12,-844-22,1077 3,45 2,18-3,1 0,0 0,0 0,0 0,0 0,-1 0,1 0,0 0,0 0,0 0,0 0,0 0,-1 0,1 0,0 1,0-1,0 0,0 0,0 0,0 0,-1 0,1 0,0 0,0 1,0-1,0 0,0 0,0 0,0 0,0 0,0 1,0-1,0 0,0 0,0 0,0 0,0 1,0-1,0 0,0 0,0 0,0 0,0 1,3 1,-1 1,1-1,0 0,1 0,-1-1,0 1,0-1,5 2,55 20,2-2,83 14,103 14,75 1,84-5,892 22,10-69,742-106,-1224 26,-18-62,-240-3,-365 92,-171 46,145-34,-71 18,202-75,-77 20,-98 40,2 6,256-29,-670 69,155-7,-102 2,-64 1,-1973 183,1129-1,1082-175,-917 150,866-147,-55 6,-159-2,303-16,1-1,-1-1,1 1,-1-1,1-1,0 0,0 0,-10-5,-1-3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5:03.6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0,'2372'1,"-2282"3,162 30,-50-3,77-18,-57-5,506 50,-370-46,-330-12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0:37.0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0 296,'5'0,"32"0,51 0,55 0,58 0,48-5,54-1,57-8,47-7,68-18,33-11,3 3,-23 10,-35 6,-86 8,-102 9,-95 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5:07.2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1,'4'0,"1"1,-1 0,0 0,0 0,1 1,-1-1,6 5,7 1,8 1,0-1,0-1,0-1,40 2,108-5,-113-3,1613-1,-1644 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5:09.29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0,'6037'0,"-6015"0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5:20.51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1 166,'326'13,"-33"0,630-67,-561 10,485-46,-808 87,0 2,78 8,-99-3,-1 1,-1 0,1 1,23 13,11 4,93 43,6 3,10-10,305 68,-141-59,-236-47,-47-11,78 10,19-2,-91-12,0-2,65-4,-78 0,-11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5:23.4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1,'4'0,"0"1,0 0,0 0,0 0,-1 1,1-1,-1 1,5 2,7 4,54 18,129 31,-141-46,0-2,91 3,120-13,-103-3,1899 5,-2008-1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5:46.0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53,'92'1,"571"-11,1322-34,-1553 55,-63-1,1445-4,-1717-6,-85 0,0 1,-1 1,1 0,15 6,-15-5,6 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5:48.7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1,'0'0,"0"1,0 0,0 0,1 0,-1 0,1 0,-1 0,0 0,1 0,-1 0,1 0,0-1,-1 1,1 0,0 0,-1-1,1 1,1 0,4 5,21 20,1-2,1 0,39 23,109 54,-22-24,307 104,187-10,-497-142,0-7,266 6,-398-27,0 1,0 1,0 1,34 12,21 3,-11-9,87 2,69-10,-125-3,-85 0,0 0,1 0,-1-1,0 0,17-7,48-23,-64 26,6-2,0-1,0 0,-1-2,0 0,19-17,-13 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5:51.3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0,'131'1,"35"4,95 9,83 3,59-1,1401 9,-3-43,-1529 14,-88 1,296 2,-309 14,89 2,22-16,-257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5:59.7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13,'5'0,"5"4,7 2,8 0,14 3,27 5,39-1,46-1,60-4,49-3,34-2,25-6,13-7,-6-11,-35-2,-63 3,-70 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6:01.6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55,'251'0,"527"-3,-10-28,-232 11,1087 21,-1578-1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6:31.9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0,'3'0,"-1"1,1 0,-1-1,1 1,-1 0,1 0,3 3,12 4,32 8,1-2,1-2,1-3,70 4,479-12,-269-4,777 3,-1073-1,54-10,13-1,-81 9,40-9,-44 8,1 0,0 1,23 0,325 4,-499-1,106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0:48.7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1 667,'2'1,"413"-18,131-65,-87 9,-19 15,1238-178,-1317 180,-77 13,-192 30,149-24,-197 26,-21 7,-46 14,-309 138,177-80,29-14,19-6,-1-5,-3-4,0-6,-201 34,-72 11,149-10,-242 57,452-121,0 0,0-2,-1-1,1-1,-1-1,1-1,-35-8,-63-9,-169-4,-126 21,241 3,227 3,0 1,-1 3,72 21,-15-4,-8-5,0-4,1-5,0-3,0-6,106-10,-59-11,-1-7,-2-7,172-62,-288 87,294-96,0 22,-264 73,103-4,55 16,20-1,74-40,-157 15,240-36,-59 8,88 9,-109 14,-101 8,451-72,-287 34,-228 37,558-56,-694 77,0 0,0 0,0 1,-1 0,21 6,-25-5,0 0,0 1,-1 0,0 0,1 0,-1 0,-1 1,1 0,0 0,-1 0,6 8,10 13,-12-13,1-1,1 0,18 16,-2-3,-1 1,-1 1,27 37,-29-35,0 0,2-2,35 31,-30-38,0-2,1 0,1-2,51 18,-80-33,74 34,100 60,-175-94,1 1,-1-1,1 1,-1 0,0 0,1 0,-1 0,0 0,0 0,0 0,0 0,0 0,0 1,0-1,0 0,0 1,0 1,-1-3,0 1,0-1,-1 1,1 0,0-1,0 1,-1-1,1 1,0-1,-1 1,1 0,-1-1,1 0,0 1,-1-1,1 1,-1-1,0 0,1 1,-1-1,1 0,-1 1,1-1,-1 0,0 0,1 0,-2 1,-10 1,-1 1,0-1,-13 0,14-2,-404 7,255-9,-1991 62,1805-36,54-4,126-10,-318 29,377-32,-124-6,108-3,-316 11,-35 8,443-16,32-1,0 0,0 0,0 0,0 0,0 0,-1 0,1 0,0 0,0 0,0 0,0 0,0 0,-1 0,1 0,0 0,0 0,0 0,0 0,0 0,0 0,-1 0,1 0,0 0,0 0,0 0,0 0,0 0,0 0,0 1,0-1,-1 0,1 0,0 0,0 0,0 0,0 0,0 0,0 1,0-1,0 0,0 0,0 0,0 0,0 0,0 1,0-1,0 0,0 0,0 0,0 0,0 0,0 0,0 1,0-1,0 0,0 0,0 0,0 0,0 0,0 0,0 1,1-1,-1 0,12 9,19 7,7-2,0-2,1-1,78 10,127-4,501-22,2-42,-542 31,1367-103,-1279 99,425-25,2 29,463-13,-980 9,189-9,-22 29,-129 2,-204-2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6:33.8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3325 104,'-129'0,"-424"10,11 29,-371 18,504-59,378 1,1-1,-1-2,1-1,0-2,0 0,1-2,0-1,-49-26,16-3,-10-5,58 39,-1 0,0 0,0 2,-1 0,1 1,-1 0,-19 1,-37-5,57 3,-8 0,-33-3,55 6,0 0,0 0,0 0,0 0,0 0,0 0,0 0,1 1,-1-1,0 0,0 0,0 1,0-1,0 1,0-1,1 0,-1 1,0 0,-1 0,2 0,0-1,0 1,0-1,0 1,-1-1,1 1,0-1,0 1,0 0,0-1,0 1,1-1,-1 1,0-1,0 1,0-1,0 1,0-1,1 1,-1-1,0 1,1 0,3 4,-1 0,1-1,0 1,8 6,6 2,-1 0,33 18,-24-18</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7:51.8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1 405,'140'-3,"-97"1,171-9,96-11,86-13,699-78,316-28,8 63,-857 86,-329-8,101 6,-258 6,0 3,114 38,-147-40,-14-5,1 2,-1 0,-1 2,31 18,32 21,-41-24,65 47,-95-59,106 73,-95-68,45 39,-63-47</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8:03.2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59,'447'11,"-121"-2,-303-8,1026 26,-120 5,-900-31,0 0,-1 2,57 13,-65-13,-1 0,1-1,-1-2,28-1,-6 0,1286 0,-1244-2,125-19,83-33,-101 17,-81 19,2 5,113 0,1231 20,223-6,1070 0,-2662 4,0 4,97 20,-24-2,21-2,239 35,-79-15,-119-19,-48 12,-8-1,114 17,-229-43,1-2,64 2,103-9,-141-2,-15-1,-39 0,0 1,1 1,-1 2,0 0,34 7,-40-3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8:28.5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56,'392'1,"446"-3,-179-46,-579 42,115 5,-87 3,1459-2,-1544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8:28.9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21,'4'0,"7"0,5 0,5 0,3 0,2 0,6 0,-3-4,2-2,1 0,-4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8:33.2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1,'336'22,"-5"24,-222-29,938 75,13-85,-1046-7</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8:37.7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8:38.2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8:39.29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0 587,'9'0,"-1"-1,0 0,1-1,-1 0,11-4,9-2,312-72,191-49,-417 98,994-277,-1047 293,-41 12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8:41.2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52,'0'-9,"18"-3,51 1,41 2,28 2,14 3,-6 7,-19 2,-26 1,-30-1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0:51.7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80,'899'-14,"7"0,1083 15,-1642-14,-92 2,-64-4,41 1,256 15,-459-1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8:43.6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0 107,'615'0,"-592"-1,1-2,28-6,-2 0,256-22,-70 8,493-7,-337 29,-365 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0:05.8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1 246,'281'0,"293"-1,-2-26,-137-14,170-13,359-22,-842 64,303-20,-410 32,6-2,0 2,1 0,-1 2,1 0,-1 2,28 7,180 57,282 46,-248-71,2-12,2-11,290-17,-44-6,-274 5,-135-2,-82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0:09.2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26,'41'5,"-7"0,606 13,-498-18,2433-45,-2490 42,494-3,-325 28,-106-7,159 9,127 12,35-26,-292-12,1305 2,-1454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0:23.7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1 145,'13'0,"28"0,33 0,49 0,49 0,31 0,17 0,34 0,19-14,12-8,-6-1,-23-1,-38-1,-46 4,-53 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0:26.1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1,'62'2,"97"19,-111-14,889 108,-161-101,-744-15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0:27.4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31,'5'0,"19"0,32 0,79 0,62 0,51 0,55 0,57 0,31 0,3-4,-49-2,-81-4,-87-1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0:57.8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0 453,'2'0,"1"0,-1 0,0-1,0 1,0 0,1-1,-1 0,0 1,0-1,4-2,9-4,38-11,0 2,1 3,73-8,170-3,-170 16,445-12,-457 18,571-19,108-29,-622 43,18-3,661-71,-275 28,-288 9,-57 6,-167 31,107 1,120 9,-233-3,-15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1:04.9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0,'4'0,"0"0,0 1,1-1,-1 1,0 0,5 2,13 3,107 25,1033 231,-448-157,-4-47,-107-47,123-15,-409 6,1122-2,-1381-3,-1-3,93-20,-68 10,-77 15,60-11,103-6,-145 17</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1:07.2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84,'805'13,"-27"0,267-14,-1013-1,43-6,3-2,451 2,-345 10,819-2,-964-2,1-2,-1-2,68-20,19-3,-43 20,1 3,121 7,-68 1,-77-2,-35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1:38.8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1:39.5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1 186,'246'0,"304"-1,-135-33,-4-32,59-9,-372 68,125 5,-200 2,-1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1:41.52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518 403,'96'1,"113"-3,-161-3,0-3,0-2,71-24,-23 6,85-28,20-5,-174 56,1 0,-1 2,55 0,82 17,-24-2,109-5,-1-11,290-42,-112-26,217-23,-362 97,-111 3,651-5,-810 0,-1 1,1 0,-1 0,1 1,-1 1,0 0,11 4,4 5,34 21,-56-31,8 4,-1 1,0 0,0 1,0 0,16 19,-21-21,-1 0,0 0,0 1,0 0,-1 0,0 0,0 0,-1 0,0 0,0 1,1 8,-2-4,1 1,-2-1,1 0,-2 1,0-1,0 0,-1 1,0-1,-2 0,1 0,-1 0,-1-1,-8 17,-50 71,14-23,44-67,-1 0,0 0,-1-1,0 0,0 0,-1-1,0 1,0-2,-1 1,0-1,0 0,0-1,-1 0,0-1,0 0,0 0,-20 3,-37 4,-93 3,95-10,-541 6,289-44,216 20,-55-7,-238-63,-140-45,-4 28,349 67,-128-27,-88-15,-4 20,243 40,-666-46,727 60,73 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1:44.5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0 214,'5'0,"0"-1,0 0,0 0,-1 0,9-3,14-3,28 0,73 2,41-5,333-72,-461 77,301-37,80 27,-145 10,-128-6,22-1,691 8,-471 6,-369-2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1:50.6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183 108,'6'1,"0"-1,0 1,0 1,0-1,0 1,0 0,7 4,18 6,152 38,72 22,-77-8,1 1,-50-16,-87-37,0-1,1-3,73 6,-29-4,52 4,360-12,-253-4,-216 1,54-11,11 0,-91 12,1 0,0-1,0 1,0-1,0 0,6-2,-10 3,0 0,-1 0,1-1,-1 1,1 0,0-1,-1 1,1-1,-1 1,1-1,-1 1,1-1,-1 1,0-1,1 1,-1-1,1 1,-1-1,0 0,0 1,1-1,-1 0,0 1,0-1,0 0,0 1,0-1,0 0,0 1,0-1,0 0,0 1,0-1,0 0,0 1,0-1,-1 0,1 1,0-1,-1 1,1-1,0 0,-1 1,1-1,-1 1,1-1,-1 0,-8-9,1 1,-1 0,0 0,-1 1,0 0,-17-10,-7-6,34 24,-1-1,1 1,0-1,-1 1,1 0,0-1,0 1,-1-1,1 1,0 0,0-1,0 1,0-1,-1 1,1-1,0 1,0-1,0 1,0-1,0 1,0-1,0 1,0-1,1 1,-1-1,0 1,0-1,0 1,1-1,9-15,-6 9,10-15,-2-1,0 0,16-47,-28 69,0-1,1 1,-1 0,0 0,0-1,0 1,0 0,0-1,0 1,0 0,0-1,0 1,-1 0,1 0,-1-1,1 1,-1 0,1 0,-1 0,1 0,-2-2,0 1,0 1,1 0,-1-1,0 1,0 0,0 0,0 0,0 0,0 0,0 0,-4 0,-5-1,-1 0,1 1,-23 1,27 1,-769 3,756-5,1-2,-1 0,0-1,1-1,-23-10,-15-2,18 7,-1 2,1 1,-1 3,-58 0,56 2,-67-11,63 6,-67-8,-125 0,-477 16,691-1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3:28.1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1168,'13'1,"0"0,0 1,23 6,4 1,127 16,178 3,173-20,-409-8,251-7,485-72,181-96,0-31,-811 161,2181-344,-986 207,-647 49,-579 104,-147 26,0 2,1 1,40 6,-7 5,-1 4,93 31,135 65,111 33,-67-77,-292-60,75 22,-81-17,69 9,351 16,-439-36,38 6,-54-6,-1 1,0 0,0 1,0 0,0 0,0 0,-1 1,11 8,34 22,1-2,94 41,-125-63,227 92,-235-97,17 8,-31-13,-1 0,1 0,0 0,0 0,0 0,-1 1,1-1,0 0,0 0,0 0,0 0,-1 0,1 0,0 0,0 1,0-1,0 0,0 0,0 0,-1 0,1 1,0-1,0 0,0 0,0 0,0 0,0 1,0-1,0 0,0 0,0 0,0 1,0-1,0 0,0 0,0 0,0 1,0-1,0 0,0 0,0 0,0 1,0-1,0 0,1 0,-1 0,0 0,0 1,0-1,0 0,0 0,0 0,1 0,-1 0,0 0,0 1,0-1,0 0,1 0,-1 0,0 0,1 0,-20 3,-105-1,-153-16,74 1,-497-16,322-14,206 18,31 6,-240-26,245 30,-264-63,242 42,-1 7,-304-16,178 36,-641 9,-5 54,-927 208,268 58,1477-295,-207 44,-4-26,321-42,-16 0,0 0,-28-3,42 2,0-1,-1 0,1 0,0-1,-1 0,1 0,0 0,1 0,-1-1,0 0,1 0,-9-7,-32-38,33 34,0 1,0 1,-1-1,-1 2,-23-16,10 10,0-1,1-1,-43-42,33 27,-2 3,-1 1,-79-45,-133-51,208 107,-175-72,41 18,159 65,2-1,-1 0,1-2,1 1,-18-17,31 25,4 3,9 6,26 19,157 101,4-8,239 102,-238-135,3-9,4-8,3-10,234 35,-171-56,2-12,297-10,-223-29,420-71,-208-15,-75 12,0 22,-391 60,33-5,81-26,174-18,-81 19,-145 8,266-53,151-64,-156 37,587-122,-790 181,288-50,-478 94,0 2,1 1,-1 1,0 1,1 1,-1 1,0 1,30 9,125 44,-126-41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4:55.2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0 899,'5'-1,"0"0,0 0,0 0,0-1,0 0,0 1,0-2,4-2,13-5,153-56,2 7,263-52,-356 96,396-89,-287 63,-36 9,762-164,-655 148,186-35,-68 16,-258 52,137 0,242 18,276-5,1137-19,-1893 22,-1 0,1 2,-1 0,1 2,-1 0,-1 2,32 13,50 18,2-4,175 32,2-2,-95 0,-128-46,-48-11,-19-3,-27-1,33-3,-111 2,-225-28,-404-28,-10 50,628 5,-165 5,-446 67,428-11,52-9,107-25,-288 42,94-26,-252 20,266-62,158-5,-13 3,-896 20,829-2,0 10,-309 77,465-80,-93 19,162-40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4:56.8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0 321,'246'0,"636"-4,-1-32,38-22,200-15,-146-46,-875 105,0 4,112 4,533 10,-440-5,-253 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4:58.1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0 484,'0'-1,"0"0,0 1,0 0,0-1,0 1,0-1,0 1,1-1,-1 1,0 0,0-1,0 1,1-1,-1 1,0 0,0-1,1 1,-1 0,0-1,0 1,1 0,-1 0,0-1,1 1,-1 0,1 0,-1 0,0-1,1 1,-1 0,1 0,-1 0,0 0,1 0,-1 0,1 0,0 0,18-6,0 0,1 2,36-3,-8 1,134-17,75-7,80-5,60 2,833-69,1-25,-939 92,-208 26,551-41,-308 58,352-8,-646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4:59.1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1 194,'24'4,"-4"1,351 41,8-31,-339-14,1301 7,-650-33,761-128,-1258 123,213-29,-330 53,-60 7</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5:27.8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55,'20'5,"162"5,-138-9,177 4,1774-25,-1736 9,-111 6,336-25,-351 21,141 8,-125 4,445-3,-572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5:42.2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0 133,'2143'0,"608"-41,-1811-3,5 0,-340 40,-595 5,-1 0,0 0,0 1,0 0,0 0,-1 1,16 8,2 2,26 20,-2-2,44 23,-74-40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1:41.8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28,'1166'0,"-795"-14,27 1,801 13,-1156 2,57 10,-56-5,52 0,-71-7,-3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5:48.2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1 161,'5379'0,"-5376"0,571-6,-7-36,-262-7,145-14,-238 63,-119 2,-54-1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5:54.1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2,'299'-1,"351"3,-264 22,-93-4,-119-14,127 9,-218-7,135 31,-177-31,0-2,72 2,-78-7,111 12,-52-3,59 13,-55-7,-36-7,599 82,-312-43,-325-42,-8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5:55.3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5:56.1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1,'35'1,"41"8,9 0,578-1,-407-10,926 2,-1158 1,0 2,23 4,16 3,110 18,6 1,-125-26,-31-3</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6:08.8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0,'274'17,"-110"-3,220 4,-99-7,983 29,11-33,240-7,-1474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6:55.9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1,'4208'-1,"-4183"1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7:59.1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17,'0'-1,"0"1,0-1,0 1,0-1,0 1,0-1,0 1,1-1,-1 1,0-1,0 1,1-1,-1 1,0-1,1 1,-1-1,1 1,-1 0,0-1,1 1,-1 0,1-1,-1 1,1 0,-1 0,1-1,-1 1,1 0,0 0,23-4,-23 4,46 0,87 9,38 12,59 5,809 35,-717-48,815 31,-713-22,136 4,-4-41,137-81,-332 39,-323 51,-12 1,-1 1,1 1,-1 2,1 0,30 5,-50-3,-1 1,-1 0,1 0,0 1,0 0,-1 0,8 5,23 12,-12-11,1-1,0-1,1-2,-1 0,1-2,30 1,-34-4</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8:04.5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8:04.8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8:05.9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1 165,'18'0,"41"0,48-5,54-10,46-7,49 1,14-7,-4 3,-28 5,-33 6,-47 6,-45 3,-38 4,-31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1:44.14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273 145,'-4'0,"-7"-5,-5-6,-5-5,-3 0,-1 2,-3 4,1 4,4-2,1 1,1-3,3-5,0 0,4 4</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8:21.8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0,'23'10,"2"-1,-1-1,1-1,37 5,-3-1,276 57,-140-19,-4-1,-54-28,1-5,212-5,309-12,-370 3,-264-1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8:28.8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1 111,'3342'0,"-2453"-17,-6-51,-842 63,50-5,106 0,463 14,-491-5,-146 2</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8:54.6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28,'4418'0,"-3776"-14,45 0,1213 14,-1877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09:59.60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1,'3598'-1,"-3575"1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10:03.7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106 298,'0'0,"0"-1,0 1,0-1,0 1,0-1,0 1,0 0,0-1,1 1,-1 0,0-1,0 1,0-1,1 1,-1 0,0-1,1 1,-1 0,0 0,1-1,-1 1,0 0,1 0,-1-1,0 1,1 0,-1 0,1 0,-1 0,0 0,1-1,-1 1,1 0,65-13,334-37,-319 41,340-36,1533-86,-1560 113,-85 6,-85 6,16 3,96 9,-313-4,1 0,-1 2,0 1,0 0,0 2,41 18,-10-1,95 35,-119-50,10 3,-1 0,0 3,59 31,-54-20,142 75,-185-101,0 0,0 1,0-1,0 1,0-1,0 1,0-1,0 1,-1-1,1 1,0 0,0 0,0-1,-1 1,1 0,0 1,-1-2,0 1,0-1,0 0,-1 1,1-1,0 0,0 1,-1-1,1 0,0 0,-1 1,1-1,0 0,-1 0,1 1,-1-1,1 0,0 0,-1 0,1 0,-1 0,1 0,0 1,-1-1,1 0,-1 0,-46 2,39-2,-46 1,-107 17,114-9,-211 46,99-16,-2-7,-1-7,0-7,-248-5,359-14,-266-16,-266-36,-705 42,793 13,464-1,-47 9,-12 1,-95 3,-110 3,-68-18,340 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10:24.5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16,'4508'0,"-4317"0,566-10,-656 4</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10:26.6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0,'5'0,"32"9,25 7,36 6,38 8,59 3,28 1,3 3,-1-4,-2-8,-22-8,-31-8,-32-4,-29-4,-25-1,-22-2,-21 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10:49.3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43,'0'-1,"1"0,-1 0,1 0,-1 1,1-1,-1 0,1 0,0 0,0 1,-1-1,1 0,0 1,0-1,0 1,-1-1,1 1,0-1,0 1,0 0,0-1,0 1,0 0,0 0,1 0,1-1,22-5,0 0,1 2,39-1,-56 5,150-7,79 11,80 13,62 3,54 0,1380 20,-656-20,-552-7,702 20,-1235-30,171 8,-176-4,100 22,-126-23,-1 0,1-3,0-2,46-4,-14 1,-34 2,1 1,-1 2,46 9,-53-7,0-1,39-1,-36-3,57 9,130 17,-143-19,303 3,-303-11,-59 1,1 2,37 7,-33-4</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11:06.4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0,'10'1,"1"0,-1 0,0 1,17 6,6 0,620 121,193 45,-800-162,166 36,-167-41,1-1,80-1,425-10,-475 5,-51 2,0 0,0 2,0 1,35 11,-7-2,-16-8,1-1,-1-2,1-2,50-4,-8 1,341 2,-390-2,0-1,1-2,35-10,-23 5,153-42,-64 15,-88 22,0-1,47-25,-42 18,-27 14</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11:36.5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0,'101'4,"104"18,-115-10,887 94,1152 79,-1880-164,-150-13,307 10,31-54,-275 19,-87 11,-49 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2:54.6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1087,'111'4,"130"20,113 36,-202-33,942 109,14-90,39-69,-806 3,686-24,-721 45,77-2,-1-24,683-182,-552 58,195-44,248-15,-665 139,667-151,17 57,-604 126,-149 13,-216 23,-12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11:41.9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0,'547'31,"-364"-16,129 9,64-2,57-3,1528 60,3-33,888-42,-1757-7,-290 17,-123 0,-165 8,-492-20,10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11:50.7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1,'4791'-1,"-4366"1,-85 0,-90 0,-74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11:51.8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1,'141'0,"5753"0,-5757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12:41.6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28,'16'-5,"1"1,0 1,0 1,0 1,22 0,2 0,684-7,6 31,-605-18,1878 18,-1704-36,-64 2,116-3,253-2,-136 36,-126-3,1394 0,-1409-18,355 50,-598-34,-55-9,0-1,40 1,781-7,-828 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13:02.0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0 348,'299'-76,"-187"51,303-61,-24 6,-352 71,216-44,-198 44,-1 3,90 2,197 7,1 0,-274 1,114 22,-148-16,0 1,-1 2,61 32,-54-24,72 25,-89-39</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13:03.3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1 217,'81'0,"895"-5,-913 4,943-20,-2-32,-651 22,-72 2,64-18,-308 41,15-3,0 2,80 0,829 11,-647-4,-281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15:48.1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0 164,'0'-1,"0"0,1 1,-1-1,0 0,0 1,1-1,-1 1,0-1,1 1,-1-1,1 1,-1-1,1 1,-1-1,1 1,-1-1,1 1,-1 0,1-1,-1 1,1 0,0 0,-1-1,1 1,0 0,-1 0,1 0,0 0,27-4,-22 3,185-6,-144 6,173-1,64 1,1671-20,-1131-9,-132 4,-1 22,-346 17,26 0,888-9,-860-4,608-43,-848 27,120-8,-252 23,0 1,35 4,-52-2,0-1,-1 2,1-1,-1 1,0 1,0 0,0 0,0 1,11 8,-3 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15:50.9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1 263,'353'-19,"-1"-24,83-7,-162 28,500-37,28-2,-796 61,48-6,1 3,73 5,-111 0,0 0,0 1,0 0,-1 2,0 0,1 0,-2 2,1-1,-1 2,0 0,0 1,15 13,33 33,-29-24,1-1,57 36,-60-47,0-2,57 22,-69-32,1-2,0 0,0-1,1-1,-1-1,24 0,-12-1,52 10,9-1,-75-8,-1 0,1 2,0-1,31 13,66 34,-80-33,-5-4,-4-2,41 25,-48-22</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15:55.1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0,'2825'0,"-2641"8,-53-1,882 5,-924-12,21-1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16:07.01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55,'8'-3,"1"1,-1-1,1 1,0 0,-1 1,1 0,14 0,1 0,620-11,-464 12,1195 2,-1241 4,207 37,-127-12,134-2,-153-16,377-2,-365-13,1031 2,-679-40,-288 12,-113 11,44-2,144 16,-176 5,55-1,358-3,-4-31,-187 13,415 21,-458-2,-310 4,0 1,64 15,-10-1,185 35,-253-47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6:52:56.59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1,'6'2,"0"0,0-1,1 0,-1 1,14-1,7 1,281 44,-39-4,364 8,6-36,360-58,-901 36,340-23,0 33,-38 33,42 2,12-31,-269-8,-155 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16:10.0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1 110,'115'0,"170"0,1505-15,-738-30,330-5,-921 54,-409-2,0 3,51 13,-56-7,-32-6,0-1,18 1,92 15,195-5,61 6,-190 2,112 9,-272-29,0 1,53 14,-70-14,56 11,1-3,78 3,142-8,-209-7,1232 1,-593-3,-677 4,-1 3,72 15,-65-10,68 6,-94-15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16:17.5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0,'450'13,"-100"-2,103-9,32 0,-311 12,-13-1,-141-12,0 2,22 5,-21-4,37 4,-29-7,-1 1,1 1,-1 1,0 2,47 16,-58-15</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16:31.1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0 348,'1'-1,"-1"-1,1 1,-1 0,1-1,0 1,-1 0,1 0,0 0,0 0,0 0,0 0,0 0,0 0,0 0,1 0,-1 0,2 0,28-8,-21 7,223-32,-166 27,1567-130,-190 11,-1300 115,172 10,-155 3,68-4,218 5,-254 21,-44-4,133 14,-268-30,0 0,0 1,0 0,-1 1,22 13,-17-9,33 13,33 14,-64-28</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16:34.4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0 149,'3'0,"1"1,-1 0,0 0,0 1,0-1,0 1,0 0,-1-1,1 1,4 5,11 5,22 12,136 75,-137-81,0-1,77 22,37-8,167 14,-220-34,1033 86,-525-86,-410-12,-165-1,58-10,-42 5,-38 4,0 0,-1-1,1 0,-1 0,0-1,0 0,-1-1,0 0,11-9,34-20,-26 19,37-28,-54 38,-1 0,1 1,0 0,0 0,19-3,-14 3,0-1,22-10,-34 14,0 0,0-1,0 1,0-1,-1 0,0 0,1 0,-1-1,0 1,0-1,-1 1,1-1,2-6,-4 8,0 0,-1 1,1-1,-1 0,1 0,-1 0,1 0,-1 0,0 1,0-1,0 0,0 0,-1 0,1 0,0 0,-1 0,1 0,-1 1,-1-3,1 1,-1 0,0 0,0 1,0-1,-1 0,1 1,-1 0,1 0,-1-1,-3 0,-3-3,-1 1,0 0,-1 1,1 0,-18-3,-119-26,-1 7,-269-12,-316 38,302 2,-519-2,904-2,-88-17,111 15,-12-4,-1-2,1-1,-44-21,56 23</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16:36.6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1,'3892'0,"-3870"0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17:06.7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1 770,'41'-2,"0"-2,77-16,-61 9,105-19,71-11,73-9,70-9,63-4,550-87,-3 0,-1 23,-611 91,-56 14,726 17,-1030 6,0-1,0 1,20 3,-29-3,-1 0,1 1,-1-1,0 1,1 0,-1 0,0 1,0-1,-1 1,1 0,4 4,33 33,75 57,7 5,-14-11,-84-70,41 45,-46-45,1 0,39 30,-26-29,1-1,0-2,1-1,2-3,-1 0,1-3,68 14,166 36,-107-22,-23-18,9 2,-148-24,-7-3,-20-9,-37-16,12 9,0 2,-2 3,0 2,-72-8,-216-3,-900 19,615 31,1 1,274-26,-23 0,305 0,-1037 18,1009-19,-128 19,-673 75,679-77,-264 8,248-27,194 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17:11.99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1103 471,'189'-1,"511"13,-338 3,109 8,-265 1,15 1,418-18,-491-18,217-45,143-62,-367 83,43-6,240-22,198 40,-462 22,245-30,493-124,-864 149,178-28,-206 33,0 1,0 0,1 0,-1 0,0 1,1 0,-1 0,0 0,7 3,-12-3,1-1,-1 1,0 0,0 0,0 0,0-1,0 1,0 0,0 0,0 0,0 0,-1 1,1-1,0 0,-1 0,1 0,0 2,0 0,-1-1,0 1,0-1,0 1,0 0,0-1,0 1,0-1,-1 1,1-1,-3 5,-3 11,-1-1,0 1,-1-2,-1 1,-14 18,16-25,-1-1,-1 0,1 0,-1 0,-1-2,1 1,-1-1,-1 0,-15 7,-36 13,-80 24,-71 8,167-47,27-7,-193 47,160-42,0-3,-67 1,-1000-39,691 13,-735 6,995 13,-79 6,-448 71,-228 132,406-66,-969 247,1343-357,42-10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18:53.5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1 163,'14'6,"0"0,1-2,0 0,26 4,-22-5,300 32,11-25,-251-9,1884 5,-1186-9,575-49,-561 24,0 27,-384 3,-173-6,374-54,-130-29,-395 78,-1 3,106 7,-119 1,-24-1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19:04.8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0 136,'16'1,"0"0,23 5,2 1,395 27,-266-24,1270 34,1-70,-425 1,-883 23,522-46,69-41,-489 62,340 6,228 24,-519-3,-275 0,0 1,0-1,0 2,1-1,11 5,-5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3T07:19:47.0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1202,'187'-1,"-12"-7,64-20,62-21,79-21,88-23,485-113,686-133,-654 173,-348 61,19 12,1 50,510 63,-848-9,389-5,-688-3,-19-3,-1 0,0 0,0 0,0 0,0 0,0 0,1 0,-1 1,0-1,0 0,0 0,0 0,0 0,0 0,0 1,1-1,-1 0,0 0,0 0,0 0,0 1,0-1,0 0,0 0,0 0,0 1,0-1,0 0,0 0,0 0,0 0,0 1,0-1,0 0,-1 0,1 0,0 0,0 1,0-1,0 0,0 0,0 0,0 0,-1 0,1 1,0-1,0 0,-5 4,0-1,0 1,0-1,-11 5,-321 130,278-117,-675 212,-14-56,550-139,-283 19,454-55,1-2,-41-5,54 3,-1-1,1 0,-1-1,1-1,0 0,-17-10,0 2,0 1,0 1,-1 2,-1 1,-32-4,-30-3,-111-3,-100 11,263 7,-423 3,1 30,-28 47,-1 22,-118 23,559-119,0-2,0-2,-63-5,-1-1,4 3,-212 8,307-6,1 2,0 0,0 0,-29 12,44-14,-1-1,1 1,-1-1,1 1,0 0,0 0,-1-1,1 1,0 0,0 0,0 0,0 0,0 0,0 0,0 1,0-1,-1 2,3-2,-1 0,0 0,0 0,1 0,-1 0,1 0,-1 0,1 0,-1 0,1 0,0 0,-1 0,1 0,0-1,0 1,-1 0,1 0,0-1,0 1,0-1,0 1,0-1,0 1,0-1,0 1,1-1,23 10,-1-1,2-2,-1 0,52 6,-59-10,174 21,62-5,70-6,65-4,62-6,56-8,592-49,9-32,-480 35,-160 18,-63 10,-66 9,738 10,-527 8,-496-4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CEFBDA8-D832-4AAB-95EC-6D7B2D1EDF31}"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BA525-3793-4109-95A3-4E875C65DBD5}" type="slidenum">
              <a:rPr lang="en-IN" smtClean="0"/>
              <a:t>‹#›</a:t>
            </a:fld>
            <a:endParaRPr lang="en-IN"/>
          </a:p>
        </p:txBody>
      </p:sp>
    </p:spTree>
    <p:extLst>
      <p:ext uri="{BB962C8B-B14F-4D97-AF65-F5344CB8AC3E}">
        <p14:creationId xmlns:p14="http://schemas.microsoft.com/office/powerpoint/2010/main" val="3708922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CEFBDA8-D832-4AAB-95EC-6D7B2D1EDF31}"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BA525-3793-4109-95A3-4E875C65DBD5}" type="slidenum">
              <a:rPr lang="en-IN" smtClean="0"/>
              <a:t>‹#›</a:t>
            </a:fld>
            <a:endParaRPr lang="en-IN"/>
          </a:p>
        </p:txBody>
      </p:sp>
    </p:spTree>
    <p:extLst>
      <p:ext uri="{BB962C8B-B14F-4D97-AF65-F5344CB8AC3E}">
        <p14:creationId xmlns:p14="http://schemas.microsoft.com/office/powerpoint/2010/main" val="878926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CEFBDA8-D832-4AAB-95EC-6D7B2D1EDF31}"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BA525-3793-4109-95A3-4E875C65DBD5}" type="slidenum">
              <a:rPr lang="en-IN" smtClean="0"/>
              <a:t>‹#›</a:t>
            </a:fld>
            <a:endParaRPr lang="en-IN"/>
          </a:p>
        </p:txBody>
      </p:sp>
    </p:spTree>
    <p:extLst>
      <p:ext uri="{BB962C8B-B14F-4D97-AF65-F5344CB8AC3E}">
        <p14:creationId xmlns:p14="http://schemas.microsoft.com/office/powerpoint/2010/main" val="311283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CEFBDA8-D832-4AAB-95EC-6D7B2D1EDF31}"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BA525-3793-4109-95A3-4E875C65DBD5}" type="slidenum">
              <a:rPr lang="en-IN" smtClean="0"/>
              <a:t>‹#›</a:t>
            </a:fld>
            <a:endParaRPr lang="en-IN"/>
          </a:p>
        </p:txBody>
      </p:sp>
    </p:spTree>
    <p:extLst>
      <p:ext uri="{BB962C8B-B14F-4D97-AF65-F5344CB8AC3E}">
        <p14:creationId xmlns:p14="http://schemas.microsoft.com/office/powerpoint/2010/main" val="394432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EFBDA8-D832-4AAB-95EC-6D7B2D1EDF31}"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BA525-3793-4109-95A3-4E875C65DBD5}" type="slidenum">
              <a:rPr lang="en-IN" smtClean="0"/>
              <a:t>‹#›</a:t>
            </a:fld>
            <a:endParaRPr lang="en-IN"/>
          </a:p>
        </p:txBody>
      </p:sp>
    </p:spTree>
    <p:extLst>
      <p:ext uri="{BB962C8B-B14F-4D97-AF65-F5344CB8AC3E}">
        <p14:creationId xmlns:p14="http://schemas.microsoft.com/office/powerpoint/2010/main" val="328697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CEFBDA8-D832-4AAB-95EC-6D7B2D1EDF31}"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BA525-3793-4109-95A3-4E875C65DBD5}" type="slidenum">
              <a:rPr lang="en-IN" smtClean="0"/>
              <a:t>‹#›</a:t>
            </a:fld>
            <a:endParaRPr lang="en-IN"/>
          </a:p>
        </p:txBody>
      </p:sp>
    </p:spTree>
    <p:extLst>
      <p:ext uri="{BB962C8B-B14F-4D97-AF65-F5344CB8AC3E}">
        <p14:creationId xmlns:p14="http://schemas.microsoft.com/office/powerpoint/2010/main" val="2844587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CEFBDA8-D832-4AAB-95EC-6D7B2D1EDF31}" type="datetimeFigureOut">
              <a:rPr lang="en-IN" smtClean="0"/>
              <a:t>13-12-2022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0BA525-3793-4109-95A3-4E875C65DBD5}" type="slidenum">
              <a:rPr lang="en-IN" smtClean="0"/>
              <a:t>‹#›</a:t>
            </a:fld>
            <a:endParaRPr lang="en-IN"/>
          </a:p>
        </p:txBody>
      </p:sp>
    </p:spTree>
    <p:extLst>
      <p:ext uri="{BB962C8B-B14F-4D97-AF65-F5344CB8AC3E}">
        <p14:creationId xmlns:p14="http://schemas.microsoft.com/office/powerpoint/2010/main" val="2856414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CEFBDA8-D832-4AAB-95EC-6D7B2D1EDF31}" type="datetimeFigureOut">
              <a:rPr lang="en-IN" smtClean="0"/>
              <a:t>13-12-2022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0BA525-3793-4109-95A3-4E875C65DBD5}" type="slidenum">
              <a:rPr lang="en-IN" smtClean="0"/>
              <a:t>‹#›</a:t>
            </a:fld>
            <a:endParaRPr lang="en-IN"/>
          </a:p>
        </p:txBody>
      </p:sp>
    </p:spTree>
    <p:extLst>
      <p:ext uri="{BB962C8B-B14F-4D97-AF65-F5344CB8AC3E}">
        <p14:creationId xmlns:p14="http://schemas.microsoft.com/office/powerpoint/2010/main" val="2937374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EFBDA8-D832-4AAB-95EC-6D7B2D1EDF31}" type="datetimeFigureOut">
              <a:rPr lang="en-IN" smtClean="0"/>
              <a:t>13-12-2022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0BA525-3793-4109-95A3-4E875C65DBD5}" type="slidenum">
              <a:rPr lang="en-IN" smtClean="0"/>
              <a:t>‹#›</a:t>
            </a:fld>
            <a:endParaRPr lang="en-IN"/>
          </a:p>
        </p:txBody>
      </p:sp>
    </p:spTree>
    <p:extLst>
      <p:ext uri="{BB962C8B-B14F-4D97-AF65-F5344CB8AC3E}">
        <p14:creationId xmlns:p14="http://schemas.microsoft.com/office/powerpoint/2010/main" val="1833042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EFBDA8-D832-4AAB-95EC-6D7B2D1EDF31}"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BA525-3793-4109-95A3-4E875C65DBD5}" type="slidenum">
              <a:rPr lang="en-IN" smtClean="0"/>
              <a:t>‹#›</a:t>
            </a:fld>
            <a:endParaRPr lang="en-IN"/>
          </a:p>
        </p:txBody>
      </p:sp>
    </p:spTree>
    <p:extLst>
      <p:ext uri="{BB962C8B-B14F-4D97-AF65-F5344CB8AC3E}">
        <p14:creationId xmlns:p14="http://schemas.microsoft.com/office/powerpoint/2010/main" val="2433659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EFBDA8-D832-4AAB-95EC-6D7B2D1EDF31}"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BA525-3793-4109-95A3-4E875C65DBD5}" type="slidenum">
              <a:rPr lang="en-IN" smtClean="0"/>
              <a:t>‹#›</a:t>
            </a:fld>
            <a:endParaRPr lang="en-IN"/>
          </a:p>
        </p:txBody>
      </p:sp>
    </p:spTree>
    <p:extLst>
      <p:ext uri="{BB962C8B-B14F-4D97-AF65-F5344CB8AC3E}">
        <p14:creationId xmlns:p14="http://schemas.microsoft.com/office/powerpoint/2010/main" val="3459022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FBDA8-D832-4AAB-95EC-6D7B2D1EDF31}" type="datetimeFigureOut">
              <a:rPr lang="en-IN" smtClean="0"/>
              <a:t>13-12-2022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0BA525-3793-4109-95A3-4E875C65DBD5}" type="slidenum">
              <a:rPr lang="en-IN" smtClean="0"/>
              <a:t>‹#›</a:t>
            </a:fld>
            <a:endParaRPr lang="en-IN"/>
          </a:p>
        </p:txBody>
      </p:sp>
    </p:spTree>
    <p:extLst>
      <p:ext uri="{BB962C8B-B14F-4D97-AF65-F5344CB8AC3E}">
        <p14:creationId xmlns:p14="http://schemas.microsoft.com/office/powerpoint/2010/main" val="246044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7.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7.xml"/></Relationships>
</file>

<file path=ppt/slides/_rels/slide10.xml.rels><?xml version="1.0" encoding="UTF-8" standalone="yes"?>
<Relationships xmlns="http://schemas.openxmlformats.org/package/2006/relationships"><Relationship Id="rId8" Type="http://schemas.openxmlformats.org/officeDocument/2006/relationships/customXml" Target="../ink/ink68.xml"/><Relationship Id="rId3" Type="http://schemas.openxmlformats.org/officeDocument/2006/relationships/image" Target="../media/image62.png"/><Relationship Id="rId7" Type="http://schemas.openxmlformats.org/officeDocument/2006/relationships/image" Target="../media/image11.png"/><Relationship Id="rId12" Type="http://schemas.openxmlformats.org/officeDocument/2006/relationships/image" Target="../media/image65.png"/><Relationship Id="rId2" Type="http://schemas.openxmlformats.org/officeDocument/2006/relationships/customXml" Target="../ink/ink65.xml"/><Relationship Id="rId1" Type="http://schemas.openxmlformats.org/officeDocument/2006/relationships/slideLayout" Target="../slideLayouts/slideLayout2.xml"/><Relationship Id="rId6" Type="http://schemas.openxmlformats.org/officeDocument/2006/relationships/customXml" Target="../ink/ink67.xml"/><Relationship Id="rId11" Type="http://schemas.openxmlformats.org/officeDocument/2006/relationships/customXml" Target="../ink/ink70.xml"/><Relationship Id="rId5" Type="http://schemas.openxmlformats.org/officeDocument/2006/relationships/image" Target="../media/image63.png"/><Relationship Id="rId10" Type="http://schemas.openxmlformats.org/officeDocument/2006/relationships/image" Target="../media/image64.png"/><Relationship Id="rId4" Type="http://schemas.openxmlformats.org/officeDocument/2006/relationships/customXml" Target="../ink/ink66.xml"/><Relationship Id="rId9" Type="http://schemas.openxmlformats.org/officeDocument/2006/relationships/customXml" Target="../ink/ink69.xml"/></Relationships>
</file>

<file path=ppt/slides/_rels/slide1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customXml" Target="../ink/ink71.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customXml" Target="../ink/ink72.xml"/></Relationships>
</file>

<file path=ppt/slides/_rels/slide12.x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ink/ink76.xml"/><Relationship Id="rId13"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1.png"/><Relationship Id="rId12" Type="http://schemas.openxmlformats.org/officeDocument/2006/relationships/customXml" Target="../ink/ink78.xml"/><Relationship Id="rId2" Type="http://schemas.openxmlformats.org/officeDocument/2006/relationships/customXml" Target="../ink/ink73.xml"/><Relationship Id="rId1" Type="http://schemas.openxmlformats.org/officeDocument/2006/relationships/slideLayout" Target="../slideLayouts/slideLayout2.xml"/><Relationship Id="rId6" Type="http://schemas.openxmlformats.org/officeDocument/2006/relationships/customXml" Target="../ink/ink75.xml"/><Relationship Id="rId11" Type="http://schemas.openxmlformats.org/officeDocument/2006/relationships/image" Target="../media/image73.png"/><Relationship Id="rId5" Type="http://schemas.openxmlformats.org/officeDocument/2006/relationships/image" Target="../media/image70.png"/><Relationship Id="rId10" Type="http://schemas.openxmlformats.org/officeDocument/2006/relationships/customXml" Target="../ink/ink77.xml"/><Relationship Id="rId4" Type="http://schemas.openxmlformats.org/officeDocument/2006/relationships/customXml" Target="../ink/ink74.xml"/><Relationship Id="rId9" Type="http://schemas.openxmlformats.org/officeDocument/2006/relationships/image" Target="../media/image72.png"/></Relationships>
</file>

<file path=ppt/slides/_rels/slide14.xml.rels><?xml version="1.0" encoding="UTF-8" standalone="yes"?>
<Relationships xmlns="http://schemas.openxmlformats.org/package/2006/relationships"><Relationship Id="rId8" Type="http://schemas.openxmlformats.org/officeDocument/2006/relationships/customXml" Target="../ink/ink82.xml"/><Relationship Id="rId13"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7.png"/><Relationship Id="rId12" Type="http://schemas.openxmlformats.org/officeDocument/2006/relationships/customXml" Target="../ink/ink84.xml"/><Relationship Id="rId2" Type="http://schemas.openxmlformats.org/officeDocument/2006/relationships/customXml" Target="../ink/ink79.xml"/><Relationship Id="rId1" Type="http://schemas.openxmlformats.org/officeDocument/2006/relationships/slideLayout" Target="../slideLayouts/slideLayout2.xml"/><Relationship Id="rId6" Type="http://schemas.openxmlformats.org/officeDocument/2006/relationships/customXml" Target="../ink/ink81.xml"/><Relationship Id="rId11" Type="http://schemas.openxmlformats.org/officeDocument/2006/relationships/image" Target="../media/image79.png"/><Relationship Id="rId5" Type="http://schemas.openxmlformats.org/officeDocument/2006/relationships/image" Target="../media/image76.png"/><Relationship Id="rId15" Type="http://schemas.openxmlformats.org/officeDocument/2006/relationships/image" Target="../media/image81.png"/><Relationship Id="rId10" Type="http://schemas.openxmlformats.org/officeDocument/2006/relationships/customXml" Target="../ink/ink83.xml"/><Relationship Id="rId4" Type="http://schemas.openxmlformats.org/officeDocument/2006/relationships/customXml" Target="../ink/ink80.xml"/><Relationship Id="rId9" Type="http://schemas.openxmlformats.org/officeDocument/2006/relationships/image" Target="../media/image78.png"/><Relationship Id="rId14" Type="http://schemas.openxmlformats.org/officeDocument/2006/relationships/customXml" Target="../ink/ink85.xml"/></Relationships>
</file>

<file path=ppt/slides/_rels/slide15.x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3.png"/><Relationship Id="rId7" Type="http://schemas.openxmlformats.org/officeDocument/2006/relationships/image" Target="../media/image85.png"/><Relationship Id="rId2" Type="http://schemas.openxmlformats.org/officeDocument/2006/relationships/customXml" Target="../ink/ink86.xml"/><Relationship Id="rId1" Type="http://schemas.openxmlformats.org/officeDocument/2006/relationships/slideLayout" Target="../slideLayouts/slideLayout2.xml"/><Relationship Id="rId6" Type="http://schemas.openxmlformats.org/officeDocument/2006/relationships/customXml" Target="../ink/ink88.xml"/><Relationship Id="rId5" Type="http://schemas.openxmlformats.org/officeDocument/2006/relationships/image" Target="../media/image84.png"/><Relationship Id="rId4" Type="http://schemas.openxmlformats.org/officeDocument/2006/relationships/customXml" Target="../ink/ink87.xml"/></Relationships>
</file>

<file path=ppt/slides/_rels/slide17.xml.rels><?xml version="1.0" encoding="UTF-8" standalone="yes"?>
<Relationships xmlns="http://schemas.openxmlformats.org/package/2006/relationships"><Relationship Id="rId8" Type="http://schemas.openxmlformats.org/officeDocument/2006/relationships/customXml" Target="../ink/ink92.xml"/><Relationship Id="rId13" Type="http://schemas.openxmlformats.org/officeDocument/2006/relationships/image" Target="../media/image91.png"/><Relationship Id="rId18" Type="http://schemas.openxmlformats.org/officeDocument/2006/relationships/customXml" Target="../ink/ink97.xml"/><Relationship Id="rId3" Type="http://schemas.openxmlformats.org/officeDocument/2006/relationships/image" Target="../media/image86.png"/><Relationship Id="rId21" Type="http://schemas.openxmlformats.org/officeDocument/2006/relationships/image" Target="../media/image95.png"/><Relationship Id="rId7" Type="http://schemas.openxmlformats.org/officeDocument/2006/relationships/image" Target="../media/image88.png"/><Relationship Id="rId12" Type="http://schemas.openxmlformats.org/officeDocument/2006/relationships/customXml" Target="../ink/ink94.xml"/><Relationship Id="rId17" Type="http://schemas.openxmlformats.org/officeDocument/2006/relationships/image" Target="../media/image93.png"/><Relationship Id="rId2" Type="http://schemas.openxmlformats.org/officeDocument/2006/relationships/customXml" Target="../ink/ink89.xml"/><Relationship Id="rId16" Type="http://schemas.openxmlformats.org/officeDocument/2006/relationships/customXml" Target="../ink/ink96.xml"/><Relationship Id="rId20" Type="http://schemas.openxmlformats.org/officeDocument/2006/relationships/customXml" Target="../ink/ink98.xml"/><Relationship Id="rId1" Type="http://schemas.openxmlformats.org/officeDocument/2006/relationships/slideLayout" Target="../slideLayouts/slideLayout2.xml"/><Relationship Id="rId6" Type="http://schemas.openxmlformats.org/officeDocument/2006/relationships/customXml" Target="../ink/ink91.xml"/><Relationship Id="rId11" Type="http://schemas.openxmlformats.org/officeDocument/2006/relationships/image" Target="../media/image90.png"/><Relationship Id="rId5" Type="http://schemas.openxmlformats.org/officeDocument/2006/relationships/image" Target="../media/image87.png"/><Relationship Id="rId15" Type="http://schemas.openxmlformats.org/officeDocument/2006/relationships/image" Target="../media/image92.png"/><Relationship Id="rId10" Type="http://schemas.openxmlformats.org/officeDocument/2006/relationships/customXml" Target="../ink/ink93.xml"/><Relationship Id="rId19" Type="http://schemas.openxmlformats.org/officeDocument/2006/relationships/image" Target="../media/image94.png"/><Relationship Id="rId4" Type="http://schemas.openxmlformats.org/officeDocument/2006/relationships/customXml" Target="../ink/ink90.xml"/><Relationship Id="rId9" Type="http://schemas.openxmlformats.org/officeDocument/2006/relationships/image" Target="../media/image89.png"/><Relationship Id="rId14" Type="http://schemas.openxmlformats.org/officeDocument/2006/relationships/customXml" Target="../ink/ink95.xml"/></Relationships>
</file>

<file path=ppt/slides/_rels/slide18.xml.rels><?xml version="1.0" encoding="UTF-8" standalone="yes"?>
<Relationships xmlns="http://schemas.openxmlformats.org/package/2006/relationships"><Relationship Id="rId8" Type="http://schemas.openxmlformats.org/officeDocument/2006/relationships/customXml" Target="../ink/ink102.xml"/><Relationship Id="rId3" Type="http://schemas.openxmlformats.org/officeDocument/2006/relationships/image" Target="../media/image96.png"/><Relationship Id="rId7" Type="http://schemas.openxmlformats.org/officeDocument/2006/relationships/image" Target="../media/image98.png"/><Relationship Id="rId2" Type="http://schemas.openxmlformats.org/officeDocument/2006/relationships/customXml" Target="../ink/ink99.xml"/><Relationship Id="rId1" Type="http://schemas.openxmlformats.org/officeDocument/2006/relationships/slideLayout" Target="../slideLayouts/slideLayout2.xml"/><Relationship Id="rId6" Type="http://schemas.openxmlformats.org/officeDocument/2006/relationships/customXml" Target="../ink/ink101.xml"/><Relationship Id="rId5" Type="http://schemas.openxmlformats.org/officeDocument/2006/relationships/image" Target="../media/image97.png"/><Relationship Id="rId4" Type="http://schemas.openxmlformats.org/officeDocument/2006/relationships/customXml" Target="../ink/ink100.xml"/><Relationship Id="rId9" Type="http://schemas.openxmlformats.org/officeDocument/2006/relationships/image" Target="../media/image99.png"/></Relationships>
</file>

<file path=ppt/slides/_rels/slide19.x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customXml" Target="../ink/ink14.xml"/><Relationship Id="rId18" Type="http://schemas.openxmlformats.org/officeDocument/2006/relationships/image" Target="../media/image15.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2.png"/><Relationship Id="rId17" Type="http://schemas.openxmlformats.org/officeDocument/2006/relationships/customXml" Target="../ink/ink16.xml"/><Relationship Id="rId2" Type="http://schemas.openxmlformats.org/officeDocument/2006/relationships/customXml" Target="../ink/ink8.xml"/><Relationship Id="rId16" Type="http://schemas.openxmlformats.org/officeDocument/2006/relationships/image" Target="../media/image14.png"/><Relationship Id="rId20"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customXml" Target="../ink/ink13.xml"/><Relationship Id="rId5" Type="http://schemas.openxmlformats.org/officeDocument/2006/relationships/image" Target="../media/image9.png"/><Relationship Id="rId15" Type="http://schemas.openxmlformats.org/officeDocument/2006/relationships/customXml" Target="../ink/ink15.xml"/><Relationship Id="rId10" Type="http://schemas.openxmlformats.org/officeDocument/2006/relationships/customXml" Target="../ink/ink12.xml"/><Relationship Id="rId19" Type="http://schemas.openxmlformats.org/officeDocument/2006/relationships/customXml" Target="../ink/ink17.xml"/><Relationship Id="rId4" Type="http://schemas.openxmlformats.org/officeDocument/2006/relationships/customXml" Target="../ink/ink9.xml"/><Relationship Id="rId9" Type="http://schemas.openxmlformats.org/officeDocument/2006/relationships/image" Target="../media/image11.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8" Type="http://schemas.openxmlformats.org/officeDocument/2006/relationships/customXml" Target="../ink/ink106.xml"/><Relationship Id="rId3" Type="http://schemas.openxmlformats.org/officeDocument/2006/relationships/image" Target="../media/image101.png"/><Relationship Id="rId7" Type="http://schemas.openxmlformats.org/officeDocument/2006/relationships/image" Target="../media/image103.png"/><Relationship Id="rId2" Type="http://schemas.openxmlformats.org/officeDocument/2006/relationships/customXml" Target="../ink/ink103.xml"/><Relationship Id="rId1" Type="http://schemas.openxmlformats.org/officeDocument/2006/relationships/slideLayout" Target="../slideLayouts/slideLayout2.xml"/><Relationship Id="rId6" Type="http://schemas.openxmlformats.org/officeDocument/2006/relationships/customXml" Target="../ink/ink105.xml"/><Relationship Id="rId5" Type="http://schemas.openxmlformats.org/officeDocument/2006/relationships/image" Target="../media/image102.png"/><Relationship Id="rId4" Type="http://schemas.openxmlformats.org/officeDocument/2006/relationships/customXml" Target="../ink/ink104.xml"/><Relationship Id="rId9" Type="http://schemas.openxmlformats.org/officeDocument/2006/relationships/image" Target="../media/image104.png"/></Relationships>
</file>

<file path=ppt/slides/_rels/slide21.xml.rels><?xml version="1.0" encoding="UTF-8" standalone="yes"?>
<Relationships xmlns="http://schemas.openxmlformats.org/package/2006/relationships"><Relationship Id="rId3" Type="http://schemas.openxmlformats.org/officeDocument/2006/relationships/customXml" Target="../ink/ink107.xml"/><Relationship Id="rId2" Type="http://schemas.openxmlformats.org/officeDocument/2006/relationships/image" Target="../media/image105.wmf"/><Relationship Id="rId1" Type="http://schemas.openxmlformats.org/officeDocument/2006/relationships/slideLayout" Target="../slideLayouts/slideLayout2.xml"/><Relationship Id="rId4" Type="http://schemas.openxmlformats.org/officeDocument/2006/relationships/image" Target="../media/image106.png"/></Relationships>
</file>

<file path=ppt/slides/_rels/slide22.xml.rels><?xml version="1.0" encoding="UTF-8" standalone="yes"?>
<Relationships xmlns="http://schemas.openxmlformats.org/package/2006/relationships"><Relationship Id="rId8" Type="http://schemas.openxmlformats.org/officeDocument/2006/relationships/customXml" Target="../ink/ink111.xml"/><Relationship Id="rId13" Type="http://schemas.openxmlformats.org/officeDocument/2006/relationships/image" Target="../media/image112.png"/><Relationship Id="rId3" Type="http://schemas.openxmlformats.org/officeDocument/2006/relationships/image" Target="../media/image107.png"/><Relationship Id="rId7" Type="http://schemas.openxmlformats.org/officeDocument/2006/relationships/image" Target="../media/image109.png"/><Relationship Id="rId12" Type="http://schemas.openxmlformats.org/officeDocument/2006/relationships/customXml" Target="../ink/ink113.xml"/><Relationship Id="rId17" Type="http://schemas.openxmlformats.org/officeDocument/2006/relationships/image" Target="../media/image114.png"/><Relationship Id="rId2" Type="http://schemas.openxmlformats.org/officeDocument/2006/relationships/customXml" Target="../ink/ink108.xml"/><Relationship Id="rId16" Type="http://schemas.openxmlformats.org/officeDocument/2006/relationships/customXml" Target="../ink/ink115.xml"/><Relationship Id="rId1" Type="http://schemas.openxmlformats.org/officeDocument/2006/relationships/slideLayout" Target="../slideLayouts/slideLayout2.xml"/><Relationship Id="rId6" Type="http://schemas.openxmlformats.org/officeDocument/2006/relationships/customXml" Target="../ink/ink110.xml"/><Relationship Id="rId11" Type="http://schemas.openxmlformats.org/officeDocument/2006/relationships/image" Target="../media/image111.png"/><Relationship Id="rId5" Type="http://schemas.openxmlformats.org/officeDocument/2006/relationships/image" Target="../media/image108.png"/><Relationship Id="rId15" Type="http://schemas.openxmlformats.org/officeDocument/2006/relationships/image" Target="../media/image113.png"/><Relationship Id="rId10" Type="http://schemas.openxmlformats.org/officeDocument/2006/relationships/customXml" Target="../ink/ink112.xml"/><Relationship Id="rId4" Type="http://schemas.openxmlformats.org/officeDocument/2006/relationships/customXml" Target="../ink/ink109.xml"/><Relationship Id="rId9" Type="http://schemas.openxmlformats.org/officeDocument/2006/relationships/image" Target="../media/image110.png"/><Relationship Id="rId14" Type="http://schemas.openxmlformats.org/officeDocument/2006/relationships/customXml" Target="../ink/ink114.xml"/></Relationships>
</file>

<file path=ppt/slides/_rels/slide23.xml.rels><?xml version="1.0" encoding="UTF-8" standalone="yes"?>
<Relationships xmlns="http://schemas.openxmlformats.org/package/2006/relationships"><Relationship Id="rId8" Type="http://schemas.openxmlformats.org/officeDocument/2006/relationships/customXml" Target="../ink/ink119.xml"/><Relationship Id="rId13" Type="http://schemas.openxmlformats.org/officeDocument/2006/relationships/image" Target="../media/image120.png"/><Relationship Id="rId3" Type="http://schemas.openxmlformats.org/officeDocument/2006/relationships/image" Target="../media/image115.png"/><Relationship Id="rId7" Type="http://schemas.openxmlformats.org/officeDocument/2006/relationships/image" Target="../media/image117.png"/><Relationship Id="rId12" Type="http://schemas.openxmlformats.org/officeDocument/2006/relationships/customXml" Target="../ink/ink121.xml"/><Relationship Id="rId17" Type="http://schemas.openxmlformats.org/officeDocument/2006/relationships/image" Target="../media/image122.png"/><Relationship Id="rId2" Type="http://schemas.openxmlformats.org/officeDocument/2006/relationships/customXml" Target="../ink/ink116.xml"/><Relationship Id="rId16" Type="http://schemas.openxmlformats.org/officeDocument/2006/relationships/customXml" Target="../ink/ink123.xml"/><Relationship Id="rId1" Type="http://schemas.openxmlformats.org/officeDocument/2006/relationships/slideLayout" Target="../slideLayouts/slideLayout2.xml"/><Relationship Id="rId6" Type="http://schemas.openxmlformats.org/officeDocument/2006/relationships/customXml" Target="../ink/ink118.xml"/><Relationship Id="rId11" Type="http://schemas.openxmlformats.org/officeDocument/2006/relationships/image" Target="../media/image119.png"/><Relationship Id="rId5" Type="http://schemas.openxmlformats.org/officeDocument/2006/relationships/image" Target="../media/image116.png"/><Relationship Id="rId15" Type="http://schemas.openxmlformats.org/officeDocument/2006/relationships/image" Target="../media/image121.png"/><Relationship Id="rId10" Type="http://schemas.openxmlformats.org/officeDocument/2006/relationships/customXml" Target="../ink/ink120.xml"/><Relationship Id="rId4" Type="http://schemas.openxmlformats.org/officeDocument/2006/relationships/customXml" Target="../ink/ink117.xml"/><Relationship Id="rId9" Type="http://schemas.openxmlformats.org/officeDocument/2006/relationships/image" Target="../media/image118.png"/><Relationship Id="rId14" Type="http://schemas.openxmlformats.org/officeDocument/2006/relationships/customXml" Target="../ink/ink122.xml"/></Relationships>
</file>

<file path=ppt/slides/_rels/slide24.xml.rels><?xml version="1.0" encoding="UTF-8" standalone="yes"?>
<Relationships xmlns="http://schemas.openxmlformats.org/package/2006/relationships"><Relationship Id="rId2" Type="http://schemas.openxmlformats.org/officeDocument/2006/relationships/image" Target="../media/image123.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customXml" Target="../ink/ink127.xml"/><Relationship Id="rId13" Type="http://schemas.openxmlformats.org/officeDocument/2006/relationships/image" Target="../media/image130.png"/><Relationship Id="rId18" Type="http://schemas.openxmlformats.org/officeDocument/2006/relationships/customXml" Target="../ink/ink132.xml"/><Relationship Id="rId3" Type="http://schemas.openxmlformats.org/officeDocument/2006/relationships/image" Target="../media/image125.png"/><Relationship Id="rId21" Type="http://schemas.openxmlformats.org/officeDocument/2006/relationships/image" Target="../media/image134.png"/><Relationship Id="rId7" Type="http://schemas.openxmlformats.org/officeDocument/2006/relationships/image" Target="../media/image127.png"/><Relationship Id="rId12" Type="http://schemas.openxmlformats.org/officeDocument/2006/relationships/customXml" Target="../ink/ink129.xml"/><Relationship Id="rId17" Type="http://schemas.openxmlformats.org/officeDocument/2006/relationships/image" Target="../media/image132.png"/><Relationship Id="rId2" Type="http://schemas.openxmlformats.org/officeDocument/2006/relationships/customXml" Target="../ink/ink124.xml"/><Relationship Id="rId16" Type="http://schemas.openxmlformats.org/officeDocument/2006/relationships/customXml" Target="../ink/ink131.xml"/><Relationship Id="rId20" Type="http://schemas.openxmlformats.org/officeDocument/2006/relationships/customXml" Target="../ink/ink133.xml"/><Relationship Id="rId1" Type="http://schemas.openxmlformats.org/officeDocument/2006/relationships/slideLayout" Target="../slideLayouts/slideLayout2.xml"/><Relationship Id="rId6" Type="http://schemas.openxmlformats.org/officeDocument/2006/relationships/customXml" Target="../ink/ink126.xml"/><Relationship Id="rId11" Type="http://schemas.openxmlformats.org/officeDocument/2006/relationships/image" Target="../media/image129.png"/><Relationship Id="rId5" Type="http://schemas.openxmlformats.org/officeDocument/2006/relationships/image" Target="../media/image126.png"/><Relationship Id="rId15" Type="http://schemas.openxmlformats.org/officeDocument/2006/relationships/image" Target="../media/image131.png"/><Relationship Id="rId10" Type="http://schemas.openxmlformats.org/officeDocument/2006/relationships/customXml" Target="../ink/ink128.xml"/><Relationship Id="rId19" Type="http://schemas.openxmlformats.org/officeDocument/2006/relationships/image" Target="../media/image133.png"/><Relationship Id="rId4" Type="http://schemas.openxmlformats.org/officeDocument/2006/relationships/customXml" Target="../ink/ink125.xml"/><Relationship Id="rId9" Type="http://schemas.openxmlformats.org/officeDocument/2006/relationships/image" Target="../media/image128.png"/><Relationship Id="rId14" Type="http://schemas.openxmlformats.org/officeDocument/2006/relationships/customXml" Target="../ink/ink130.xml"/></Relationships>
</file>

<file path=ppt/slides/_rels/slide27.xml.rels><?xml version="1.0" encoding="UTF-8" standalone="yes"?>
<Relationships xmlns="http://schemas.openxmlformats.org/package/2006/relationships"><Relationship Id="rId8" Type="http://schemas.openxmlformats.org/officeDocument/2006/relationships/customXml" Target="../ink/ink137.xml"/><Relationship Id="rId13" Type="http://schemas.openxmlformats.org/officeDocument/2006/relationships/image" Target="../media/image140.png"/><Relationship Id="rId3" Type="http://schemas.openxmlformats.org/officeDocument/2006/relationships/image" Target="../media/image135.png"/><Relationship Id="rId7" Type="http://schemas.openxmlformats.org/officeDocument/2006/relationships/image" Target="../media/image137.png"/><Relationship Id="rId12" Type="http://schemas.openxmlformats.org/officeDocument/2006/relationships/customXml" Target="../ink/ink139.xml"/><Relationship Id="rId2" Type="http://schemas.openxmlformats.org/officeDocument/2006/relationships/customXml" Target="../ink/ink134.xml"/><Relationship Id="rId1" Type="http://schemas.openxmlformats.org/officeDocument/2006/relationships/slideLayout" Target="../slideLayouts/slideLayout2.xml"/><Relationship Id="rId6" Type="http://schemas.openxmlformats.org/officeDocument/2006/relationships/customXml" Target="../ink/ink136.xml"/><Relationship Id="rId11" Type="http://schemas.openxmlformats.org/officeDocument/2006/relationships/image" Target="../media/image139.png"/><Relationship Id="rId5" Type="http://schemas.openxmlformats.org/officeDocument/2006/relationships/image" Target="../media/image136.png"/><Relationship Id="rId10" Type="http://schemas.openxmlformats.org/officeDocument/2006/relationships/customXml" Target="../ink/ink138.xml"/><Relationship Id="rId4" Type="http://schemas.openxmlformats.org/officeDocument/2006/relationships/customXml" Target="../ink/ink135.xml"/><Relationship Id="rId9" Type="http://schemas.openxmlformats.org/officeDocument/2006/relationships/image" Target="../media/image138.png"/></Relationships>
</file>

<file path=ppt/slides/_rels/slide28.xml.rels><?xml version="1.0" encoding="UTF-8" standalone="yes"?>
<Relationships xmlns="http://schemas.openxmlformats.org/package/2006/relationships"><Relationship Id="rId2" Type="http://schemas.openxmlformats.org/officeDocument/2006/relationships/image" Target="../media/image141.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customXml" Target="../ink/ink143.xml"/><Relationship Id="rId13" Type="http://schemas.openxmlformats.org/officeDocument/2006/relationships/image" Target="../media/image147.png"/><Relationship Id="rId3" Type="http://schemas.openxmlformats.org/officeDocument/2006/relationships/image" Target="../media/image142.png"/><Relationship Id="rId7" Type="http://schemas.openxmlformats.org/officeDocument/2006/relationships/image" Target="../media/image144.png"/><Relationship Id="rId12" Type="http://schemas.openxmlformats.org/officeDocument/2006/relationships/customXml" Target="../ink/ink145.xml"/><Relationship Id="rId17" Type="http://schemas.openxmlformats.org/officeDocument/2006/relationships/image" Target="../media/image149.png"/><Relationship Id="rId2" Type="http://schemas.openxmlformats.org/officeDocument/2006/relationships/customXml" Target="../ink/ink140.xml"/><Relationship Id="rId16" Type="http://schemas.openxmlformats.org/officeDocument/2006/relationships/customXml" Target="../ink/ink147.xml"/><Relationship Id="rId1" Type="http://schemas.openxmlformats.org/officeDocument/2006/relationships/slideLayout" Target="../slideLayouts/slideLayout2.xml"/><Relationship Id="rId6" Type="http://schemas.openxmlformats.org/officeDocument/2006/relationships/customXml" Target="../ink/ink142.xml"/><Relationship Id="rId11" Type="http://schemas.openxmlformats.org/officeDocument/2006/relationships/image" Target="../media/image146.png"/><Relationship Id="rId5" Type="http://schemas.openxmlformats.org/officeDocument/2006/relationships/image" Target="../media/image143.png"/><Relationship Id="rId15" Type="http://schemas.openxmlformats.org/officeDocument/2006/relationships/image" Target="../media/image148.png"/><Relationship Id="rId10" Type="http://schemas.openxmlformats.org/officeDocument/2006/relationships/customXml" Target="../ink/ink144.xml"/><Relationship Id="rId4" Type="http://schemas.openxmlformats.org/officeDocument/2006/relationships/customXml" Target="../ink/ink141.xml"/><Relationship Id="rId9" Type="http://schemas.openxmlformats.org/officeDocument/2006/relationships/image" Target="../media/image145.png"/><Relationship Id="rId14" Type="http://schemas.openxmlformats.org/officeDocument/2006/relationships/customXml" Target="../ink/ink146.xml"/></Relationships>
</file>

<file path=ppt/slides/_rels/slide3.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customXml" Target="../ink/ink26.xml"/><Relationship Id="rId26" Type="http://schemas.openxmlformats.org/officeDocument/2006/relationships/customXml" Target="../ink/ink30.xml"/><Relationship Id="rId39" Type="http://schemas.openxmlformats.org/officeDocument/2006/relationships/image" Target="../media/image11.png"/><Relationship Id="rId21" Type="http://schemas.openxmlformats.org/officeDocument/2006/relationships/image" Target="../media/image26.png"/><Relationship Id="rId34" Type="http://schemas.openxmlformats.org/officeDocument/2006/relationships/customXml" Target="../ink/ink34.xml"/><Relationship Id="rId42" Type="http://schemas.openxmlformats.org/officeDocument/2006/relationships/image" Target="../media/image35.png"/><Relationship Id="rId7" Type="http://schemas.openxmlformats.org/officeDocument/2006/relationships/image" Target="../media/image19.png"/><Relationship Id="rId2" Type="http://schemas.openxmlformats.org/officeDocument/2006/relationships/customXml" Target="../ink/ink18.xml"/><Relationship Id="rId16" Type="http://schemas.openxmlformats.org/officeDocument/2006/relationships/customXml" Target="../ink/ink25.xml"/><Relationship Id="rId29"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image" Target="../media/image21.png"/><Relationship Id="rId24" Type="http://schemas.openxmlformats.org/officeDocument/2006/relationships/customXml" Target="../ink/ink29.xml"/><Relationship Id="rId32" Type="http://schemas.openxmlformats.org/officeDocument/2006/relationships/customXml" Target="../ink/ink33.xml"/><Relationship Id="rId37" Type="http://schemas.openxmlformats.org/officeDocument/2006/relationships/image" Target="../media/image34.png"/><Relationship Id="rId40" Type="http://schemas.openxmlformats.org/officeDocument/2006/relationships/customXml" Target="../ink/ink37.xml"/><Relationship Id="rId45" Type="http://schemas.openxmlformats.org/officeDocument/2006/relationships/customXml" Target="../ink/ink40.xml"/><Relationship Id="rId5" Type="http://schemas.openxmlformats.org/officeDocument/2006/relationships/image" Target="../media/image18.png"/><Relationship Id="rId15" Type="http://schemas.openxmlformats.org/officeDocument/2006/relationships/image" Target="../media/image23.png"/><Relationship Id="rId23" Type="http://schemas.openxmlformats.org/officeDocument/2006/relationships/image" Target="../media/image27.png"/><Relationship Id="rId28" Type="http://schemas.openxmlformats.org/officeDocument/2006/relationships/customXml" Target="../ink/ink31.xml"/><Relationship Id="rId36" Type="http://schemas.openxmlformats.org/officeDocument/2006/relationships/customXml" Target="../ink/ink35.xml"/><Relationship Id="rId10" Type="http://schemas.openxmlformats.org/officeDocument/2006/relationships/customXml" Target="../ink/ink22.xml"/><Relationship Id="rId19" Type="http://schemas.openxmlformats.org/officeDocument/2006/relationships/image" Target="../media/image25.png"/><Relationship Id="rId31" Type="http://schemas.openxmlformats.org/officeDocument/2006/relationships/image" Target="../media/image31.png"/><Relationship Id="rId44" Type="http://schemas.openxmlformats.org/officeDocument/2006/relationships/image" Target="../media/image36.png"/><Relationship Id="rId4" Type="http://schemas.openxmlformats.org/officeDocument/2006/relationships/customXml" Target="../ink/ink19.xml"/><Relationship Id="rId9" Type="http://schemas.openxmlformats.org/officeDocument/2006/relationships/image" Target="../media/image20.png"/><Relationship Id="rId14" Type="http://schemas.openxmlformats.org/officeDocument/2006/relationships/customXml" Target="../ink/ink24.xml"/><Relationship Id="rId22" Type="http://schemas.openxmlformats.org/officeDocument/2006/relationships/customXml" Target="../ink/ink28.xml"/><Relationship Id="rId27" Type="http://schemas.openxmlformats.org/officeDocument/2006/relationships/image" Target="../media/image29.png"/><Relationship Id="rId30" Type="http://schemas.openxmlformats.org/officeDocument/2006/relationships/customXml" Target="../ink/ink32.xml"/><Relationship Id="rId35" Type="http://schemas.openxmlformats.org/officeDocument/2006/relationships/image" Target="../media/image33.png"/><Relationship Id="rId43" Type="http://schemas.openxmlformats.org/officeDocument/2006/relationships/customXml" Target="../ink/ink39.xml"/><Relationship Id="rId8" Type="http://schemas.openxmlformats.org/officeDocument/2006/relationships/customXml" Target="../ink/ink21.xml"/><Relationship Id="rId3" Type="http://schemas.openxmlformats.org/officeDocument/2006/relationships/image" Target="../media/image17.png"/><Relationship Id="rId12" Type="http://schemas.openxmlformats.org/officeDocument/2006/relationships/customXml" Target="../ink/ink23.xml"/><Relationship Id="rId17" Type="http://schemas.openxmlformats.org/officeDocument/2006/relationships/image" Target="../media/image24.png"/><Relationship Id="rId25" Type="http://schemas.openxmlformats.org/officeDocument/2006/relationships/image" Target="../media/image28.png"/><Relationship Id="rId33" Type="http://schemas.openxmlformats.org/officeDocument/2006/relationships/image" Target="../media/image32.png"/><Relationship Id="rId38" Type="http://schemas.openxmlformats.org/officeDocument/2006/relationships/customXml" Target="../ink/ink36.xml"/><Relationship Id="rId46" Type="http://schemas.openxmlformats.org/officeDocument/2006/relationships/image" Target="../media/image37.png"/><Relationship Id="rId20" Type="http://schemas.openxmlformats.org/officeDocument/2006/relationships/customXml" Target="../ink/ink27.xml"/><Relationship Id="rId41" Type="http://schemas.openxmlformats.org/officeDocument/2006/relationships/customXml" Target="../ink/ink38.xml"/></Relationships>
</file>

<file path=ppt/slides/_rels/slide30.xml.rels><?xml version="1.0" encoding="UTF-8" standalone="yes"?>
<Relationships xmlns="http://schemas.openxmlformats.org/package/2006/relationships"><Relationship Id="rId3" Type="http://schemas.openxmlformats.org/officeDocument/2006/relationships/customXml" Target="../ink/ink148.xml"/><Relationship Id="rId2" Type="http://schemas.openxmlformats.org/officeDocument/2006/relationships/image" Target="../media/image150.wm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customXml" Target="../ink/ink44.xml"/><Relationship Id="rId13" Type="http://schemas.openxmlformats.org/officeDocument/2006/relationships/image" Target="../media/image43.png"/><Relationship Id="rId18" Type="http://schemas.openxmlformats.org/officeDocument/2006/relationships/customXml" Target="../ink/ink49.xml"/><Relationship Id="rId3" Type="http://schemas.openxmlformats.org/officeDocument/2006/relationships/image" Target="../media/image38.png"/><Relationship Id="rId21" Type="http://schemas.openxmlformats.org/officeDocument/2006/relationships/image" Target="../media/image46.png"/><Relationship Id="rId7" Type="http://schemas.openxmlformats.org/officeDocument/2006/relationships/image" Target="../media/image40.png"/><Relationship Id="rId12" Type="http://schemas.openxmlformats.org/officeDocument/2006/relationships/customXml" Target="../ink/ink46.xml"/><Relationship Id="rId17" Type="http://schemas.openxmlformats.org/officeDocument/2006/relationships/image" Target="../media/image45.png"/><Relationship Id="rId25" Type="http://schemas.openxmlformats.org/officeDocument/2006/relationships/image" Target="../media/image48.png"/><Relationship Id="rId2" Type="http://schemas.openxmlformats.org/officeDocument/2006/relationships/customXml" Target="../ink/ink41.xml"/><Relationship Id="rId16" Type="http://schemas.openxmlformats.org/officeDocument/2006/relationships/customXml" Target="../ink/ink48.xml"/><Relationship Id="rId20" Type="http://schemas.openxmlformats.org/officeDocument/2006/relationships/customXml" Target="../ink/ink50.xml"/><Relationship Id="rId1" Type="http://schemas.openxmlformats.org/officeDocument/2006/relationships/slideLayout" Target="../slideLayouts/slideLayout2.xml"/><Relationship Id="rId6" Type="http://schemas.openxmlformats.org/officeDocument/2006/relationships/customXml" Target="../ink/ink43.xml"/><Relationship Id="rId11" Type="http://schemas.openxmlformats.org/officeDocument/2006/relationships/image" Target="../media/image42.png"/><Relationship Id="rId24" Type="http://schemas.openxmlformats.org/officeDocument/2006/relationships/customXml" Target="../ink/ink52.xml"/><Relationship Id="rId5" Type="http://schemas.openxmlformats.org/officeDocument/2006/relationships/image" Target="../media/image39.png"/><Relationship Id="rId15" Type="http://schemas.openxmlformats.org/officeDocument/2006/relationships/image" Target="../media/image44.png"/><Relationship Id="rId23" Type="http://schemas.openxmlformats.org/officeDocument/2006/relationships/image" Target="../media/image47.png"/><Relationship Id="rId10" Type="http://schemas.openxmlformats.org/officeDocument/2006/relationships/customXml" Target="../ink/ink45.xml"/><Relationship Id="rId19" Type="http://schemas.openxmlformats.org/officeDocument/2006/relationships/image" Target="../media/image11.png"/><Relationship Id="rId4" Type="http://schemas.openxmlformats.org/officeDocument/2006/relationships/customXml" Target="../ink/ink42.xml"/><Relationship Id="rId9" Type="http://schemas.openxmlformats.org/officeDocument/2006/relationships/image" Target="../media/image41.png"/><Relationship Id="rId14" Type="http://schemas.openxmlformats.org/officeDocument/2006/relationships/customXml" Target="../ink/ink47.xml"/><Relationship Id="rId22" Type="http://schemas.openxmlformats.org/officeDocument/2006/relationships/customXml" Target="../ink/ink51.xml"/></Relationships>
</file>

<file path=ppt/slides/_rels/slide5.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56.xml"/><Relationship Id="rId3" Type="http://schemas.openxmlformats.org/officeDocument/2006/relationships/image" Target="../media/image50.png"/><Relationship Id="rId7" Type="http://schemas.openxmlformats.org/officeDocument/2006/relationships/image" Target="../media/image52.png"/><Relationship Id="rId2" Type="http://schemas.openxmlformats.org/officeDocument/2006/relationships/customXml" Target="../ink/ink53.xml"/><Relationship Id="rId1" Type="http://schemas.openxmlformats.org/officeDocument/2006/relationships/slideLayout" Target="../slideLayouts/slideLayout2.xml"/><Relationship Id="rId6" Type="http://schemas.openxmlformats.org/officeDocument/2006/relationships/customXml" Target="../ink/ink55.xml"/><Relationship Id="rId11" Type="http://schemas.openxmlformats.org/officeDocument/2006/relationships/image" Target="../media/image54.png"/><Relationship Id="rId5" Type="http://schemas.openxmlformats.org/officeDocument/2006/relationships/image" Target="../media/image51.png"/><Relationship Id="rId10" Type="http://schemas.openxmlformats.org/officeDocument/2006/relationships/customXml" Target="../ink/ink57.xml"/><Relationship Id="rId4" Type="http://schemas.openxmlformats.org/officeDocument/2006/relationships/customXml" Target="../ink/ink54.xml"/><Relationship Id="rId9" Type="http://schemas.openxmlformats.org/officeDocument/2006/relationships/image" Target="../media/image53.png"/></Relationships>
</file>

<file path=ppt/slides/_rels/slide8.xml.rels><?xml version="1.0" encoding="UTF-8" standalone="yes"?>
<Relationships xmlns="http://schemas.openxmlformats.org/package/2006/relationships"><Relationship Id="rId8" Type="http://schemas.openxmlformats.org/officeDocument/2006/relationships/customXml" Target="../ink/ink61.xml"/><Relationship Id="rId13" Type="http://schemas.openxmlformats.org/officeDocument/2006/relationships/image" Target="../media/image59.png"/><Relationship Id="rId3" Type="http://schemas.openxmlformats.org/officeDocument/2006/relationships/image" Target="../media/image55.png"/><Relationship Id="rId7" Type="http://schemas.openxmlformats.org/officeDocument/2006/relationships/image" Target="../media/image57.png"/><Relationship Id="rId12" Type="http://schemas.openxmlformats.org/officeDocument/2006/relationships/customXml" Target="../ink/ink63.xml"/><Relationship Id="rId2" Type="http://schemas.openxmlformats.org/officeDocument/2006/relationships/customXml" Target="../ink/ink58.xml"/><Relationship Id="rId1" Type="http://schemas.openxmlformats.org/officeDocument/2006/relationships/slideLayout" Target="../slideLayouts/slideLayout2.xml"/><Relationship Id="rId6" Type="http://schemas.openxmlformats.org/officeDocument/2006/relationships/customXml" Target="../ink/ink60.xml"/><Relationship Id="rId11" Type="http://schemas.openxmlformats.org/officeDocument/2006/relationships/image" Target="../media/image11.png"/><Relationship Id="rId5" Type="http://schemas.openxmlformats.org/officeDocument/2006/relationships/image" Target="../media/image56.png"/><Relationship Id="rId15" Type="http://schemas.openxmlformats.org/officeDocument/2006/relationships/image" Target="../media/image60.png"/><Relationship Id="rId10" Type="http://schemas.openxmlformats.org/officeDocument/2006/relationships/customXml" Target="../ink/ink62.xml"/><Relationship Id="rId4" Type="http://schemas.openxmlformats.org/officeDocument/2006/relationships/customXml" Target="../ink/ink59.xml"/><Relationship Id="rId9" Type="http://schemas.openxmlformats.org/officeDocument/2006/relationships/image" Target="../media/image58.png"/><Relationship Id="rId14" Type="http://schemas.openxmlformats.org/officeDocument/2006/relationships/customXml" Target="../ink/ink64.xml"/></Relationships>
</file>

<file path=ppt/slides/_rels/slide9.x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2180" y="296215"/>
            <a:ext cx="9144000" cy="1056067"/>
          </a:xfrm>
        </p:spPr>
        <p:txBody>
          <a:bodyPr>
            <a:normAutofit/>
          </a:bodyPr>
          <a:lstStyle/>
          <a:p>
            <a:r>
              <a:rPr lang="en-US" sz="4400" b="1" dirty="0"/>
              <a:t>Architectural Design</a:t>
            </a:r>
            <a:endParaRPr lang="en-IN" sz="4400" b="1" dirty="0"/>
          </a:p>
        </p:txBody>
      </p:sp>
      <p:sp>
        <p:nvSpPr>
          <p:cNvPr id="3" name="Subtitle 2"/>
          <p:cNvSpPr>
            <a:spLocks noGrp="1"/>
          </p:cNvSpPr>
          <p:nvPr>
            <p:ph type="subTitle" idx="1"/>
          </p:nvPr>
        </p:nvSpPr>
        <p:spPr>
          <a:xfrm>
            <a:off x="1292180" y="1352282"/>
            <a:ext cx="8624552" cy="5254580"/>
          </a:xfrm>
        </p:spPr>
        <p:txBody>
          <a:bodyPr/>
          <a:lstStyle/>
          <a:p>
            <a:pPr marL="342900" indent="-342900" algn="l">
              <a:buFont typeface="Arial" panose="020B0604020202020204" pitchFamily="34" charset="0"/>
              <a:buChar char="•"/>
            </a:pPr>
            <a:r>
              <a:rPr lang="en-GB" dirty="0"/>
              <a:t>The design process for identifying the sub-systems making up a system and the framework for sub-system control and communication is </a:t>
            </a:r>
            <a:r>
              <a:rPr lang="en-GB" dirty="0">
                <a:solidFill>
                  <a:schemeClr val="accent1"/>
                </a:solidFill>
              </a:rPr>
              <a:t>architectural design</a:t>
            </a:r>
            <a:r>
              <a:rPr lang="en-GB" i="1" dirty="0"/>
              <a:t>.</a:t>
            </a:r>
          </a:p>
          <a:p>
            <a:pPr marL="342900" indent="-342900" algn="l">
              <a:buFont typeface="Arial" panose="020B0604020202020204" pitchFamily="34" charset="0"/>
              <a:buChar char="•"/>
            </a:pPr>
            <a:r>
              <a:rPr lang="en-GB" dirty="0"/>
              <a:t>The output of this design process is a description of the</a:t>
            </a:r>
            <a:r>
              <a:rPr lang="en-GB" i="1" dirty="0"/>
              <a:t> </a:t>
            </a:r>
            <a:r>
              <a:rPr lang="en-GB" dirty="0">
                <a:solidFill>
                  <a:schemeClr val="accent1"/>
                </a:solidFill>
              </a:rPr>
              <a:t>software architecture.</a:t>
            </a:r>
          </a:p>
          <a:p>
            <a:pPr marL="342900" indent="-342900" algn="l">
              <a:buFont typeface="Arial" panose="020B0604020202020204" pitchFamily="34" charset="0"/>
              <a:buChar char="•"/>
            </a:pPr>
            <a:endParaRPr lang="en-GB" dirty="0">
              <a:solidFill>
                <a:schemeClr val="accent1"/>
              </a:solidFill>
            </a:endParaRPr>
          </a:p>
          <a:p>
            <a:pPr algn="l"/>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869629A-F45E-045D-D416-02C412F774AF}"/>
                  </a:ext>
                </a:extLst>
              </p14:cNvPr>
              <p14:cNvContentPartPr/>
              <p14:nvPr/>
            </p14:nvContentPartPr>
            <p14:xfrm>
              <a:off x="6524355" y="1319385"/>
              <a:ext cx="1094040" cy="194760"/>
            </p14:xfrm>
          </p:contentPart>
        </mc:Choice>
        <mc:Fallback>
          <p:pic>
            <p:nvPicPr>
              <p:cNvPr id="4" name="Ink 3">
                <a:extLst>
                  <a:ext uri="{FF2B5EF4-FFF2-40B4-BE49-F238E27FC236}">
                    <a16:creationId xmlns:a16="http://schemas.microsoft.com/office/drawing/2014/main" id="{C869629A-F45E-045D-D416-02C412F774AF}"/>
                  </a:ext>
                </a:extLst>
              </p:cNvPr>
              <p:cNvPicPr/>
              <p:nvPr/>
            </p:nvPicPr>
            <p:blipFill>
              <a:blip r:embed="rId3"/>
              <a:stretch>
                <a:fillRect/>
              </a:stretch>
            </p:blipFill>
            <p:spPr>
              <a:xfrm>
                <a:off x="6470355" y="1211745"/>
                <a:ext cx="1201680" cy="410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F588777E-A30A-002B-B4ED-DA3B469E9313}"/>
                  </a:ext>
                </a:extLst>
              </p14:cNvPr>
              <p14:cNvContentPartPr/>
              <p14:nvPr/>
            </p14:nvContentPartPr>
            <p14:xfrm>
              <a:off x="6324555" y="1512345"/>
              <a:ext cx="1811160" cy="106560"/>
            </p14:xfrm>
          </p:contentPart>
        </mc:Choice>
        <mc:Fallback>
          <p:pic>
            <p:nvPicPr>
              <p:cNvPr id="5" name="Ink 4">
                <a:extLst>
                  <a:ext uri="{FF2B5EF4-FFF2-40B4-BE49-F238E27FC236}">
                    <a16:creationId xmlns:a16="http://schemas.microsoft.com/office/drawing/2014/main" id="{F588777E-A30A-002B-B4ED-DA3B469E9313}"/>
                  </a:ext>
                </a:extLst>
              </p:cNvPr>
              <p:cNvPicPr/>
              <p:nvPr/>
            </p:nvPicPr>
            <p:blipFill>
              <a:blip r:embed="rId5"/>
              <a:stretch>
                <a:fillRect/>
              </a:stretch>
            </p:blipFill>
            <p:spPr>
              <a:xfrm>
                <a:off x="6270555" y="1404705"/>
                <a:ext cx="191880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38DA94F2-60AE-E722-006B-3ED6D306F746}"/>
                  </a:ext>
                </a:extLst>
              </p14:cNvPr>
              <p14:cNvContentPartPr/>
              <p14:nvPr/>
            </p14:nvContentPartPr>
            <p14:xfrm>
              <a:off x="3714555" y="1645185"/>
              <a:ext cx="4109040" cy="354960"/>
            </p14:xfrm>
          </p:contentPart>
        </mc:Choice>
        <mc:Fallback>
          <p:pic>
            <p:nvPicPr>
              <p:cNvPr id="6" name="Ink 5">
                <a:extLst>
                  <a:ext uri="{FF2B5EF4-FFF2-40B4-BE49-F238E27FC236}">
                    <a16:creationId xmlns:a16="http://schemas.microsoft.com/office/drawing/2014/main" id="{38DA94F2-60AE-E722-006B-3ED6D306F746}"/>
                  </a:ext>
                </a:extLst>
              </p:cNvPr>
              <p:cNvPicPr/>
              <p:nvPr/>
            </p:nvPicPr>
            <p:blipFill>
              <a:blip r:embed="rId7"/>
              <a:stretch>
                <a:fillRect/>
              </a:stretch>
            </p:blipFill>
            <p:spPr>
              <a:xfrm>
                <a:off x="3660915" y="1537545"/>
                <a:ext cx="4216680" cy="570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58D30FBA-91CC-6FA0-7273-499E7F4ECF41}"/>
                  </a:ext>
                </a:extLst>
              </p14:cNvPr>
              <p14:cNvContentPartPr/>
              <p14:nvPr/>
            </p14:nvContentPartPr>
            <p14:xfrm>
              <a:off x="1714395" y="2237745"/>
              <a:ext cx="1921680" cy="29160"/>
            </p14:xfrm>
          </p:contentPart>
        </mc:Choice>
        <mc:Fallback>
          <p:pic>
            <p:nvPicPr>
              <p:cNvPr id="7" name="Ink 6">
                <a:extLst>
                  <a:ext uri="{FF2B5EF4-FFF2-40B4-BE49-F238E27FC236}">
                    <a16:creationId xmlns:a16="http://schemas.microsoft.com/office/drawing/2014/main" id="{58D30FBA-91CC-6FA0-7273-499E7F4ECF41}"/>
                  </a:ext>
                </a:extLst>
              </p:cNvPr>
              <p:cNvPicPr/>
              <p:nvPr/>
            </p:nvPicPr>
            <p:blipFill>
              <a:blip r:embed="rId9"/>
              <a:stretch>
                <a:fillRect/>
              </a:stretch>
            </p:blipFill>
            <p:spPr>
              <a:xfrm>
                <a:off x="1660755" y="2129745"/>
                <a:ext cx="202932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CE8F4EE5-8667-CD2A-D8DE-B374782AC5E1}"/>
                  </a:ext>
                </a:extLst>
              </p14:cNvPr>
              <p14:cNvContentPartPr/>
              <p14:nvPr/>
            </p14:nvContentPartPr>
            <p14:xfrm>
              <a:off x="8724675" y="2618985"/>
              <a:ext cx="885240" cy="67320"/>
            </p14:xfrm>
          </p:contentPart>
        </mc:Choice>
        <mc:Fallback>
          <p:pic>
            <p:nvPicPr>
              <p:cNvPr id="8" name="Ink 7">
                <a:extLst>
                  <a:ext uri="{FF2B5EF4-FFF2-40B4-BE49-F238E27FC236}">
                    <a16:creationId xmlns:a16="http://schemas.microsoft.com/office/drawing/2014/main" id="{CE8F4EE5-8667-CD2A-D8DE-B374782AC5E1}"/>
                  </a:ext>
                </a:extLst>
              </p:cNvPr>
              <p:cNvPicPr/>
              <p:nvPr/>
            </p:nvPicPr>
            <p:blipFill>
              <a:blip r:embed="rId11"/>
              <a:stretch>
                <a:fillRect/>
              </a:stretch>
            </p:blipFill>
            <p:spPr>
              <a:xfrm>
                <a:off x="8671035" y="2511345"/>
                <a:ext cx="99288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9128503F-E92A-0DF9-AB62-90F64CDB78EC}"/>
                  </a:ext>
                </a:extLst>
              </p14:cNvPr>
              <p14:cNvContentPartPr/>
              <p14:nvPr/>
            </p14:nvContentPartPr>
            <p14:xfrm>
              <a:off x="1885755" y="3028305"/>
              <a:ext cx="1247400" cy="10440"/>
            </p14:xfrm>
          </p:contentPart>
        </mc:Choice>
        <mc:Fallback>
          <p:pic>
            <p:nvPicPr>
              <p:cNvPr id="9" name="Ink 8">
                <a:extLst>
                  <a:ext uri="{FF2B5EF4-FFF2-40B4-BE49-F238E27FC236}">
                    <a16:creationId xmlns:a16="http://schemas.microsoft.com/office/drawing/2014/main" id="{9128503F-E92A-0DF9-AB62-90F64CDB78EC}"/>
                  </a:ext>
                </a:extLst>
              </p:cNvPr>
              <p:cNvPicPr/>
              <p:nvPr/>
            </p:nvPicPr>
            <p:blipFill>
              <a:blip r:embed="rId13"/>
              <a:stretch>
                <a:fillRect/>
              </a:stretch>
            </p:blipFill>
            <p:spPr>
              <a:xfrm>
                <a:off x="1831755" y="2920665"/>
                <a:ext cx="135504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4C73BDC3-B516-A26C-E031-0903D383C50B}"/>
                  </a:ext>
                </a:extLst>
              </p14:cNvPr>
              <p14:cNvContentPartPr/>
              <p14:nvPr/>
            </p14:nvContentPartPr>
            <p14:xfrm>
              <a:off x="1672995" y="2948025"/>
              <a:ext cx="98280" cy="52200"/>
            </p14:xfrm>
          </p:contentPart>
        </mc:Choice>
        <mc:Fallback>
          <p:pic>
            <p:nvPicPr>
              <p:cNvPr id="10" name="Ink 9">
                <a:extLst>
                  <a:ext uri="{FF2B5EF4-FFF2-40B4-BE49-F238E27FC236}">
                    <a16:creationId xmlns:a16="http://schemas.microsoft.com/office/drawing/2014/main" id="{4C73BDC3-B516-A26C-E031-0903D383C50B}"/>
                  </a:ext>
                </a:extLst>
              </p:cNvPr>
              <p:cNvPicPr/>
              <p:nvPr/>
            </p:nvPicPr>
            <p:blipFill>
              <a:blip r:embed="rId15"/>
              <a:stretch>
                <a:fillRect/>
              </a:stretch>
            </p:blipFill>
            <p:spPr>
              <a:xfrm>
                <a:off x="1619355" y="2840385"/>
                <a:ext cx="205920" cy="267840"/>
              </a:xfrm>
              <a:prstGeom prst="rect">
                <a:avLst/>
              </a:prstGeom>
            </p:spPr>
          </p:pic>
        </mc:Fallback>
      </mc:AlternateContent>
    </p:spTree>
    <p:extLst>
      <p:ext uri="{BB962C8B-B14F-4D97-AF65-F5344CB8AC3E}">
        <p14:creationId xmlns:p14="http://schemas.microsoft.com/office/powerpoint/2010/main" val="2267344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r>
              <a:rPr lang="en-GB" dirty="0"/>
              <a:t>Repository model</a:t>
            </a:r>
          </a:p>
        </p:txBody>
      </p:sp>
      <p:sp>
        <p:nvSpPr>
          <p:cNvPr id="19459" name="Rectangle 3"/>
          <p:cNvSpPr>
            <a:spLocks noGrp="1" noChangeArrowheads="1"/>
          </p:cNvSpPr>
          <p:nvPr>
            <p:ph type="body" idx="1"/>
          </p:nvPr>
        </p:nvSpPr>
        <p:spPr>
          <a:noFill/>
        </p:spPr>
        <p:txBody>
          <a:bodyPr/>
          <a:lstStyle/>
          <a:p>
            <a:r>
              <a:rPr lang="en-GB" dirty="0"/>
              <a:t>Advantages</a:t>
            </a:r>
          </a:p>
          <a:p>
            <a:pPr lvl="1"/>
            <a:r>
              <a:rPr lang="en-GB" dirty="0"/>
              <a:t>Efficient way to share large amounts of data</a:t>
            </a:r>
          </a:p>
          <a:p>
            <a:pPr lvl="1"/>
            <a:r>
              <a:rPr lang="en-GB" dirty="0"/>
              <a:t>Sub-systems need not be concerned with how data is used by other sub-systems.</a:t>
            </a:r>
          </a:p>
          <a:p>
            <a:pPr lvl="1"/>
            <a:r>
              <a:rPr lang="en-GB" dirty="0"/>
              <a:t>Sharing model is visible through the repository schema</a:t>
            </a:r>
          </a:p>
          <a:p>
            <a:r>
              <a:rPr lang="en-GB" dirty="0"/>
              <a:t>Disadvantages</a:t>
            </a:r>
          </a:p>
          <a:p>
            <a:pPr lvl="1"/>
            <a:r>
              <a:rPr lang="en-GB" dirty="0"/>
              <a:t>Sub-systems must agree on a repository data model. </a:t>
            </a:r>
          </a:p>
          <a:p>
            <a:pPr lvl="1"/>
            <a:r>
              <a:rPr lang="en-GB" dirty="0"/>
              <a:t>Data evolution is difficult and expensive</a:t>
            </a:r>
          </a:p>
          <a:p>
            <a:pPr lvl="1"/>
            <a:r>
              <a:rPr lang="en-GB" dirty="0"/>
              <a:t>Difficult to distribute efficiently</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0451DA1-5AEC-0B0D-5B47-FB889079E9A8}"/>
                  </a:ext>
                </a:extLst>
              </p14:cNvPr>
              <p14:cNvContentPartPr/>
              <p14:nvPr/>
            </p14:nvContentPartPr>
            <p14:xfrm>
              <a:off x="4390635" y="2418825"/>
              <a:ext cx="1524240" cy="360"/>
            </p14:xfrm>
          </p:contentPart>
        </mc:Choice>
        <mc:Fallback>
          <p:pic>
            <p:nvPicPr>
              <p:cNvPr id="2" name="Ink 1">
                <a:extLst>
                  <a:ext uri="{FF2B5EF4-FFF2-40B4-BE49-F238E27FC236}">
                    <a16:creationId xmlns:a16="http://schemas.microsoft.com/office/drawing/2014/main" id="{A0451DA1-5AEC-0B0D-5B47-FB889079E9A8}"/>
                  </a:ext>
                </a:extLst>
              </p:cNvPr>
              <p:cNvPicPr/>
              <p:nvPr/>
            </p:nvPicPr>
            <p:blipFill>
              <a:blip r:embed="rId3"/>
              <a:stretch>
                <a:fillRect/>
              </a:stretch>
            </p:blipFill>
            <p:spPr>
              <a:xfrm>
                <a:off x="4336995" y="2310825"/>
                <a:ext cx="16318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8116C99D-1FE5-9893-EA8A-63FD0028ABDA}"/>
                  </a:ext>
                </a:extLst>
              </p14:cNvPr>
              <p14:cNvContentPartPr/>
              <p14:nvPr/>
            </p14:nvContentPartPr>
            <p14:xfrm>
              <a:off x="2380755" y="4822905"/>
              <a:ext cx="2256840" cy="80280"/>
            </p14:xfrm>
          </p:contentPart>
        </mc:Choice>
        <mc:Fallback>
          <p:pic>
            <p:nvPicPr>
              <p:cNvPr id="3" name="Ink 2">
                <a:extLst>
                  <a:ext uri="{FF2B5EF4-FFF2-40B4-BE49-F238E27FC236}">
                    <a16:creationId xmlns:a16="http://schemas.microsoft.com/office/drawing/2014/main" id="{8116C99D-1FE5-9893-EA8A-63FD0028ABDA}"/>
                  </a:ext>
                </a:extLst>
              </p:cNvPr>
              <p:cNvPicPr/>
              <p:nvPr/>
            </p:nvPicPr>
            <p:blipFill>
              <a:blip r:embed="rId5"/>
              <a:stretch>
                <a:fillRect/>
              </a:stretch>
            </p:blipFill>
            <p:spPr>
              <a:xfrm>
                <a:off x="2327115" y="4715265"/>
                <a:ext cx="236448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E15ACB97-C620-6A98-4CAE-6A570A5ED2E3}"/>
                  </a:ext>
                </a:extLst>
              </p14:cNvPr>
              <p14:cNvContentPartPr/>
              <p14:nvPr/>
            </p14:nvContentPartPr>
            <p14:xfrm>
              <a:off x="4105155" y="4494945"/>
              <a:ext cx="360" cy="360"/>
            </p14:xfrm>
          </p:contentPart>
        </mc:Choice>
        <mc:Fallback>
          <p:pic>
            <p:nvPicPr>
              <p:cNvPr id="4" name="Ink 3">
                <a:extLst>
                  <a:ext uri="{FF2B5EF4-FFF2-40B4-BE49-F238E27FC236}">
                    <a16:creationId xmlns:a16="http://schemas.microsoft.com/office/drawing/2014/main" id="{E15ACB97-C620-6A98-4CAE-6A570A5ED2E3}"/>
                  </a:ext>
                </a:extLst>
              </p:cNvPr>
              <p:cNvPicPr/>
              <p:nvPr/>
            </p:nvPicPr>
            <p:blipFill>
              <a:blip r:embed="rId7"/>
              <a:stretch>
                <a:fillRect/>
              </a:stretch>
            </p:blipFill>
            <p:spPr>
              <a:xfrm>
                <a:off x="4051155" y="4387305"/>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B4C9B074-BE4C-1C55-F209-1A7A579B667D}"/>
                  </a:ext>
                </a:extLst>
              </p14:cNvPr>
              <p14:cNvContentPartPr/>
              <p14:nvPr/>
            </p14:nvContentPartPr>
            <p14:xfrm>
              <a:off x="4105155" y="4494945"/>
              <a:ext cx="360" cy="360"/>
            </p14:xfrm>
          </p:contentPart>
        </mc:Choice>
        <mc:Fallback>
          <p:pic>
            <p:nvPicPr>
              <p:cNvPr id="5" name="Ink 4">
                <a:extLst>
                  <a:ext uri="{FF2B5EF4-FFF2-40B4-BE49-F238E27FC236}">
                    <a16:creationId xmlns:a16="http://schemas.microsoft.com/office/drawing/2014/main" id="{B4C9B074-BE4C-1C55-F209-1A7A579B667D}"/>
                  </a:ext>
                </a:extLst>
              </p:cNvPr>
              <p:cNvPicPr/>
              <p:nvPr/>
            </p:nvPicPr>
            <p:blipFill>
              <a:blip r:embed="rId7"/>
              <a:stretch>
                <a:fillRect/>
              </a:stretch>
            </p:blipFill>
            <p:spPr>
              <a:xfrm>
                <a:off x="4051155" y="4387305"/>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F3AB6269-C883-8E36-3395-07F1DCAA8E72}"/>
                  </a:ext>
                </a:extLst>
              </p14:cNvPr>
              <p14:cNvContentPartPr/>
              <p14:nvPr/>
            </p14:nvContentPartPr>
            <p14:xfrm>
              <a:off x="3924075" y="4445625"/>
              <a:ext cx="784080" cy="59400"/>
            </p14:xfrm>
          </p:contentPart>
        </mc:Choice>
        <mc:Fallback>
          <p:pic>
            <p:nvPicPr>
              <p:cNvPr id="6" name="Ink 5">
                <a:extLst>
                  <a:ext uri="{FF2B5EF4-FFF2-40B4-BE49-F238E27FC236}">
                    <a16:creationId xmlns:a16="http://schemas.microsoft.com/office/drawing/2014/main" id="{F3AB6269-C883-8E36-3395-07F1DCAA8E72}"/>
                  </a:ext>
                </a:extLst>
              </p:cNvPr>
              <p:cNvPicPr/>
              <p:nvPr/>
            </p:nvPicPr>
            <p:blipFill>
              <a:blip r:embed="rId10"/>
              <a:stretch>
                <a:fillRect/>
              </a:stretch>
            </p:blipFill>
            <p:spPr>
              <a:xfrm>
                <a:off x="3870435" y="4337985"/>
                <a:ext cx="89172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6E074F71-DECC-B18A-3F9D-6AAABA10F1CB}"/>
                  </a:ext>
                </a:extLst>
              </p14:cNvPr>
              <p14:cNvContentPartPr/>
              <p14:nvPr/>
            </p14:nvContentPartPr>
            <p14:xfrm>
              <a:off x="4333395" y="5314305"/>
              <a:ext cx="913680" cy="96480"/>
            </p14:xfrm>
          </p:contentPart>
        </mc:Choice>
        <mc:Fallback>
          <p:pic>
            <p:nvPicPr>
              <p:cNvPr id="7" name="Ink 6">
                <a:extLst>
                  <a:ext uri="{FF2B5EF4-FFF2-40B4-BE49-F238E27FC236}">
                    <a16:creationId xmlns:a16="http://schemas.microsoft.com/office/drawing/2014/main" id="{6E074F71-DECC-B18A-3F9D-6AAABA10F1CB}"/>
                  </a:ext>
                </a:extLst>
              </p:cNvPr>
              <p:cNvPicPr/>
              <p:nvPr/>
            </p:nvPicPr>
            <p:blipFill>
              <a:blip r:embed="rId12"/>
              <a:stretch>
                <a:fillRect/>
              </a:stretch>
            </p:blipFill>
            <p:spPr>
              <a:xfrm>
                <a:off x="4279755" y="5206305"/>
                <a:ext cx="1021320" cy="312120"/>
              </a:xfrm>
              <a:prstGeom prst="rect">
                <a:avLst/>
              </a:prstGeom>
            </p:spPr>
          </p:pic>
        </mc:Fallback>
      </mc:AlternateContent>
    </p:spTree>
    <p:extLst>
      <p:ext uri="{BB962C8B-B14F-4D97-AF65-F5344CB8AC3E}">
        <p14:creationId xmlns:p14="http://schemas.microsoft.com/office/powerpoint/2010/main" val="397584196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r>
              <a:rPr lang="en-GB"/>
              <a:t>Client-server architecture</a:t>
            </a:r>
          </a:p>
        </p:txBody>
      </p:sp>
      <p:sp>
        <p:nvSpPr>
          <p:cNvPr id="20483" name="Rectangle 3"/>
          <p:cNvSpPr>
            <a:spLocks noGrp="1" noChangeArrowheads="1"/>
          </p:cNvSpPr>
          <p:nvPr>
            <p:ph type="body" idx="1"/>
          </p:nvPr>
        </p:nvSpPr>
        <p:spPr>
          <a:xfrm>
            <a:off x="838200" y="1519707"/>
            <a:ext cx="10515600" cy="4657256"/>
          </a:xfrm>
          <a:noFill/>
        </p:spPr>
        <p:txBody>
          <a:bodyPr/>
          <a:lstStyle/>
          <a:p>
            <a:r>
              <a:rPr lang="en-GB" dirty="0"/>
              <a:t>Client server systems are implemented as distributed system </a:t>
            </a:r>
          </a:p>
          <a:p>
            <a:r>
              <a:rPr lang="en-GB" dirty="0"/>
              <a:t>A set of servers offer services to other sub systems</a:t>
            </a:r>
          </a:p>
          <a:p>
            <a:r>
              <a:rPr lang="en-GB" dirty="0"/>
              <a:t>Set of stand-alone servers which provide specific services such as printing, data management, etc.</a:t>
            </a:r>
          </a:p>
          <a:p>
            <a:r>
              <a:rPr lang="en-GB" dirty="0"/>
              <a:t>Set of clients which call on these services</a:t>
            </a:r>
          </a:p>
          <a:p>
            <a:r>
              <a:rPr lang="en-GB" dirty="0"/>
              <a:t>Network which allows clients to access servers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8951144-046E-E771-46CF-FBB243207EDB}"/>
                  </a:ext>
                </a:extLst>
              </p14:cNvPr>
              <p14:cNvContentPartPr/>
              <p14:nvPr/>
            </p14:nvContentPartPr>
            <p14:xfrm>
              <a:off x="7228875" y="1684065"/>
              <a:ext cx="2266560" cy="39960"/>
            </p14:xfrm>
          </p:contentPart>
        </mc:Choice>
        <mc:Fallback>
          <p:pic>
            <p:nvPicPr>
              <p:cNvPr id="2" name="Ink 1">
                <a:extLst>
                  <a:ext uri="{FF2B5EF4-FFF2-40B4-BE49-F238E27FC236}">
                    <a16:creationId xmlns:a16="http://schemas.microsoft.com/office/drawing/2014/main" id="{D8951144-046E-E771-46CF-FBB243207EDB}"/>
                  </a:ext>
                </a:extLst>
              </p:cNvPr>
              <p:cNvPicPr/>
              <p:nvPr/>
            </p:nvPicPr>
            <p:blipFill>
              <a:blip r:embed="rId3"/>
              <a:stretch>
                <a:fillRect/>
              </a:stretch>
            </p:blipFill>
            <p:spPr>
              <a:xfrm>
                <a:off x="7175235" y="1576425"/>
                <a:ext cx="237420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8428DDEC-5C88-C460-A4A9-18171C946716}"/>
                  </a:ext>
                </a:extLst>
              </p14:cNvPr>
              <p14:cNvContentPartPr/>
              <p14:nvPr/>
            </p14:nvContentPartPr>
            <p14:xfrm>
              <a:off x="2095275" y="2780625"/>
              <a:ext cx="2761560" cy="10080"/>
            </p14:xfrm>
          </p:contentPart>
        </mc:Choice>
        <mc:Fallback>
          <p:pic>
            <p:nvPicPr>
              <p:cNvPr id="3" name="Ink 2">
                <a:extLst>
                  <a:ext uri="{FF2B5EF4-FFF2-40B4-BE49-F238E27FC236}">
                    <a16:creationId xmlns:a16="http://schemas.microsoft.com/office/drawing/2014/main" id="{8428DDEC-5C88-C460-A4A9-18171C946716}"/>
                  </a:ext>
                </a:extLst>
              </p:cNvPr>
              <p:cNvPicPr/>
              <p:nvPr/>
            </p:nvPicPr>
            <p:blipFill>
              <a:blip r:embed="rId5"/>
              <a:stretch>
                <a:fillRect/>
              </a:stretch>
            </p:blipFill>
            <p:spPr>
              <a:xfrm>
                <a:off x="2041275" y="2672625"/>
                <a:ext cx="2869200" cy="225720"/>
              </a:xfrm>
              <a:prstGeom prst="rect">
                <a:avLst/>
              </a:prstGeom>
            </p:spPr>
          </p:pic>
        </mc:Fallback>
      </mc:AlternateContent>
    </p:spTree>
    <p:extLst>
      <p:ext uri="{BB962C8B-B14F-4D97-AF65-F5344CB8AC3E}">
        <p14:creationId xmlns:p14="http://schemas.microsoft.com/office/powerpoint/2010/main" val="100301238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a:lstStyle/>
          <a:p>
            <a:r>
              <a:rPr lang="en-GB"/>
              <a:t>Film and picture library</a:t>
            </a:r>
          </a:p>
        </p:txBody>
      </p:sp>
      <p:pic>
        <p:nvPicPr>
          <p:cNvPr id="21507"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1" y="1905000"/>
            <a:ext cx="830421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21647105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r>
              <a:rPr lang="en-GB"/>
              <a:t>Client-server characteristics</a:t>
            </a:r>
          </a:p>
        </p:txBody>
      </p:sp>
      <p:sp>
        <p:nvSpPr>
          <p:cNvPr id="22531" name="Rectangle 3"/>
          <p:cNvSpPr>
            <a:spLocks noGrp="1" noChangeArrowheads="1"/>
          </p:cNvSpPr>
          <p:nvPr>
            <p:ph type="body" idx="1"/>
          </p:nvPr>
        </p:nvSpPr>
        <p:spPr>
          <a:noFill/>
        </p:spPr>
        <p:txBody>
          <a:bodyPr/>
          <a:lstStyle/>
          <a:p>
            <a:r>
              <a:rPr lang="en-GB" dirty="0"/>
              <a:t>Advantages</a:t>
            </a:r>
          </a:p>
          <a:p>
            <a:pPr lvl="1"/>
            <a:r>
              <a:rPr lang="en-GB" dirty="0"/>
              <a:t>Distribution of data is straightforward</a:t>
            </a:r>
          </a:p>
          <a:p>
            <a:pPr lvl="1"/>
            <a:r>
              <a:rPr lang="en-GB" dirty="0"/>
              <a:t>Makes effective use of networked systems. May require cheaper hardware</a:t>
            </a:r>
          </a:p>
          <a:p>
            <a:pPr lvl="1"/>
            <a:r>
              <a:rPr lang="en-GB" dirty="0"/>
              <a:t>Easy to add new servers or upgrade existing servers</a:t>
            </a:r>
          </a:p>
          <a:p>
            <a:r>
              <a:rPr lang="en-GB" dirty="0"/>
              <a:t>Disadvantages</a:t>
            </a:r>
          </a:p>
          <a:p>
            <a:pPr lvl="1"/>
            <a:r>
              <a:rPr lang="en-GB" dirty="0"/>
              <a:t>No shared data model so sub-systems use different data organisation. data interchange may be inefficient</a:t>
            </a:r>
          </a:p>
          <a:p>
            <a:pPr lvl="1"/>
            <a:r>
              <a:rPr lang="en-GB" dirty="0"/>
              <a:t>Redundant management in each server</a:t>
            </a:r>
          </a:p>
          <a:p>
            <a:pPr lvl="1"/>
            <a:r>
              <a:rPr lang="en-GB" dirty="0"/>
              <a:t>No central register of names and services - it may be hard to find out what servers and services are available</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09DE5F9-D6D0-0070-BE8A-8E17E886BDF2}"/>
                  </a:ext>
                </a:extLst>
              </p14:cNvPr>
              <p14:cNvContentPartPr/>
              <p14:nvPr/>
            </p14:nvContentPartPr>
            <p14:xfrm>
              <a:off x="1694955" y="2418825"/>
              <a:ext cx="1303920" cy="360"/>
            </p14:xfrm>
          </p:contentPart>
        </mc:Choice>
        <mc:Fallback>
          <p:pic>
            <p:nvPicPr>
              <p:cNvPr id="2" name="Ink 1">
                <a:extLst>
                  <a:ext uri="{FF2B5EF4-FFF2-40B4-BE49-F238E27FC236}">
                    <a16:creationId xmlns:a16="http://schemas.microsoft.com/office/drawing/2014/main" id="{009DE5F9-D6D0-0070-BE8A-8E17E886BDF2}"/>
                  </a:ext>
                </a:extLst>
              </p:cNvPr>
              <p:cNvPicPr/>
              <p:nvPr/>
            </p:nvPicPr>
            <p:blipFill>
              <a:blip r:embed="rId3"/>
              <a:stretch>
                <a:fillRect/>
              </a:stretch>
            </p:blipFill>
            <p:spPr>
              <a:xfrm>
                <a:off x="1641315" y="2310825"/>
                <a:ext cx="14115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C1177886-854F-279D-3577-8CEDE5ADE601}"/>
                  </a:ext>
                </a:extLst>
              </p14:cNvPr>
              <p14:cNvContentPartPr/>
              <p14:nvPr/>
            </p14:nvContentPartPr>
            <p14:xfrm>
              <a:off x="4315035" y="2350065"/>
              <a:ext cx="1957680" cy="212760"/>
            </p14:xfrm>
          </p:contentPart>
        </mc:Choice>
        <mc:Fallback>
          <p:pic>
            <p:nvPicPr>
              <p:cNvPr id="3" name="Ink 2">
                <a:extLst>
                  <a:ext uri="{FF2B5EF4-FFF2-40B4-BE49-F238E27FC236}">
                    <a16:creationId xmlns:a16="http://schemas.microsoft.com/office/drawing/2014/main" id="{C1177886-854F-279D-3577-8CEDE5ADE601}"/>
                  </a:ext>
                </a:extLst>
              </p:cNvPr>
              <p:cNvPicPr/>
              <p:nvPr/>
            </p:nvPicPr>
            <p:blipFill>
              <a:blip r:embed="rId5"/>
              <a:stretch>
                <a:fillRect/>
              </a:stretch>
            </p:blipFill>
            <p:spPr>
              <a:xfrm>
                <a:off x="4261035" y="2242425"/>
                <a:ext cx="2065320" cy="428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B8B2097F-804F-2508-B1D6-DDB95F9214C2}"/>
                  </a:ext>
                </a:extLst>
              </p14:cNvPr>
              <p14:cNvContentPartPr/>
              <p14:nvPr/>
            </p14:nvContentPartPr>
            <p14:xfrm>
              <a:off x="4647675" y="2908425"/>
              <a:ext cx="2000880" cy="6120"/>
            </p14:xfrm>
          </p:contentPart>
        </mc:Choice>
        <mc:Fallback>
          <p:pic>
            <p:nvPicPr>
              <p:cNvPr id="4" name="Ink 3">
                <a:extLst>
                  <a:ext uri="{FF2B5EF4-FFF2-40B4-BE49-F238E27FC236}">
                    <a16:creationId xmlns:a16="http://schemas.microsoft.com/office/drawing/2014/main" id="{B8B2097F-804F-2508-B1D6-DDB95F9214C2}"/>
                  </a:ext>
                </a:extLst>
              </p:cNvPr>
              <p:cNvPicPr/>
              <p:nvPr/>
            </p:nvPicPr>
            <p:blipFill>
              <a:blip r:embed="rId7"/>
              <a:stretch>
                <a:fillRect/>
              </a:stretch>
            </p:blipFill>
            <p:spPr>
              <a:xfrm>
                <a:off x="4594035" y="2800425"/>
                <a:ext cx="210852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8936EA83-779C-043F-F9C8-A28375F3F8D8}"/>
                  </a:ext>
                </a:extLst>
              </p14:cNvPr>
              <p14:cNvContentPartPr/>
              <p14:nvPr/>
            </p14:nvContentPartPr>
            <p14:xfrm>
              <a:off x="8686515" y="2771625"/>
              <a:ext cx="804960" cy="97920"/>
            </p14:xfrm>
          </p:contentPart>
        </mc:Choice>
        <mc:Fallback>
          <p:pic>
            <p:nvPicPr>
              <p:cNvPr id="5" name="Ink 4">
                <a:extLst>
                  <a:ext uri="{FF2B5EF4-FFF2-40B4-BE49-F238E27FC236}">
                    <a16:creationId xmlns:a16="http://schemas.microsoft.com/office/drawing/2014/main" id="{8936EA83-779C-043F-F9C8-A28375F3F8D8}"/>
                  </a:ext>
                </a:extLst>
              </p:cNvPr>
              <p:cNvPicPr/>
              <p:nvPr/>
            </p:nvPicPr>
            <p:blipFill>
              <a:blip r:embed="rId9"/>
              <a:stretch>
                <a:fillRect/>
              </a:stretch>
            </p:blipFill>
            <p:spPr>
              <a:xfrm>
                <a:off x="8632515" y="2663625"/>
                <a:ext cx="91260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682554CC-F8F2-0E6A-FCD1-764DDA8B5DC9}"/>
                  </a:ext>
                </a:extLst>
              </p14:cNvPr>
              <p14:cNvContentPartPr/>
              <p14:nvPr/>
            </p14:nvContentPartPr>
            <p14:xfrm>
              <a:off x="6981555" y="4070505"/>
              <a:ext cx="3182040" cy="116640"/>
            </p14:xfrm>
          </p:contentPart>
        </mc:Choice>
        <mc:Fallback>
          <p:pic>
            <p:nvPicPr>
              <p:cNvPr id="6" name="Ink 5">
                <a:extLst>
                  <a:ext uri="{FF2B5EF4-FFF2-40B4-BE49-F238E27FC236}">
                    <a16:creationId xmlns:a16="http://schemas.microsoft.com/office/drawing/2014/main" id="{682554CC-F8F2-0E6A-FCD1-764DDA8B5DC9}"/>
                  </a:ext>
                </a:extLst>
              </p:cNvPr>
              <p:cNvPicPr/>
              <p:nvPr/>
            </p:nvPicPr>
            <p:blipFill>
              <a:blip r:embed="rId11"/>
              <a:stretch>
                <a:fillRect/>
              </a:stretch>
            </p:blipFill>
            <p:spPr>
              <a:xfrm>
                <a:off x="6927915" y="3962505"/>
                <a:ext cx="328968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5DFACB15-83B1-806F-E166-7C46BAABD984}"/>
                  </a:ext>
                </a:extLst>
              </p14:cNvPr>
              <p14:cNvContentPartPr/>
              <p14:nvPr/>
            </p14:nvContentPartPr>
            <p14:xfrm>
              <a:off x="3142875" y="4819305"/>
              <a:ext cx="1599840" cy="164160"/>
            </p14:xfrm>
          </p:contentPart>
        </mc:Choice>
        <mc:Fallback>
          <p:pic>
            <p:nvPicPr>
              <p:cNvPr id="7" name="Ink 6">
                <a:extLst>
                  <a:ext uri="{FF2B5EF4-FFF2-40B4-BE49-F238E27FC236}">
                    <a16:creationId xmlns:a16="http://schemas.microsoft.com/office/drawing/2014/main" id="{5DFACB15-83B1-806F-E166-7C46BAABD984}"/>
                  </a:ext>
                </a:extLst>
              </p:cNvPr>
              <p:cNvPicPr/>
              <p:nvPr/>
            </p:nvPicPr>
            <p:blipFill>
              <a:blip r:embed="rId13"/>
              <a:stretch>
                <a:fillRect/>
              </a:stretch>
            </p:blipFill>
            <p:spPr>
              <a:xfrm>
                <a:off x="3088875" y="4711305"/>
                <a:ext cx="1707480" cy="379800"/>
              </a:xfrm>
              <a:prstGeom prst="rect">
                <a:avLst/>
              </a:prstGeom>
            </p:spPr>
          </p:pic>
        </mc:Fallback>
      </mc:AlternateContent>
    </p:spTree>
    <p:extLst>
      <p:ext uri="{BB962C8B-B14F-4D97-AF65-F5344CB8AC3E}">
        <p14:creationId xmlns:p14="http://schemas.microsoft.com/office/powerpoint/2010/main" val="199671144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r>
              <a:rPr lang="en-GB"/>
              <a:t>Abstract/Layered machine model</a:t>
            </a:r>
          </a:p>
        </p:txBody>
      </p:sp>
      <p:sp>
        <p:nvSpPr>
          <p:cNvPr id="23555" name="Rectangle 3"/>
          <p:cNvSpPr>
            <a:spLocks noGrp="1" noChangeArrowheads="1"/>
          </p:cNvSpPr>
          <p:nvPr>
            <p:ph type="body" idx="1"/>
          </p:nvPr>
        </p:nvSpPr>
        <p:spPr>
          <a:noFill/>
        </p:spPr>
        <p:txBody>
          <a:bodyPr/>
          <a:lstStyle/>
          <a:p>
            <a:r>
              <a:rPr lang="en-GB" dirty="0"/>
              <a:t>Used to model the interfacing of sub-systems</a:t>
            </a:r>
          </a:p>
          <a:p>
            <a:r>
              <a:rPr lang="en-GB" dirty="0"/>
              <a:t>Organises the system into a set of layers (or abstract machines) each of which provide a set of services</a:t>
            </a:r>
          </a:p>
          <a:p>
            <a:r>
              <a:rPr lang="en-GB" dirty="0"/>
              <a:t>Supports the incremental development of sub-systems in different layers. When a layer interface changes, only the adjacent layer is affected</a:t>
            </a:r>
          </a:p>
          <a:p>
            <a:r>
              <a:rPr lang="en-GB" dirty="0"/>
              <a:t>However, often difficult to structure systems in this way</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69FE336-C2EE-5012-ABD7-6F128A6A960C}"/>
                  </a:ext>
                </a:extLst>
              </p14:cNvPr>
              <p14:cNvContentPartPr/>
              <p14:nvPr/>
            </p14:nvContentPartPr>
            <p14:xfrm>
              <a:off x="3038115" y="971265"/>
              <a:ext cx="1784520" cy="135720"/>
            </p14:xfrm>
          </p:contentPart>
        </mc:Choice>
        <mc:Fallback>
          <p:pic>
            <p:nvPicPr>
              <p:cNvPr id="2" name="Ink 1">
                <a:extLst>
                  <a:ext uri="{FF2B5EF4-FFF2-40B4-BE49-F238E27FC236}">
                    <a16:creationId xmlns:a16="http://schemas.microsoft.com/office/drawing/2014/main" id="{A69FE336-C2EE-5012-ABD7-6F128A6A960C}"/>
                  </a:ext>
                </a:extLst>
              </p:cNvPr>
              <p:cNvPicPr/>
              <p:nvPr/>
            </p:nvPicPr>
            <p:blipFill>
              <a:blip r:embed="rId3"/>
              <a:stretch>
                <a:fillRect/>
              </a:stretch>
            </p:blipFill>
            <p:spPr>
              <a:xfrm>
                <a:off x="2984115" y="863265"/>
                <a:ext cx="189216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C472969B-81AD-C00B-9277-9DFEBB4FD7DD}"/>
                  </a:ext>
                </a:extLst>
              </p14:cNvPr>
              <p14:cNvContentPartPr/>
              <p14:nvPr/>
            </p14:nvContentPartPr>
            <p14:xfrm>
              <a:off x="3952875" y="2038305"/>
              <a:ext cx="4243680" cy="105120"/>
            </p14:xfrm>
          </p:contentPart>
        </mc:Choice>
        <mc:Fallback>
          <p:pic>
            <p:nvPicPr>
              <p:cNvPr id="3" name="Ink 2">
                <a:extLst>
                  <a:ext uri="{FF2B5EF4-FFF2-40B4-BE49-F238E27FC236}">
                    <a16:creationId xmlns:a16="http://schemas.microsoft.com/office/drawing/2014/main" id="{C472969B-81AD-C00B-9277-9DFEBB4FD7DD}"/>
                  </a:ext>
                </a:extLst>
              </p:cNvPr>
              <p:cNvPicPr/>
              <p:nvPr/>
            </p:nvPicPr>
            <p:blipFill>
              <a:blip r:embed="rId5"/>
              <a:stretch>
                <a:fillRect/>
              </a:stretch>
            </p:blipFill>
            <p:spPr>
              <a:xfrm>
                <a:off x="3898875" y="1930305"/>
                <a:ext cx="435132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C5F48DE0-689F-8BA9-331E-6606C4EC072E}"/>
                  </a:ext>
                </a:extLst>
              </p14:cNvPr>
              <p14:cNvContentPartPr/>
              <p14:nvPr/>
            </p14:nvContentPartPr>
            <p14:xfrm>
              <a:off x="5162475" y="2628345"/>
              <a:ext cx="2153880" cy="360"/>
            </p14:xfrm>
          </p:contentPart>
        </mc:Choice>
        <mc:Fallback>
          <p:pic>
            <p:nvPicPr>
              <p:cNvPr id="4" name="Ink 3">
                <a:extLst>
                  <a:ext uri="{FF2B5EF4-FFF2-40B4-BE49-F238E27FC236}">
                    <a16:creationId xmlns:a16="http://schemas.microsoft.com/office/drawing/2014/main" id="{C5F48DE0-689F-8BA9-331E-6606C4EC072E}"/>
                  </a:ext>
                </a:extLst>
              </p:cNvPr>
              <p:cNvPicPr/>
              <p:nvPr/>
            </p:nvPicPr>
            <p:blipFill>
              <a:blip r:embed="rId7"/>
              <a:stretch>
                <a:fillRect/>
              </a:stretch>
            </p:blipFill>
            <p:spPr>
              <a:xfrm>
                <a:off x="5108475" y="2520345"/>
                <a:ext cx="22615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1610B33B-E3B3-6530-49AB-17480603DDA6}"/>
                  </a:ext>
                </a:extLst>
              </p14:cNvPr>
              <p14:cNvContentPartPr/>
              <p14:nvPr/>
            </p14:nvContentPartPr>
            <p14:xfrm>
              <a:off x="4028835" y="2913825"/>
              <a:ext cx="2222280" cy="360"/>
            </p14:xfrm>
          </p:contentPart>
        </mc:Choice>
        <mc:Fallback>
          <p:pic>
            <p:nvPicPr>
              <p:cNvPr id="5" name="Ink 4">
                <a:extLst>
                  <a:ext uri="{FF2B5EF4-FFF2-40B4-BE49-F238E27FC236}">
                    <a16:creationId xmlns:a16="http://schemas.microsoft.com/office/drawing/2014/main" id="{1610B33B-E3B3-6530-49AB-17480603DDA6}"/>
                  </a:ext>
                </a:extLst>
              </p:cNvPr>
              <p:cNvPicPr/>
              <p:nvPr/>
            </p:nvPicPr>
            <p:blipFill>
              <a:blip r:embed="rId9"/>
              <a:stretch>
                <a:fillRect/>
              </a:stretch>
            </p:blipFill>
            <p:spPr>
              <a:xfrm>
                <a:off x="3975195" y="2806185"/>
                <a:ext cx="23299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6957185F-8241-3D7B-11B8-8D476DCE9FF7}"/>
                  </a:ext>
                </a:extLst>
              </p14:cNvPr>
              <p14:cNvContentPartPr/>
              <p14:nvPr/>
            </p14:nvContentPartPr>
            <p14:xfrm>
              <a:off x="3190755" y="3371385"/>
              <a:ext cx="3561480" cy="48600"/>
            </p14:xfrm>
          </p:contentPart>
        </mc:Choice>
        <mc:Fallback>
          <p:pic>
            <p:nvPicPr>
              <p:cNvPr id="6" name="Ink 5">
                <a:extLst>
                  <a:ext uri="{FF2B5EF4-FFF2-40B4-BE49-F238E27FC236}">
                    <a16:creationId xmlns:a16="http://schemas.microsoft.com/office/drawing/2014/main" id="{6957185F-8241-3D7B-11B8-8D476DCE9FF7}"/>
                  </a:ext>
                </a:extLst>
              </p:cNvPr>
              <p:cNvPicPr/>
              <p:nvPr/>
            </p:nvPicPr>
            <p:blipFill>
              <a:blip r:embed="rId11"/>
              <a:stretch>
                <a:fillRect/>
              </a:stretch>
            </p:blipFill>
            <p:spPr>
              <a:xfrm>
                <a:off x="3137115" y="3263385"/>
                <a:ext cx="366912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3CF7995E-8A25-F32F-3B2F-A00799D4C60E}"/>
                  </a:ext>
                </a:extLst>
              </p14:cNvPr>
              <p14:cNvContentPartPr/>
              <p14:nvPr/>
            </p14:nvContentPartPr>
            <p14:xfrm>
              <a:off x="5486475" y="3712665"/>
              <a:ext cx="1114200" cy="125640"/>
            </p14:xfrm>
          </p:contentPart>
        </mc:Choice>
        <mc:Fallback>
          <p:pic>
            <p:nvPicPr>
              <p:cNvPr id="7" name="Ink 6">
                <a:extLst>
                  <a:ext uri="{FF2B5EF4-FFF2-40B4-BE49-F238E27FC236}">
                    <a16:creationId xmlns:a16="http://schemas.microsoft.com/office/drawing/2014/main" id="{3CF7995E-8A25-F32F-3B2F-A00799D4C60E}"/>
                  </a:ext>
                </a:extLst>
              </p:cNvPr>
              <p:cNvPicPr/>
              <p:nvPr/>
            </p:nvPicPr>
            <p:blipFill>
              <a:blip r:embed="rId13"/>
              <a:stretch>
                <a:fillRect/>
              </a:stretch>
            </p:blipFill>
            <p:spPr>
              <a:xfrm>
                <a:off x="5432475" y="3604665"/>
                <a:ext cx="1221840" cy="341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A077ECC6-0DA4-D6CA-60FB-AAAD690D05E9}"/>
                  </a:ext>
                </a:extLst>
              </p14:cNvPr>
              <p14:cNvContentPartPr/>
              <p14:nvPr/>
            </p14:nvContentPartPr>
            <p14:xfrm>
              <a:off x="8143635" y="3779625"/>
              <a:ext cx="2048760" cy="78120"/>
            </p14:xfrm>
          </p:contentPart>
        </mc:Choice>
        <mc:Fallback>
          <p:pic>
            <p:nvPicPr>
              <p:cNvPr id="8" name="Ink 7">
                <a:extLst>
                  <a:ext uri="{FF2B5EF4-FFF2-40B4-BE49-F238E27FC236}">
                    <a16:creationId xmlns:a16="http://schemas.microsoft.com/office/drawing/2014/main" id="{A077ECC6-0DA4-D6CA-60FB-AAAD690D05E9}"/>
                  </a:ext>
                </a:extLst>
              </p:cNvPr>
              <p:cNvPicPr/>
              <p:nvPr/>
            </p:nvPicPr>
            <p:blipFill>
              <a:blip r:embed="rId15"/>
              <a:stretch>
                <a:fillRect/>
              </a:stretch>
            </p:blipFill>
            <p:spPr>
              <a:xfrm>
                <a:off x="8089995" y="3671985"/>
                <a:ext cx="2156400" cy="293760"/>
              </a:xfrm>
              <a:prstGeom prst="rect">
                <a:avLst/>
              </a:prstGeom>
            </p:spPr>
          </p:pic>
        </mc:Fallback>
      </mc:AlternateContent>
    </p:spTree>
    <p:extLst>
      <p:ext uri="{BB962C8B-B14F-4D97-AF65-F5344CB8AC3E}">
        <p14:creationId xmlns:p14="http://schemas.microsoft.com/office/powerpoint/2010/main" val="130260603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a:lstStyle/>
          <a:p>
            <a:r>
              <a:rPr lang="en-GB"/>
              <a:t>Version management system</a:t>
            </a:r>
          </a:p>
        </p:txBody>
      </p:sp>
      <p:pic>
        <p:nvPicPr>
          <p:cNvPr id="24579"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00200"/>
            <a:ext cx="8458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1918061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Modular decomposition styles</a:t>
            </a:r>
          </a:p>
        </p:txBody>
      </p:sp>
      <p:sp>
        <p:nvSpPr>
          <p:cNvPr id="3" name="Content Placeholder 2"/>
          <p:cNvSpPr>
            <a:spLocks noGrp="1"/>
          </p:cNvSpPr>
          <p:nvPr>
            <p:ph idx="1"/>
          </p:nvPr>
        </p:nvSpPr>
        <p:spPr/>
        <p:txBody>
          <a:bodyPr/>
          <a:lstStyle/>
          <a:p>
            <a:r>
              <a:rPr lang="en-US" dirty="0"/>
              <a:t>After an overall system organization has been chosen, you need to make a decision on the approach to be used in decomposing sub-systems into modules</a:t>
            </a:r>
          </a:p>
          <a:p>
            <a:r>
              <a:rPr lang="en-US" dirty="0"/>
              <a:t>Sub-systems are composed of modules and have defined interfaces, which are used for communication with other sub-systems.</a:t>
            </a:r>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AB1BC07-DCB4-356A-DDB4-03570E1B662C}"/>
                  </a:ext>
                </a:extLst>
              </p14:cNvPr>
              <p14:cNvContentPartPr/>
              <p14:nvPr/>
            </p14:nvContentPartPr>
            <p14:xfrm>
              <a:off x="3619155" y="3312705"/>
              <a:ext cx="3243240" cy="59040"/>
            </p14:xfrm>
          </p:contentPart>
        </mc:Choice>
        <mc:Fallback>
          <p:pic>
            <p:nvPicPr>
              <p:cNvPr id="4" name="Ink 3">
                <a:extLst>
                  <a:ext uri="{FF2B5EF4-FFF2-40B4-BE49-F238E27FC236}">
                    <a16:creationId xmlns:a16="http://schemas.microsoft.com/office/drawing/2014/main" id="{4AB1BC07-DCB4-356A-DDB4-03570E1B662C}"/>
                  </a:ext>
                </a:extLst>
              </p:cNvPr>
              <p:cNvPicPr/>
              <p:nvPr/>
            </p:nvPicPr>
            <p:blipFill>
              <a:blip r:embed="rId3"/>
              <a:stretch>
                <a:fillRect/>
              </a:stretch>
            </p:blipFill>
            <p:spPr>
              <a:xfrm>
                <a:off x="3565155" y="3205065"/>
                <a:ext cx="335088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26E83C1C-C719-B5D6-B6C6-5FFE3E08A905}"/>
                  </a:ext>
                </a:extLst>
              </p14:cNvPr>
              <p14:cNvContentPartPr/>
              <p14:nvPr/>
            </p14:nvContentPartPr>
            <p14:xfrm>
              <a:off x="1285635" y="3191025"/>
              <a:ext cx="1653120" cy="202680"/>
            </p14:xfrm>
          </p:contentPart>
        </mc:Choice>
        <mc:Fallback>
          <p:pic>
            <p:nvPicPr>
              <p:cNvPr id="5" name="Ink 4">
                <a:extLst>
                  <a:ext uri="{FF2B5EF4-FFF2-40B4-BE49-F238E27FC236}">
                    <a16:creationId xmlns:a16="http://schemas.microsoft.com/office/drawing/2014/main" id="{26E83C1C-C719-B5D6-B6C6-5FFE3E08A905}"/>
                  </a:ext>
                </a:extLst>
              </p:cNvPr>
              <p:cNvPicPr/>
              <p:nvPr/>
            </p:nvPicPr>
            <p:blipFill>
              <a:blip r:embed="rId5"/>
              <a:stretch>
                <a:fillRect/>
              </a:stretch>
            </p:blipFill>
            <p:spPr>
              <a:xfrm>
                <a:off x="1231995" y="3083025"/>
                <a:ext cx="1760760" cy="418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61AAF135-C051-EF73-E191-A34703C97A3A}"/>
                  </a:ext>
                </a:extLst>
              </p14:cNvPr>
              <p14:cNvContentPartPr/>
              <p14:nvPr/>
            </p14:nvContentPartPr>
            <p14:xfrm>
              <a:off x="9477075" y="3352665"/>
              <a:ext cx="1567080" cy="10080"/>
            </p14:xfrm>
          </p:contentPart>
        </mc:Choice>
        <mc:Fallback>
          <p:pic>
            <p:nvPicPr>
              <p:cNvPr id="6" name="Ink 5">
                <a:extLst>
                  <a:ext uri="{FF2B5EF4-FFF2-40B4-BE49-F238E27FC236}">
                    <a16:creationId xmlns:a16="http://schemas.microsoft.com/office/drawing/2014/main" id="{61AAF135-C051-EF73-E191-A34703C97A3A}"/>
                  </a:ext>
                </a:extLst>
              </p:cNvPr>
              <p:cNvPicPr/>
              <p:nvPr/>
            </p:nvPicPr>
            <p:blipFill>
              <a:blip r:embed="rId7"/>
              <a:stretch>
                <a:fillRect/>
              </a:stretch>
            </p:blipFill>
            <p:spPr>
              <a:xfrm>
                <a:off x="9423075" y="3244665"/>
                <a:ext cx="1674720" cy="225720"/>
              </a:xfrm>
              <a:prstGeom prst="rect">
                <a:avLst/>
              </a:prstGeom>
            </p:spPr>
          </p:pic>
        </mc:Fallback>
      </mc:AlternateContent>
    </p:spTree>
    <p:extLst>
      <p:ext uri="{BB962C8B-B14F-4D97-AF65-F5344CB8AC3E}">
        <p14:creationId xmlns:p14="http://schemas.microsoft.com/office/powerpoint/2010/main" val="2860357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fontScale="90000"/>
          </a:bodyPr>
          <a:lstStyle/>
          <a:p>
            <a:endParaRPr lang="en-IN" dirty="0"/>
          </a:p>
        </p:txBody>
      </p:sp>
      <p:sp>
        <p:nvSpPr>
          <p:cNvPr id="3" name="Content Placeholder 2"/>
          <p:cNvSpPr>
            <a:spLocks noGrp="1"/>
          </p:cNvSpPr>
          <p:nvPr>
            <p:ph idx="1"/>
          </p:nvPr>
        </p:nvSpPr>
        <p:spPr>
          <a:xfrm>
            <a:off x="838200" y="1107583"/>
            <a:ext cx="10515600" cy="5069380"/>
          </a:xfrm>
        </p:spPr>
        <p:txBody>
          <a:bodyPr>
            <a:normAutofit/>
          </a:bodyPr>
          <a:lstStyle/>
          <a:p>
            <a:pPr marL="0" indent="0">
              <a:buNone/>
            </a:pPr>
            <a:r>
              <a:rPr lang="en-US" sz="2400" dirty="0"/>
              <a:t>There are two main strategies that you can use when decomposing a sub-system into modules:</a:t>
            </a:r>
          </a:p>
          <a:p>
            <a:pPr marL="514350" indent="-514350">
              <a:buFont typeface="+mj-lt"/>
              <a:buAutoNum type="arabicPeriod"/>
            </a:pPr>
            <a:r>
              <a:rPr lang="en-US" sz="2400" dirty="0"/>
              <a:t> Object-oriented decomposition where you decompose a system into a set of communicating objects.</a:t>
            </a:r>
          </a:p>
          <a:p>
            <a:pPr marL="514350" indent="-514350">
              <a:buFont typeface="+mj-lt"/>
              <a:buAutoNum type="arabicPeriod"/>
            </a:pPr>
            <a:r>
              <a:rPr lang="en-US" sz="2400" dirty="0"/>
              <a:t>Function-oriented pipelining where you decompose a system into functional modules that accept input data and transform it into output data</a:t>
            </a:r>
          </a:p>
          <a:p>
            <a:pPr marL="0" indent="0">
              <a:buNone/>
            </a:pPr>
            <a:r>
              <a:rPr lang="en-US" sz="2400" dirty="0"/>
              <a:t>In the object oriented approach, modules are objects with private state and defined operations on that state.</a:t>
            </a:r>
          </a:p>
          <a:p>
            <a:pPr marL="0" indent="0">
              <a:buNone/>
            </a:pPr>
            <a:r>
              <a:rPr lang="en-US" sz="2400" dirty="0"/>
              <a:t> In the pipelining model, modules are functional transformations. In both cases, modules may be implemented as sequential components or as processes.</a:t>
            </a:r>
            <a:endParaRPr lang="en-IN" sz="2400"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18329A4-F65F-C531-D357-ABB34FCC0FB7}"/>
                  </a:ext>
                </a:extLst>
              </p14:cNvPr>
              <p14:cNvContentPartPr/>
              <p14:nvPr/>
            </p14:nvContentPartPr>
            <p14:xfrm>
              <a:off x="1456995" y="2046945"/>
              <a:ext cx="3878640" cy="58680"/>
            </p14:xfrm>
          </p:contentPart>
        </mc:Choice>
        <mc:Fallback>
          <p:pic>
            <p:nvPicPr>
              <p:cNvPr id="4" name="Ink 3">
                <a:extLst>
                  <a:ext uri="{FF2B5EF4-FFF2-40B4-BE49-F238E27FC236}">
                    <a16:creationId xmlns:a16="http://schemas.microsoft.com/office/drawing/2014/main" id="{318329A4-F65F-C531-D357-ABB34FCC0FB7}"/>
                  </a:ext>
                </a:extLst>
              </p:cNvPr>
              <p:cNvPicPr/>
              <p:nvPr/>
            </p:nvPicPr>
            <p:blipFill>
              <a:blip r:embed="rId3"/>
              <a:stretch>
                <a:fillRect/>
              </a:stretch>
            </p:blipFill>
            <p:spPr>
              <a:xfrm>
                <a:off x="1402995" y="1939305"/>
                <a:ext cx="398628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D981A82B-7D5B-98E3-2E23-9931CFEDF2B0}"/>
                  </a:ext>
                </a:extLst>
              </p14:cNvPr>
              <p14:cNvContentPartPr/>
              <p14:nvPr/>
            </p14:nvContentPartPr>
            <p14:xfrm>
              <a:off x="1390395" y="2789265"/>
              <a:ext cx="3591360" cy="106920"/>
            </p14:xfrm>
          </p:contentPart>
        </mc:Choice>
        <mc:Fallback>
          <p:pic>
            <p:nvPicPr>
              <p:cNvPr id="5" name="Ink 4">
                <a:extLst>
                  <a:ext uri="{FF2B5EF4-FFF2-40B4-BE49-F238E27FC236}">
                    <a16:creationId xmlns:a16="http://schemas.microsoft.com/office/drawing/2014/main" id="{D981A82B-7D5B-98E3-2E23-9931CFEDF2B0}"/>
                  </a:ext>
                </a:extLst>
              </p:cNvPr>
              <p:cNvPicPr/>
              <p:nvPr/>
            </p:nvPicPr>
            <p:blipFill>
              <a:blip r:embed="rId5"/>
              <a:stretch>
                <a:fillRect/>
              </a:stretch>
            </p:blipFill>
            <p:spPr>
              <a:xfrm>
                <a:off x="1336755" y="2681265"/>
                <a:ext cx="369900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4AEF672B-DAFC-4A5C-6655-A0E90ABC707E}"/>
                  </a:ext>
                </a:extLst>
              </p14:cNvPr>
              <p14:cNvContentPartPr/>
              <p14:nvPr/>
            </p14:nvContentPartPr>
            <p14:xfrm>
              <a:off x="1476435" y="3228465"/>
              <a:ext cx="888840" cy="45000"/>
            </p14:xfrm>
          </p:contentPart>
        </mc:Choice>
        <mc:Fallback>
          <p:pic>
            <p:nvPicPr>
              <p:cNvPr id="6" name="Ink 5">
                <a:extLst>
                  <a:ext uri="{FF2B5EF4-FFF2-40B4-BE49-F238E27FC236}">
                    <a16:creationId xmlns:a16="http://schemas.microsoft.com/office/drawing/2014/main" id="{4AEF672B-DAFC-4A5C-6655-A0E90ABC707E}"/>
                  </a:ext>
                </a:extLst>
              </p:cNvPr>
              <p:cNvPicPr/>
              <p:nvPr/>
            </p:nvPicPr>
            <p:blipFill>
              <a:blip r:embed="rId7"/>
              <a:stretch>
                <a:fillRect/>
              </a:stretch>
            </p:blipFill>
            <p:spPr>
              <a:xfrm>
                <a:off x="1422435" y="3120465"/>
                <a:ext cx="99648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F2ED435D-F759-8A8E-A377-DF5B7553E00A}"/>
                  </a:ext>
                </a:extLst>
              </p14:cNvPr>
              <p14:cNvContentPartPr/>
              <p14:nvPr/>
            </p14:nvContentPartPr>
            <p14:xfrm>
              <a:off x="3257355" y="3075105"/>
              <a:ext cx="2028960" cy="125280"/>
            </p14:xfrm>
          </p:contentPart>
        </mc:Choice>
        <mc:Fallback>
          <p:pic>
            <p:nvPicPr>
              <p:cNvPr id="7" name="Ink 6">
                <a:extLst>
                  <a:ext uri="{FF2B5EF4-FFF2-40B4-BE49-F238E27FC236}">
                    <a16:creationId xmlns:a16="http://schemas.microsoft.com/office/drawing/2014/main" id="{F2ED435D-F759-8A8E-A377-DF5B7553E00A}"/>
                  </a:ext>
                </a:extLst>
              </p:cNvPr>
              <p:cNvPicPr/>
              <p:nvPr/>
            </p:nvPicPr>
            <p:blipFill>
              <a:blip r:embed="rId9"/>
              <a:stretch>
                <a:fillRect/>
              </a:stretch>
            </p:blipFill>
            <p:spPr>
              <a:xfrm>
                <a:off x="3203355" y="2967465"/>
                <a:ext cx="213660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A92CA6D6-6E90-B226-DACE-E4670C316E23}"/>
                  </a:ext>
                </a:extLst>
              </p14:cNvPr>
              <p14:cNvContentPartPr/>
              <p14:nvPr/>
            </p14:nvContentPartPr>
            <p14:xfrm>
              <a:off x="5886075" y="3165825"/>
              <a:ext cx="1302120" cy="206280"/>
            </p14:xfrm>
          </p:contentPart>
        </mc:Choice>
        <mc:Fallback>
          <p:pic>
            <p:nvPicPr>
              <p:cNvPr id="8" name="Ink 7">
                <a:extLst>
                  <a:ext uri="{FF2B5EF4-FFF2-40B4-BE49-F238E27FC236}">
                    <a16:creationId xmlns:a16="http://schemas.microsoft.com/office/drawing/2014/main" id="{A92CA6D6-6E90-B226-DACE-E4670C316E23}"/>
                  </a:ext>
                </a:extLst>
              </p:cNvPr>
              <p:cNvPicPr/>
              <p:nvPr/>
            </p:nvPicPr>
            <p:blipFill>
              <a:blip r:embed="rId11"/>
              <a:stretch>
                <a:fillRect/>
              </a:stretch>
            </p:blipFill>
            <p:spPr>
              <a:xfrm>
                <a:off x="5832075" y="3058185"/>
                <a:ext cx="1409760" cy="421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05C5BB7D-AA87-04B2-44CE-1A7DD4E59E25}"/>
                  </a:ext>
                </a:extLst>
              </p14:cNvPr>
              <p14:cNvContentPartPr/>
              <p14:nvPr/>
            </p14:nvContentPartPr>
            <p14:xfrm>
              <a:off x="8000715" y="3200025"/>
              <a:ext cx="1409400" cy="360"/>
            </p14:xfrm>
          </p:contentPart>
        </mc:Choice>
        <mc:Fallback>
          <p:pic>
            <p:nvPicPr>
              <p:cNvPr id="9" name="Ink 8">
                <a:extLst>
                  <a:ext uri="{FF2B5EF4-FFF2-40B4-BE49-F238E27FC236}">
                    <a16:creationId xmlns:a16="http://schemas.microsoft.com/office/drawing/2014/main" id="{05C5BB7D-AA87-04B2-44CE-1A7DD4E59E25}"/>
                  </a:ext>
                </a:extLst>
              </p:cNvPr>
              <p:cNvPicPr/>
              <p:nvPr/>
            </p:nvPicPr>
            <p:blipFill>
              <a:blip r:embed="rId13"/>
              <a:stretch>
                <a:fillRect/>
              </a:stretch>
            </p:blipFill>
            <p:spPr>
              <a:xfrm>
                <a:off x="7946715" y="3092385"/>
                <a:ext cx="15170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B682BFFE-F57A-0B53-3BF0-339AD6E2AEBF}"/>
                  </a:ext>
                </a:extLst>
              </p14:cNvPr>
              <p14:cNvContentPartPr/>
              <p14:nvPr/>
            </p14:nvContentPartPr>
            <p14:xfrm>
              <a:off x="6552795" y="3408825"/>
              <a:ext cx="2978280" cy="335160"/>
            </p14:xfrm>
          </p:contentPart>
        </mc:Choice>
        <mc:Fallback>
          <p:pic>
            <p:nvPicPr>
              <p:cNvPr id="10" name="Ink 9">
                <a:extLst>
                  <a:ext uri="{FF2B5EF4-FFF2-40B4-BE49-F238E27FC236}">
                    <a16:creationId xmlns:a16="http://schemas.microsoft.com/office/drawing/2014/main" id="{B682BFFE-F57A-0B53-3BF0-339AD6E2AEBF}"/>
                  </a:ext>
                </a:extLst>
              </p:cNvPr>
              <p:cNvPicPr/>
              <p:nvPr/>
            </p:nvPicPr>
            <p:blipFill>
              <a:blip r:embed="rId15"/>
              <a:stretch>
                <a:fillRect/>
              </a:stretch>
            </p:blipFill>
            <p:spPr>
              <a:xfrm>
                <a:off x="6499155" y="3300825"/>
                <a:ext cx="3085920" cy="550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0E61CF0A-56F4-8B85-2E5A-5A2083C408A0}"/>
                  </a:ext>
                </a:extLst>
              </p14:cNvPr>
              <p14:cNvContentPartPr/>
              <p14:nvPr/>
            </p14:nvContentPartPr>
            <p14:xfrm>
              <a:off x="564555" y="3811665"/>
              <a:ext cx="2908800" cy="479880"/>
            </p14:xfrm>
          </p:contentPart>
        </mc:Choice>
        <mc:Fallback>
          <p:pic>
            <p:nvPicPr>
              <p:cNvPr id="11" name="Ink 10">
                <a:extLst>
                  <a:ext uri="{FF2B5EF4-FFF2-40B4-BE49-F238E27FC236}">
                    <a16:creationId xmlns:a16="http://schemas.microsoft.com/office/drawing/2014/main" id="{0E61CF0A-56F4-8B85-2E5A-5A2083C408A0}"/>
                  </a:ext>
                </a:extLst>
              </p:cNvPr>
              <p:cNvPicPr/>
              <p:nvPr/>
            </p:nvPicPr>
            <p:blipFill>
              <a:blip r:embed="rId17"/>
              <a:stretch>
                <a:fillRect/>
              </a:stretch>
            </p:blipFill>
            <p:spPr>
              <a:xfrm>
                <a:off x="510915" y="3704025"/>
                <a:ext cx="3016440" cy="695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0A2B5BD9-618A-A628-0842-05CB86360906}"/>
                  </a:ext>
                </a:extLst>
              </p14:cNvPr>
              <p14:cNvContentPartPr/>
              <p14:nvPr/>
            </p14:nvContentPartPr>
            <p14:xfrm>
              <a:off x="5619675" y="4427265"/>
              <a:ext cx="3137400" cy="88920"/>
            </p14:xfrm>
          </p:contentPart>
        </mc:Choice>
        <mc:Fallback>
          <p:pic>
            <p:nvPicPr>
              <p:cNvPr id="12" name="Ink 11">
                <a:extLst>
                  <a:ext uri="{FF2B5EF4-FFF2-40B4-BE49-F238E27FC236}">
                    <a16:creationId xmlns:a16="http://schemas.microsoft.com/office/drawing/2014/main" id="{0A2B5BD9-618A-A628-0842-05CB86360906}"/>
                  </a:ext>
                </a:extLst>
              </p:cNvPr>
              <p:cNvPicPr/>
              <p:nvPr/>
            </p:nvPicPr>
            <p:blipFill>
              <a:blip r:embed="rId19"/>
              <a:stretch>
                <a:fillRect/>
              </a:stretch>
            </p:blipFill>
            <p:spPr>
              <a:xfrm>
                <a:off x="5566035" y="4319265"/>
                <a:ext cx="324504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3B7E95BF-7D7D-B075-1DE6-D0736A285FC7}"/>
                  </a:ext>
                </a:extLst>
              </p14:cNvPr>
              <p14:cNvContentPartPr/>
              <p14:nvPr/>
            </p14:nvContentPartPr>
            <p14:xfrm>
              <a:off x="5047995" y="4675305"/>
              <a:ext cx="2918880" cy="86040"/>
            </p14:xfrm>
          </p:contentPart>
        </mc:Choice>
        <mc:Fallback>
          <p:pic>
            <p:nvPicPr>
              <p:cNvPr id="13" name="Ink 12">
                <a:extLst>
                  <a:ext uri="{FF2B5EF4-FFF2-40B4-BE49-F238E27FC236}">
                    <a16:creationId xmlns:a16="http://schemas.microsoft.com/office/drawing/2014/main" id="{3B7E95BF-7D7D-B075-1DE6-D0736A285FC7}"/>
                  </a:ext>
                </a:extLst>
              </p:cNvPr>
              <p:cNvPicPr/>
              <p:nvPr/>
            </p:nvPicPr>
            <p:blipFill>
              <a:blip r:embed="rId21"/>
              <a:stretch>
                <a:fillRect/>
              </a:stretch>
            </p:blipFill>
            <p:spPr>
              <a:xfrm>
                <a:off x="4993995" y="4567665"/>
                <a:ext cx="3026520" cy="301680"/>
              </a:xfrm>
              <a:prstGeom prst="rect">
                <a:avLst/>
              </a:prstGeom>
            </p:spPr>
          </p:pic>
        </mc:Fallback>
      </mc:AlternateContent>
    </p:spTree>
    <p:extLst>
      <p:ext uri="{BB962C8B-B14F-4D97-AF65-F5344CB8AC3E}">
        <p14:creationId xmlns:p14="http://schemas.microsoft.com/office/powerpoint/2010/main" val="4195055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decomposition</a:t>
            </a:r>
            <a:endParaRPr lang="en-IN" dirty="0"/>
          </a:p>
        </p:txBody>
      </p:sp>
      <p:sp>
        <p:nvSpPr>
          <p:cNvPr id="3" name="Content Placeholder 2"/>
          <p:cNvSpPr>
            <a:spLocks noGrp="1"/>
          </p:cNvSpPr>
          <p:nvPr>
            <p:ph idx="1"/>
          </p:nvPr>
        </p:nvSpPr>
        <p:spPr/>
        <p:txBody>
          <a:bodyPr/>
          <a:lstStyle/>
          <a:p>
            <a:r>
              <a:rPr lang="en-US" dirty="0"/>
              <a:t>An object-oriented, architectural model structures the system into a set of loosely coupled objects with well-defined interfaces. </a:t>
            </a:r>
          </a:p>
          <a:p>
            <a:r>
              <a:rPr lang="en-GB" dirty="0"/>
              <a:t>When implemented, objects are created from these classes and some control model used to coordinate object operations.</a:t>
            </a:r>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85D26C1-7461-BF39-323A-471F3829884D}"/>
                  </a:ext>
                </a:extLst>
              </p14:cNvPr>
              <p14:cNvContentPartPr/>
              <p14:nvPr/>
            </p14:nvContentPartPr>
            <p14:xfrm>
              <a:off x="2085555" y="2043705"/>
              <a:ext cx="3739320" cy="432720"/>
            </p14:xfrm>
          </p:contentPart>
        </mc:Choice>
        <mc:Fallback>
          <p:pic>
            <p:nvPicPr>
              <p:cNvPr id="4" name="Ink 3">
                <a:extLst>
                  <a:ext uri="{FF2B5EF4-FFF2-40B4-BE49-F238E27FC236}">
                    <a16:creationId xmlns:a16="http://schemas.microsoft.com/office/drawing/2014/main" id="{585D26C1-7461-BF39-323A-471F3829884D}"/>
                  </a:ext>
                </a:extLst>
              </p:cNvPr>
              <p:cNvPicPr/>
              <p:nvPr/>
            </p:nvPicPr>
            <p:blipFill>
              <a:blip r:embed="rId3"/>
              <a:stretch>
                <a:fillRect/>
              </a:stretch>
            </p:blipFill>
            <p:spPr>
              <a:xfrm>
                <a:off x="2031555" y="1936065"/>
                <a:ext cx="3846960" cy="648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FED7145B-6A44-B5E4-6039-B75315A02F4A}"/>
                  </a:ext>
                </a:extLst>
              </p14:cNvPr>
              <p14:cNvContentPartPr/>
              <p14:nvPr/>
            </p14:nvContentPartPr>
            <p14:xfrm>
              <a:off x="6314835" y="2417385"/>
              <a:ext cx="3209040" cy="77760"/>
            </p14:xfrm>
          </p:contentPart>
        </mc:Choice>
        <mc:Fallback>
          <p:pic>
            <p:nvPicPr>
              <p:cNvPr id="5" name="Ink 4">
                <a:extLst>
                  <a:ext uri="{FF2B5EF4-FFF2-40B4-BE49-F238E27FC236}">
                    <a16:creationId xmlns:a16="http://schemas.microsoft.com/office/drawing/2014/main" id="{FED7145B-6A44-B5E4-6039-B75315A02F4A}"/>
                  </a:ext>
                </a:extLst>
              </p:cNvPr>
              <p:cNvPicPr/>
              <p:nvPr/>
            </p:nvPicPr>
            <p:blipFill>
              <a:blip r:embed="rId5"/>
              <a:stretch>
                <a:fillRect/>
              </a:stretch>
            </p:blipFill>
            <p:spPr>
              <a:xfrm>
                <a:off x="6260835" y="2309745"/>
                <a:ext cx="331668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B0B4A6F4-6F77-FF42-59FA-95F0E23F9836}"/>
                  </a:ext>
                </a:extLst>
              </p14:cNvPr>
              <p14:cNvContentPartPr/>
              <p14:nvPr/>
            </p14:nvContentPartPr>
            <p14:xfrm>
              <a:off x="1037955" y="3284625"/>
              <a:ext cx="2108520" cy="39600"/>
            </p14:xfrm>
          </p:contentPart>
        </mc:Choice>
        <mc:Fallback>
          <p:pic>
            <p:nvPicPr>
              <p:cNvPr id="6" name="Ink 5">
                <a:extLst>
                  <a:ext uri="{FF2B5EF4-FFF2-40B4-BE49-F238E27FC236}">
                    <a16:creationId xmlns:a16="http://schemas.microsoft.com/office/drawing/2014/main" id="{B0B4A6F4-6F77-FF42-59FA-95F0E23F9836}"/>
                  </a:ext>
                </a:extLst>
              </p:cNvPr>
              <p:cNvPicPr/>
              <p:nvPr/>
            </p:nvPicPr>
            <p:blipFill>
              <a:blip r:embed="rId7"/>
              <a:stretch>
                <a:fillRect/>
              </a:stretch>
            </p:blipFill>
            <p:spPr>
              <a:xfrm>
                <a:off x="983955" y="3176625"/>
                <a:ext cx="221616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3515D6CC-919F-BABA-9871-5DFBA8FC97AB}"/>
                  </a:ext>
                </a:extLst>
              </p14:cNvPr>
              <p14:cNvContentPartPr/>
              <p14:nvPr/>
            </p14:nvContentPartPr>
            <p14:xfrm>
              <a:off x="4485675" y="3284985"/>
              <a:ext cx="1502640" cy="58320"/>
            </p14:xfrm>
          </p:contentPart>
        </mc:Choice>
        <mc:Fallback>
          <p:pic>
            <p:nvPicPr>
              <p:cNvPr id="7" name="Ink 6">
                <a:extLst>
                  <a:ext uri="{FF2B5EF4-FFF2-40B4-BE49-F238E27FC236}">
                    <a16:creationId xmlns:a16="http://schemas.microsoft.com/office/drawing/2014/main" id="{3515D6CC-919F-BABA-9871-5DFBA8FC97AB}"/>
                  </a:ext>
                </a:extLst>
              </p:cNvPr>
              <p:cNvPicPr/>
              <p:nvPr/>
            </p:nvPicPr>
            <p:blipFill>
              <a:blip r:embed="rId9"/>
              <a:stretch>
                <a:fillRect/>
              </a:stretch>
            </p:blipFill>
            <p:spPr>
              <a:xfrm>
                <a:off x="4432035" y="3177345"/>
                <a:ext cx="1610280" cy="273960"/>
              </a:xfrm>
              <a:prstGeom prst="rect">
                <a:avLst/>
              </a:prstGeom>
            </p:spPr>
          </p:pic>
        </mc:Fallback>
      </mc:AlternateContent>
    </p:spTree>
    <p:extLst>
      <p:ext uri="{BB962C8B-B14F-4D97-AF65-F5344CB8AC3E}">
        <p14:creationId xmlns:p14="http://schemas.microsoft.com/office/powerpoint/2010/main" val="2430123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p:spPr>
        <p:txBody>
          <a:bodyPr/>
          <a:lstStyle/>
          <a:p>
            <a:r>
              <a:rPr lang="en-GB"/>
              <a:t>Invoice processing system</a:t>
            </a:r>
          </a:p>
        </p:txBody>
      </p:sp>
      <p:pic>
        <p:nvPicPr>
          <p:cNvPr id="37891" name="Picture 4" descr="10.9 object-model.eps                                          00002E9EDocs                           B1931E2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112" y="1834875"/>
            <a:ext cx="7924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6941713" y="3412901"/>
            <a:ext cx="4958366" cy="3139321"/>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pPr algn="just"/>
            <a:r>
              <a:rPr lang="en-US" dirty="0"/>
              <a:t>This system can issue invoices to customers, receive payments, and issue: receipts for these payments and reminders for unpaid invoices. Dashed arrows indicate that an object uses the attributes or services provided by another object.</a:t>
            </a:r>
            <a:endParaRPr lang="en-IN" dirty="0"/>
          </a:p>
        </p:txBody>
      </p:sp>
    </p:spTree>
    <p:extLst>
      <p:ext uri="{BB962C8B-B14F-4D97-AF65-F5344CB8AC3E}">
        <p14:creationId xmlns:p14="http://schemas.microsoft.com/office/powerpoint/2010/main" val="211775202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sz="3600" b="1" dirty="0"/>
              <a:t>Advantages of explicit architecture</a:t>
            </a:r>
            <a:endParaRPr lang="en-GB" b="1" dirty="0"/>
          </a:p>
        </p:txBody>
      </p:sp>
      <p:sp>
        <p:nvSpPr>
          <p:cNvPr id="8195" name="Rectangle 3"/>
          <p:cNvSpPr>
            <a:spLocks noGrp="1" noChangeArrowheads="1"/>
          </p:cNvSpPr>
          <p:nvPr>
            <p:ph type="body" idx="1"/>
          </p:nvPr>
        </p:nvSpPr>
        <p:spPr/>
        <p:txBody>
          <a:bodyPr/>
          <a:lstStyle/>
          <a:p>
            <a:r>
              <a:rPr lang="en-GB" dirty="0"/>
              <a:t>Stakeholder communication</a:t>
            </a:r>
          </a:p>
          <a:p>
            <a:pPr lvl="1"/>
            <a:r>
              <a:rPr lang="en-GB" dirty="0"/>
              <a:t>The architecture is a high level presentation of the system that may be used as a focus for discussion by a different system stakeholders</a:t>
            </a:r>
          </a:p>
          <a:p>
            <a:r>
              <a:rPr lang="en-GB" dirty="0"/>
              <a:t>System analysis</a:t>
            </a:r>
          </a:p>
          <a:p>
            <a:pPr lvl="1"/>
            <a:r>
              <a:rPr lang="en-GB" dirty="0"/>
              <a:t>Means that analysis of whether the system can meet its non-functional requirements is possible</a:t>
            </a:r>
          </a:p>
          <a:p>
            <a:r>
              <a:rPr lang="en-GB" dirty="0"/>
              <a:t>Large-scale reuse</a:t>
            </a:r>
          </a:p>
          <a:p>
            <a:pPr lvl="1"/>
            <a:r>
              <a:rPr lang="en-GB" dirty="0"/>
              <a:t>The system architecture is often the same for systems with similar requirements and so can the architecture may be reusable across a range of systems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20E9883-1CE0-2FBD-3B39-B92440EDAC44}"/>
                  </a:ext>
                </a:extLst>
              </p14:cNvPr>
              <p14:cNvContentPartPr/>
              <p14:nvPr/>
            </p14:nvContentPartPr>
            <p14:xfrm>
              <a:off x="1180875" y="1732305"/>
              <a:ext cx="4576680" cy="498240"/>
            </p14:xfrm>
          </p:contentPart>
        </mc:Choice>
        <mc:Fallback>
          <p:pic>
            <p:nvPicPr>
              <p:cNvPr id="2" name="Ink 1">
                <a:extLst>
                  <a:ext uri="{FF2B5EF4-FFF2-40B4-BE49-F238E27FC236}">
                    <a16:creationId xmlns:a16="http://schemas.microsoft.com/office/drawing/2014/main" id="{720E9883-1CE0-2FBD-3B39-B92440EDAC44}"/>
                  </a:ext>
                </a:extLst>
              </p:cNvPr>
              <p:cNvPicPr/>
              <p:nvPr/>
            </p:nvPicPr>
            <p:blipFill>
              <a:blip r:embed="rId3"/>
              <a:stretch>
                <a:fillRect/>
              </a:stretch>
            </p:blipFill>
            <p:spPr>
              <a:xfrm>
                <a:off x="1127235" y="1624305"/>
                <a:ext cx="4684320" cy="713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63EB836C-2AB4-7EF7-DF21-9F8D8A60074C}"/>
                  </a:ext>
                </a:extLst>
              </p14:cNvPr>
              <p14:cNvContentPartPr/>
              <p14:nvPr/>
            </p14:nvContentPartPr>
            <p14:xfrm>
              <a:off x="1323435" y="3314145"/>
              <a:ext cx="1948680" cy="59040"/>
            </p14:xfrm>
          </p:contentPart>
        </mc:Choice>
        <mc:Fallback>
          <p:pic>
            <p:nvPicPr>
              <p:cNvPr id="3" name="Ink 2">
                <a:extLst>
                  <a:ext uri="{FF2B5EF4-FFF2-40B4-BE49-F238E27FC236}">
                    <a16:creationId xmlns:a16="http://schemas.microsoft.com/office/drawing/2014/main" id="{63EB836C-2AB4-7EF7-DF21-9F8D8A60074C}"/>
                  </a:ext>
                </a:extLst>
              </p:cNvPr>
              <p:cNvPicPr/>
              <p:nvPr/>
            </p:nvPicPr>
            <p:blipFill>
              <a:blip r:embed="rId5"/>
              <a:stretch>
                <a:fillRect/>
              </a:stretch>
            </p:blipFill>
            <p:spPr>
              <a:xfrm>
                <a:off x="1269795" y="3206505"/>
                <a:ext cx="205632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D61F9EBC-E04B-456B-B763-517FD64C8967}"/>
                  </a:ext>
                </a:extLst>
              </p14:cNvPr>
              <p14:cNvContentPartPr/>
              <p14:nvPr/>
            </p14:nvContentPartPr>
            <p14:xfrm>
              <a:off x="2857035" y="4369305"/>
              <a:ext cx="1404000" cy="183600"/>
            </p14:xfrm>
          </p:contentPart>
        </mc:Choice>
        <mc:Fallback>
          <p:pic>
            <p:nvPicPr>
              <p:cNvPr id="4" name="Ink 3">
                <a:extLst>
                  <a:ext uri="{FF2B5EF4-FFF2-40B4-BE49-F238E27FC236}">
                    <a16:creationId xmlns:a16="http://schemas.microsoft.com/office/drawing/2014/main" id="{D61F9EBC-E04B-456B-B763-517FD64C8967}"/>
                  </a:ext>
                </a:extLst>
              </p:cNvPr>
              <p:cNvPicPr/>
              <p:nvPr/>
            </p:nvPicPr>
            <p:blipFill>
              <a:blip r:embed="rId7"/>
              <a:stretch>
                <a:fillRect/>
              </a:stretch>
            </p:blipFill>
            <p:spPr>
              <a:xfrm>
                <a:off x="2803395" y="4261305"/>
                <a:ext cx="1511640" cy="399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EB704A7E-F6D0-9F0B-430A-01F55E62FE2A}"/>
                  </a:ext>
                </a:extLst>
              </p14:cNvPr>
              <p14:cNvContentPartPr/>
              <p14:nvPr/>
            </p14:nvContentPartPr>
            <p14:xfrm>
              <a:off x="7743675" y="3675945"/>
              <a:ext cx="360" cy="360"/>
            </p14:xfrm>
          </p:contentPart>
        </mc:Choice>
        <mc:Fallback>
          <p:pic>
            <p:nvPicPr>
              <p:cNvPr id="5" name="Ink 4">
                <a:extLst>
                  <a:ext uri="{FF2B5EF4-FFF2-40B4-BE49-F238E27FC236}">
                    <a16:creationId xmlns:a16="http://schemas.microsoft.com/office/drawing/2014/main" id="{EB704A7E-F6D0-9F0B-430A-01F55E62FE2A}"/>
                  </a:ext>
                </a:extLst>
              </p:cNvPr>
              <p:cNvPicPr/>
              <p:nvPr/>
            </p:nvPicPr>
            <p:blipFill>
              <a:blip r:embed="rId9"/>
              <a:stretch>
                <a:fillRect/>
              </a:stretch>
            </p:blipFill>
            <p:spPr>
              <a:xfrm>
                <a:off x="7689675" y="3568305"/>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66452817-5B84-E315-5F6F-08342512E6EA}"/>
                  </a:ext>
                </a:extLst>
              </p14:cNvPr>
              <p14:cNvContentPartPr/>
              <p14:nvPr/>
            </p14:nvContentPartPr>
            <p14:xfrm>
              <a:off x="7743675" y="3675945"/>
              <a:ext cx="360" cy="360"/>
            </p14:xfrm>
          </p:contentPart>
        </mc:Choice>
        <mc:Fallback>
          <p:pic>
            <p:nvPicPr>
              <p:cNvPr id="6" name="Ink 5">
                <a:extLst>
                  <a:ext uri="{FF2B5EF4-FFF2-40B4-BE49-F238E27FC236}">
                    <a16:creationId xmlns:a16="http://schemas.microsoft.com/office/drawing/2014/main" id="{66452817-5B84-E315-5F6F-08342512E6EA}"/>
                  </a:ext>
                </a:extLst>
              </p:cNvPr>
              <p:cNvPicPr/>
              <p:nvPr/>
            </p:nvPicPr>
            <p:blipFill>
              <a:blip r:embed="rId9"/>
              <a:stretch>
                <a:fillRect/>
              </a:stretch>
            </p:blipFill>
            <p:spPr>
              <a:xfrm>
                <a:off x="7689675" y="3568305"/>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F3B6E43B-3B08-2AEB-F027-3CF3EAC868CF}"/>
                  </a:ext>
                </a:extLst>
              </p14:cNvPr>
              <p14:cNvContentPartPr/>
              <p14:nvPr/>
            </p14:nvContentPartPr>
            <p14:xfrm>
              <a:off x="7515075" y="3666945"/>
              <a:ext cx="437400" cy="94680"/>
            </p14:xfrm>
          </p:contentPart>
        </mc:Choice>
        <mc:Fallback>
          <p:pic>
            <p:nvPicPr>
              <p:cNvPr id="7" name="Ink 6">
                <a:extLst>
                  <a:ext uri="{FF2B5EF4-FFF2-40B4-BE49-F238E27FC236}">
                    <a16:creationId xmlns:a16="http://schemas.microsoft.com/office/drawing/2014/main" id="{F3B6E43B-3B08-2AEB-F027-3CF3EAC868CF}"/>
                  </a:ext>
                </a:extLst>
              </p:cNvPr>
              <p:cNvPicPr/>
              <p:nvPr/>
            </p:nvPicPr>
            <p:blipFill>
              <a:blip r:embed="rId12"/>
              <a:stretch>
                <a:fillRect/>
              </a:stretch>
            </p:blipFill>
            <p:spPr>
              <a:xfrm>
                <a:off x="7461435" y="3558945"/>
                <a:ext cx="54504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 name="Ink 7">
                <a:extLst>
                  <a:ext uri="{FF2B5EF4-FFF2-40B4-BE49-F238E27FC236}">
                    <a16:creationId xmlns:a16="http://schemas.microsoft.com/office/drawing/2014/main" id="{99643415-68FF-E6C7-ACC5-DF06E5EA7938}"/>
                  </a:ext>
                </a:extLst>
              </p14:cNvPr>
              <p14:cNvContentPartPr/>
              <p14:nvPr/>
            </p14:nvContentPartPr>
            <p14:xfrm>
              <a:off x="8629275" y="3590625"/>
              <a:ext cx="1604880" cy="183960"/>
            </p14:xfrm>
          </p:contentPart>
        </mc:Choice>
        <mc:Fallback>
          <p:pic>
            <p:nvPicPr>
              <p:cNvPr id="8" name="Ink 7">
                <a:extLst>
                  <a:ext uri="{FF2B5EF4-FFF2-40B4-BE49-F238E27FC236}">
                    <a16:creationId xmlns:a16="http://schemas.microsoft.com/office/drawing/2014/main" id="{99643415-68FF-E6C7-ACC5-DF06E5EA7938}"/>
                  </a:ext>
                </a:extLst>
              </p:cNvPr>
              <p:cNvPicPr/>
              <p:nvPr/>
            </p:nvPicPr>
            <p:blipFill>
              <a:blip r:embed="rId14"/>
              <a:stretch>
                <a:fillRect/>
              </a:stretch>
            </p:blipFill>
            <p:spPr>
              <a:xfrm>
                <a:off x="8575275" y="3482625"/>
                <a:ext cx="1712520" cy="3996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 name="Ink 8">
                <a:extLst>
                  <a:ext uri="{FF2B5EF4-FFF2-40B4-BE49-F238E27FC236}">
                    <a16:creationId xmlns:a16="http://schemas.microsoft.com/office/drawing/2014/main" id="{C62B9D38-3C23-2815-2CF5-85B797A6DED2}"/>
                  </a:ext>
                </a:extLst>
              </p14:cNvPr>
              <p14:cNvContentPartPr/>
              <p14:nvPr/>
            </p14:nvContentPartPr>
            <p14:xfrm>
              <a:off x="1694955" y="3981225"/>
              <a:ext cx="1384920" cy="82440"/>
            </p14:xfrm>
          </p:contentPart>
        </mc:Choice>
        <mc:Fallback>
          <p:pic>
            <p:nvPicPr>
              <p:cNvPr id="9" name="Ink 8">
                <a:extLst>
                  <a:ext uri="{FF2B5EF4-FFF2-40B4-BE49-F238E27FC236}">
                    <a16:creationId xmlns:a16="http://schemas.microsoft.com/office/drawing/2014/main" id="{C62B9D38-3C23-2815-2CF5-85B797A6DED2}"/>
                  </a:ext>
                </a:extLst>
              </p:cNvPr>
              <p:cNvPicPr/>
              <p:nvPr/>
            </p:nvPicPr>
            <p:blipFill>
              <a:blip r:embed="rId16"/>
              <a:stretch>
                <a:fillRect/>
              </a:stretch>
            </p:blipFill>
            <p:spPr>
              <a:xfrm>
                <a:off x="1641315" y="3873225"/>
                <a:ext cx="149256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 name="Ink 9">
                <a:extLst>
                  <a:ext uri="{FF2B5EF4-FFF2-40B4-BE49-F238E27FC236}">
                    <a16:creationId xmlns:a16="http://schemas.microsoft.com/office/drawing/2014/main" id="{097CFD9B-24B3-BC27-C97D-7ED278C95D2C}"/>
                  </a:ext>
                </a:extLst>
              </p14:cNvPr>
              <p14:cNvContentPartPr/>
              <p14:nvPr/>
            </p14:nvContentPartPr>
            <p14:xfrm>
              <a:off x="3152595" y="4876185"/>
              <a:ext cx="966240" cy="48600"/>
            </p14:xfrm>
          </p:contentPart>
        </mc:Choice>
        <mc:Fallback>
          <p:pic>
            <p:nvPicPr>
              <p:cNvPr id="10" name="Ink 9">
                <a:extLst>
                  <a:ext uri="{FF2B5EF4-FFF2-40B4-BE49-F238E27FC236}">
                    <a16:creationId xmlns:a16="http://schemas.microsoft.com/office/drawing/2014/main" id="{097CFD9B-24B3-BC27-C97D-7ED278C95D2C}"/>
                  </a:ext>
                </a:extLst>
              </p:cNvPr>
              <p:cNvPicPr/>
              <p:nvPr/>
            </p:nvPicPr>
            <p:blipFill>
              <a:blip r:embed="rId18"/>
              <a:stretch>
                <a:fillRect/>
              </a:stretch>
            </p:blipFill>
            <p:spPr>
              <a:xfrm>
                <a:off x="3098595" y="4768545"/>
                <a:ext cx="107388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1" name="Ink 10">
                <a:extLst>
                  <a:ext uri="{FF2B5EF4-FFF2-40B4-BE49-F238E27FC236}">
                    <a16:creationId xmlns:a16="http://schemas.microsoft.com/office/drawing/2014/main" id="{DCE54112-89BC-8AA9-FE6E-BB9E479DB343}"/>
                  </a:ext>
                </a:extLst>
              </p14:cNvPr>
              <p14:cNvContentPartPr/>
              <p14:nvPr/>
            </p14:nvContentPartPr>
            <p14:xfrm>
              <a:off x="7791195" y="5313585"/>
              <a:ext cx="885960" cy="20520"/>
            </p14:xfrm>
          </p:contentPart>
        </mc:Choice>
        <mc:Fallback>
          <p:pic>
            <p:nvPicPr>
              <p:cNvPr id="11" name="Ink 10">
                <a:extLst>
                  <a:ext uri="{FF2B5EF4-FFF2-40B4-BE49-F238E27FC236}">
                    <a16:creationId xmlns:a16="http://schemas.microsoft.com/office/drawing/2014/main" id="{DCE54112-89BC-8AA9-FE6E-BB9E479DB343}"/>
                  </a:ext>
                </a:extLst>
              </p:cNvPr>
              <p:cNvPicPr/>
              <p:nvPr/>
            </p:nvPicPr>
            <p:blipFill>
              <a:blip r:embed="rId20"/>
              <a:stretch>
                <a:fillRect/>
              </a:stretch>
            </p:blipFill>
            <p:spPr>
              <a:xfrm>
                <a:off x="7737195" y="5205585"/>
                <a:ext cx="993600" cy="236160"/>
              </a:xfrm>
              <a:prstGeom prst="rect">
                <a:avLst/>
              </a:prstGeom>
            </p:spPr>
          </p:pic>
        </mc:Fallback>
      </mc:AlternateContent>
    </p:spTree>
    <p:extLst>
      <p:ext uri="{BB962C8B-B14F-4D97-AF65-F5344CB8AC3E}">
        <p14:creationId xmlns:p14="http://schemas.microsoft.com/office/powerpoint/2010/main" val="447038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4126"/>
          </a:xfrm>
        </p:spPr>
        <p:txBody>
          <a:bodyPr/>
          <a:lstStyle/>
          <a:p>
            <a:r>
              <a:rPr lang="en-IN" dirty="0"/>
              <a:t>Function-oriented pipelining</a:t>
            </a:r>
          </a:p>
        </p:txBody>
      </p:sp>
      <p:sp>
        <p:nvSpPr>
          <p:cNvPr id="3" name="Content Placeholder 2"/>
          <p:cNvSpPr>
            <a:spLocks noGrp="1"/>
          </p:cNvSpPr>
          <p:nvPr>
            <p:ph idx="1"/>
          </p:nvPr>
        </p:nvSpPr>
        <p:spPr>
          <a:xfrm>
            <a:off x="838200" y="1249252"/>
            <a:ext cx="10515600" cy="4927711"/>
          </a:xfrm>
        </p:spPr>
        <p:txBody>
          <a:bodyPr/>
          <a:lstStyle/>
          <a:p>
            <a:r>
              <a:rPr lang="en-US" dirty="0"/>
              <a:t>In a function-oriented pipeline or data-flow model, functional transformations process their inputs and produce outputs</a:t>
            </a:r>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63694E3-6B9A-E17D-B741-46BE889E4168}"/>
                  </a:ext>
                </a:extLst>
              </p14:cNvPr>
              <p14:cNvContentPartPr/>
              <p14:nvPr/>
            </p14:nvContentPartPr>
            <p14:xfrm>
              <a:off x="8600475" y="1504785"/>
              <a:ext cx="1500840" cy="67320"/>
            </p14:xfrm>
          </p:contentPart>
        </mc:Choice>
        <mc:Fallback>
          <p:pic>
            <p:nvPicPr>
              <p:cNvPr id="4" name="Ink 3">
                <a:extLst>
                  <a:ext uri="{FF2B5EF4-FFF2-40B4-BE49-F238E27FC236}">
                    <a16:creationId xmlns:a16="http://schemas.microsoft.com/office/drawing/2014/main" id="{963694E3-6B9A-E17D-B741-46BE889E4168}"/>
                  </a:ext>
                </a:extLst>
              </p:cNvPr>
              <p:cNvPicPr/>
              <p:nvPr/>
            </p:nvPicPr>
            <p:blipFill>
              <a:blip r:embed="rId3"/>
              <a:stretch>
                <a:fillRect/>
              </a:stretch>
            </p:blipFill>
            <p:spPr>
              <a:xfrm>
                <a:off x="8546835" y="1396785"/>
                <a:ext cx="160848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16DB9B84-296D-D2C1-67CE-F02F66041860}"/>
                  </a:ext>
                </a:extLst>
              </p14:cNvPr>
              <p14:cNvContentPartPr/>
              <p14:nvPr/>
            </p14:nvContentPartPr>
            <p14:xfrm>
              <a:off x="1323435" y="2075745"/>
              <a:ext cx="1528200" cy="10080"/>
            </p14:xfrm>
          </p:contentPart>
        </mc:Choice>
        <mc:Fallback>
          <p:pic>
            <p:nvPicPr>
              <p:cNvPr id="5" name="Ink 4">
                <a:extLst>
                  <a:ext uri="{FF2B5EF4-FFF2-40B4-BE49-F238E27FC236}">
                    <a16:creationId xmlns:a16="http://schemas.microsoft.com/office/drawing/2014/main" id="{16DB9B84-296D-D2C1-67CE-F02F66041860}"/>
                  </a:ext>
                </a:extLst>
              </p:cNvPr>
              <p:cNvPicPr/>
              <p:nvPr/>
            </p:nvPicPr>
            <p:blipFill>
              <a:blip r:embed="rId5"/>
              <a:stretch>
                <a:fillRect/>
              </a:stretch>
            </p:blipFill>
            <p:spPr>
              <a:xfrm>
                <a:off x="1269795" y="1968105"/>
                <a:ext cx="163584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6FBD354F-3DAC-C0F4-8082-C945EF437CE3}"/>
                  </a:ext>
                </a:extLst>
              </p14:cNvPr>
              <p14:cNvContentPartPr/>
              <p14:nvPr/>
            </p14:nvContentPartPr>
            <p14:xfrm>
              <a:off x="5390715" y="1832025"/>
              <a:ext cx="1313640" cy="63360"/>
            </p14:xfrm>
          </p:contentPart>
        </mc:Choice>
        <mc:Fallback>
          <p:pic>
            <p:nvPicPr>
              <p:cNvPr id="6" name="Ink 5">
                <a:extLst>
                  <a:ext uri="{FF2B5EF4-FFF2-40B4-BE49-F238E27FC236}">
                    <a16:creationId xmlns:a16="http://schemas.microsoft.com/office/drawing/2014/main" id="{6FBD354F-3DAC-C0F4-8082-C945EF437CE3}"/>
                  </a:ext>
                </a:extLst>
              </p:cNvPr>
              <p:cNvPicPr/>
              <p:nvPr/>
            </p:nvPicPr>
            <p:blipFill>
              <a:blip r:embed="rId7"/>
              <a:stretch>
                <a:fillRect/>
              </a:stretch>
            </p:blipFill>
            <p:spPr>
              <a:xfrm>
                <a:off x="5337075" y="1724385"/>
                <a:ext cx="142128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BBD90062-1564-3A7A-F453-ED7D6E012A6F}"/>
                  </a:ext>
                </a:extLst>
              </p14:cNvPr>
              <p14:cNvContentPartPr/>
              <p14:nvPr/>
            </p14:nvContentPartPr>
            <p14:xfrm>
              <a:off x="8600475" y="1836345"/>
              <a:ext cx="1209960" cy="102240"/>
            </p14:xfrm>
          </p:contentPart>
        </mc:Choice>
        <mc:Fallback>
          <p:pic>
            <p:nvPicPr>
              <p:cNvPr id="7" name="Ink 6">
                <a:extLst>
                  <a:ext uri="{FF2B5EF4-FFF2-40B4-BE49-F238E27FC236}">
                    <a16:creationId xmlns:a16="http://schemas.microsoft.com/office/drawing/2014/main" id="{BBD90062-1564-3A7A-F453-ED7D6E012A6F}"/>
                  </a:ext>
                </a:extLst>
              </p:cNvPr>
              <p:cNvPicPr/>
              <p:nvPr/>
            </p:nvPicPr>
            <p:blipFill>
              <a:blip r:embed="rId9"/>
              <a:stretch>
                <a:fillRect/>
              </a:stretch>
            </p:blipFill>
            <p:spPr>
              <a:xfrm>
                <a:off x="8546835" y="1728345"/>
                <a:ext cx="1317600" cy="317880"/>
              </a:xfrm>
              <a:prstGeom prst="rect">
                <a:avLst/>
              </a:prstGeom>
            </p:spPr>
          </p:pic>
        </mc:Fallback>
      </mc:AlternateContent>
    </p:spTree>
    <p:extLst>
      <p:ext uri="{BB962C8B-B14F-4D97-AF65-F5344CB8AC3E}">
        <p14:creationId xmlns:p14="http://schemas.microsoft.com/office/powerpoint/2010/main" val="1049767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p:spPr>
        <p:txBody>
          <a:bodyPr/>
          <a:lstStyle/>
          <a:p>
            <a:r>
              <a:rPr lang="en-GB"/>
              <a:t>Invoice processing system</a:t>
            </a:r>
          </a:p>
        </p:txBody>
      </p:sp>
      <p:pic>
        <p:nvPicPr>
          <p:cNvPr id="39939"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601" y="2349500"/>
            <a:ext cx="8907463"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Rectangle 1"/>
          <p:cNvSpPr/>
          <p:nvPr/>
        </p:nvSpPr>
        <p:spPr>
          <a:xfrm>
            <a:off x="5257800" y="4629834"/>
            <a:ext cx="6096000" cy="646331"/>
          </a:xfrm>
          <a:prstGeom prst="rect">
            <a:avLst/>
          </a:prstGeom>
        </p:spPr>
        <p:txBody>
          <a:bodyPr>
            <a:spAutoFit/>
          </a:bodyPr>
          <a:lstStyle/>
          <a:p>
            <a:r>
              <a:rPr lang="en-US" dirty="0"/>
              <a:t>The object model is more abstract as it does not include information about the sequence of operations.</a:t>
            </a:r>
            <a:endParaRPr lang="en-IN" dirty="0"/>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F299C301-9B59-2F47-B7A1-E9D555DDBF99}"/>
                  </a:ext>
                </a:extLst>
              </p14:cNvPr>
              <p14:cNvContentPartPr/>
              <p14:nvPr/>
            </p14:nvContentPartPr>
            <p14:xfrm>
              <a:off x="7505355" y="5046465"/>
              <a:ext cx="886680" cy="250200"/>
            </p14:xfrm>
          </p:contentPart>
        </mc:Choice>
        <mc:Fallback>
          <p:pic>
            <p:nvPicPr>
              <p:cNvPr id="3" name="Ink 2">
                <a:extLst>
                  <a:ext uri="{FF2B5EF4-FFF2-40B4-BE49-F238E27FC236}">
                    <a16:creationId xmlns:a16="http://schemas.microsoft.com/office/drawing/2014/main" id="{F299C301-9B59-2F47-B7A1-E9D555DDBF99}"/>
                  </a:ext>
                </a:extLst>
              </p:cNvPr>
              <p:cNvPicPr/>
              <p:nvPr/>
            </p:nvPicPr>
            <p:blipFill>
              <a:blip r:embed="rId4"/>
              <a:stretch>
                <a:fillRect/>
              </a:stretch>
            </p:blipFill>
            <p:spPr>
              <a:xfrm>
                <a:off x="7451715" y="4938465"/>
                <a:ext cx="994320" cy="465840"/>
              </a:xfrm>
              <a:prstGeom prst="rect">
                <a:avLst/>
              </a:prstGeom>
            </p:spPr>
          </p:pic>
        </mc:Fallback>
      </mc:AlternateContent>
    </p:spTree>
    <p:extLst>
      <p:ext uri="{BB962C8B-B14F-4D97-AF65-F5344CB8AC3E}">
        <p14:creationId xmlns:p14="http://schemas.microsoft.com/office/powerpoint/2010/main" val="114377584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lstStyle/>
          <a:p>
            <a:pPr algn="ctr"/>
            <a:r>
              <a:rPr lang="en-IN" b="1" dirty="0"/>
              <a:t>Control styles</a:t>
            </a:r>
            <a:endParaRPr lang="en-GB" b="1" dirty="0"/>
          </a:p>
        </p:txBody>
      </p:sp>
      <p:sp>
        <p:nvSpPr>
          <p:cNvPr id="26627" name="Rectangle 3"/>
          <p:cNvSpPr>
            <a:spLocks noGrp="1" noChangeArrowheads="1"/>
          </p:cNvSpPr>
          <p:nvPr>
            <p:ph type="body" idx="1"/>
          </p:nvPr>
        </p:nvSpPr>
        <p:spPr>
          <a:noFill/>
        </p:spPr>
        <p:txBody>
          <a:bodyPr/>
          <a:lstStyle/>
          <a:p>
            <a:r>
              <a:rPr lang="en-GB" dirty="0"/>
              <a:t>Are concerned with the control flow between sub-systems.</a:t>
            </a:r>
          </a:p>
          <a:p>
            <a:pPr marL="0" indent="0">
              <a:buNone/>
            </a:pPr>
            <a:r>
              <a:rPr lang="en-US" dirty="0"/>
              <a:t>There are two generic control styles that are used in software systems:</a:t>
            </a:r>
            <a:endParaRPr lang="en-GB" dirty="0"/>
          </a:p>
          <a:p>
            <a:r>
              <a:rPr lang="en-GB" dirty="0"/>
              <a:t>Centralised control</a:t>
            </a:r>
          </a:p>
          <a:p>
            <a:pPr lvl="1"/>
            <a:r>
              <a:rPr lang="en-GB" dirty="0"/>
              <a:t>One sub-system has overall responsibility for control and starts and stops other sub-systems</a:t>
            </a:r>
          </a:p>
          <a:p>
            <a:r>
              <a:rPr lang="en-GB" dirty="0"/>
              <a:t>Event-based control</a:t>
            </a:r>
          </a:p>
          <a:p>
            <a:pPr lvl="1"/>
            <a:r>
              <a:rPr lang="en-GB" dirty="0"/>
              <a:t>Each sub-system can respond to externally generated events from other sub-systems or the system’s environment</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EE2B650-D065-BF9E-F2AC-94DDCE4493F0}"/>
                  </a:ext>
                </a:extLst>
              </p14:cNvPr>
              <p14:cNvContentPartPr/>
              <p14:nvPr/>
            </p14:nvContentPartPr>
            <p14:xfrm>
              <a:off x="4686195" y="1951905"/>
              <a:ext cx="5023440" cy="182520"/>
            </p14:xfrm>
          </p:contentPart>
        </mc:Choice>
        <mc:Fallback>
          <p:pic>
            <p:nvPicPr>
              <p:cNvPr id="2" name="Ink 1">
                <a:extLst>
                  <a:ext uri="{FF2B5EF4-FFF2-40B4-BE49-F238E27FC236}">
                    <a16:creationId xmlns:a16="http://schemas.microsoft.com/office/drawing/2014/main" id="{6EE2B650-D065-BF9E-F2AC-94DDCE4493F0}"/>
                  </a:ext>
                </a:extLst>
              </p:cNvPr>
              <p:cNvPicPr/>
              <p:nvPr/>
            </p:nvPicPr>
            <p:blipFill>
              <a:blip r:embed="rId3"/>
              <a:stretch>
                <a:fillRect/>
              </a:stretch>
            </p:blipFill>
            <p:spPr>
              <a:xfrm>
                <a:off x="4632195" y="1844265"/>
                <a:ext cx="513108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3E163ABE-0664-0D11-E899-103213A71449}"/>
                  </a:ext>
                </a:extLst>
              </p14:cNvPr>
              <p14:cNvContentPartPr/>
              <p14:nvPr/>
            </p14:nvContentPartPr>
            <p14:xfrm>
              <a:off x="1171155" y="3085905"/>
              <a:ext cx="1882800" cy="222840"/>
            </p14:xfrm>
          </p:contentPart>
        </mc:Choice>
        <mc:Fallback>
          <p:pic>
            <p:nvPicPr>
              <p:cNvPr id="3" name="Ink 2">
                <a:extLst>
                  <a:ext uri="{FF2B5EF4-FFF2-40B4-BE49-F238E27FC236}">
                    <a16:creationId xmlns:a16="http://schemas.microsoft.com/office/drawing/2014/main" id="{3E163ABE-0664-0D11-E899-103213A71449}"/>
                  </a:ext>
                </a:extLst>
              </p:cNvPr>
              <p:cNvPicPr/>
              <p:nvPr/>
            </p:nvPicPr>
            <p:blipFill>
              <a:blip r:embed="rId5"/>
              <a:stretch>
                <a:fillRect/>
              </a:stretch>
            </p:blipFill>
            <p:spPr>
              <a:xfrm>
                <a:off x="1117515" y="2977905"/>
                <a:ext cx="1990440" cy="438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D579BC78-C2BB-30BC-5392-937BFD3C02FD}"/>
                  </a:ext>
                </a:extLst>
              </p14:cNvPr>
              <p14:cNvContentPartPr/>
              <p14:nvPr/>
            </p14:nvContentPartPr>
            <p14:xfrm>
              <a:off x="1380675" y="4256985"/>
              <a:ext cx="1190160" cy="39240"/>
            </p14:xfrm>
          </p:contentPart>
        </mc:Choice>
        <mc:Fallback>
          <p:pic>
            <p:nvPicPr>
              <p:cNvPr id="4" name="Ink 3">
                <a:extLst>
                  <a:ext uri="{FF2B5EF4-FFF2-40B4-BE49-F238E27FC236}">
                    <a16:creationId xmlns:a16="http://schemas.microsoft.com/office/drawing/2014/main" id="{D579BC78-C2BB-30BC-5392-937BFD3C02FD}"/>
                  </a:ext>
                </a:extLst>
              </p:cNvPr>
              <p:cNvPicPr/>
              <p:nvPr/>
            </p:nvPicPr>
            <p:blipFill>
              <a:blip r:embed="rId7"/>
              <a:stretch>
                <a:fillRect/>
              </a:stretch>
            </p:blipFill>
            <p:spPr>
              <a:xfrm>
                <a:off x="1327035" y="4149345"/>
                <a:ext cx="129780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EC2AB646-8423-097D-A816-F2BB1FD1810A}"/>
                  </a:ext>
                </a:extLst>
              </p14:cNvPr>
              <p14:cNvContentPartPr/>
              <p14:nvPr/>
            </p14:nvContentPartPr>
            <p14:xfrm>
              <a:off x="1247475" y="3018225"/>
              <a:ext cx="1550160" cy="227160"/>
            </p14:xfrm>
          </p:contentPart>
        </mc:Choice>
        <mc:Fallback>
          <p:pic>
            <p:nvPicPr>
              <p:cNvPr id="5" name="Ink 4">
                <a:extLst>
                  <a:ext uri="{FF2B5EF4-FFF2-40B4-BE49-F238E27FC236}">
                    <a16:creationId xmlns:a16="http://schemas.microsoft.com/office/drawing/2014/main" id="{EC2AB646-8423-097D-A816-F2BB1FD1810A}"/>
                  </a:ext>
                </a:extLst>
              </p:cNvPr>
              <p:cNvPicPr/>
              <p:nvPr/>
            </p:nvPicPr>
            <p:blipFill>
              <a:blip r:embed="rId9"/>
              <a:stretch>
                <a:fillRect/>
              </a:stretch>
            </p:blipFill>
            <p:spPr>
              <a:xfrm>
                <a:off x="1193475" y="2910225"/>
                <a:ext cx="1657800" cy="442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F0B634B6-B266-0450-ECF3-DFCE7B12BF13}"/>
                  </a:ext>
                </a:extLst>
              </p14:cNvPr>
              <p14:cNvContentPartPr/>
              <p14:nvPr/>
            </p14:nvContentPartPr>
            <p14:xfrm>
              <a:off x="1141275" y="2864145"/>
              <a:ext cx="378360" cy="383040"/>
            </p14:xfrm>
          </p:contentPart>
        </mc:Choice>
        <mc:Fallback>
          <p:pic>
            <p:nvPicPr>
              <p:cNvPr id="6" name="Ink 5">
                <a:extLst>
                  <a:ext uri="{FF2B5EF4-FFF2-40B4-BE49-F238E27FC236}">
                    <a16:creationId xmlns:a16="http://schemas.microsoft.com/office/drawing/2014/main" id="{F0B634B6-B266-0450-ECF3-DFCE7B12BF13}"/>
                  </a:ext>
                </a:extLst>
              </p:cNvPr>
              <p:cNvPicPr/>
              <p:nvPr/>
            </p:nvPicPr>
            <p:blipFill>
              <a:blip r:embed="rId11"/>
              <a:stretch>
                <a:fillRect/>
              </a:stretch>
            </p:blipFill>
            <p:spPr>
              <a:xfrm>
                <a:off x="1087275" y="2756505"/>
                <a:ext cx="486000" cy="598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1E7BA285-1CBE-CD4B-23D0-6583C737C205}"/>
                  </a:ext>
                </a:extLst>
              </p14:cNvPr>
              <p14:cNvContentPartPr/>
              <p14:nvPr/>
            </p14:nvContentPartPr>
            <p14:xfrm>
              <a:off x="1609635" y="4697625"/>
              <a:ext cx="2101680" cy="27360"/>
            </p14:xfrm>
          </p:contentPart>
        </mc:Choice>
        <mc:Fallback>
          <p:pic>
            <p:nvPicPr>
              <p:cNvPr id="7" name="Ink 6">
                <a:extLst>
                  <a:ext uri="{FF2B5EF4-FFF2-40B4-BE49-F238E27FC236}">
                    <a16:creationId xmlns:a16="http://schemas.microsoft.com/office/drawing/2014/main" id="{1E7BA285-1CBE-CD4B-23D0-6583C737C205}"/>
                  </a:ext>
                </a:extLst>
              </p:cNvPr>
              <p:cNvPicPr/>
              <p:nvPr/>
            </p:nvPicPr>
            <p:blipFill>
              <a:blip r:embed="rId13"/>
              <a:stretch>
                <a:fillRect/>
              </a:stretch>
            </p:blipFill>
            <p:spPr>
              <a:xfrm>
                <a:off x="1555995" y="4589625"/>
                <a:ext cx="220932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DA26FAE9-B61C-BDAF-DCAF-6D63136D2D7E}"/>
                  </a:ext>
                </a:extLst>
              </p14:cNvPr>
              <p14:cNvContentPartPr/>
              <p14:nvPr/>
            </p14:nvContentPartPr>
            <p14:xfrm>
              <a:off x="4285875" y="4676385"/>
              <a:ext cx="1035360" cy="20160"/>
            </p14:xfrm>
          </p:contentPart>
        </mc:Choice>
        <mc:Fallback>
          <p:pic>
            <p:nvPicPr>
              <p:cNvPr id="8" name="Ink 7">
                <a:extLst>
                  <a:ext uri="{FF2B5EF4-FFF2-40B4-BE49-F238E27FC236}">
                    <a16:creationId xmlns:a16="http://schemas.microsoft.com/office/drawing/2014/main" id="{DA26FAE9-B61C-BDAF-DCAF-6D63136D2D7E}"/>
                  </a:ext>
                </a:extLst>
              </p:cNvPr>
              <p:cNvPicPr/>
              <p:nvPr/>
            </p:nvPicPr>
            <p:blipFill>
              <a:blip r:embed="rId15"/>
              <a:stretch>
                <a:fillRect/>
              </a:stretch>
            </p:blipFill>
            <p:spPr>
              <a:xfrm>
                <a:off x="4232235" y="4568745"/>
                <a:ext cx="114300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A4C5522B-5902-71BD-4ED2-EA45FE19D729}"/>
                  </a:ext>
                </a:extLst>
              </p14:cNvPr>
              <p14:cNvContentPartPr/>
              <p14:nvPr/>
            </p14:nvContentPartPr>
            <p14:xfrm>
              <a:off x="5638755" y="4676385"/>
              <a:ext cx="3351960" cy="82440"/>
            </p14:xfrm>
          </p:contentPart>
        </mc:Choice>
        <mc:Fallback>
          <p:pic>
            <p:nvPicPr>
              <p:cNvPr id="9" name="Ink 8">
                <a:extLst>
                  <a:ext uri="{FF2B5EF4-FFF2-40B4-BE49-F238E27FC236}">
                    <a16:creationId xmlns:a16="http://schemas.microsoft.com/office/drawing/2014/main" id="{A4C5522B-5902-71BD-4ED2-EA45FE19D729}"/>
                  </a:ext>
                </a:extLst>
              </p:cNvPr>
              <p:cNvPicPr/>
              <p:nvPr/>
            </p:nvPicPr>
            <p:blipFill>
              <a:blip r:embed="rId17"/>
              <a:stretch>
                <a:fillRect/>
              </a:stretch>
            </p:blipFill>
            <p:spPr>
              <a:xfrm>
                <a:off x="5584755" y="4568385"/>
                <a:ext cx="3459600" cy="298080"/>
              </a:xfrm>
              <a:prstGeom prst="rect">
                <a:avLst/>
              </a:prstGeom>
            </p:spPr>
          </p:pic>
        </mc:Fallback>
      </mc:AlternateContent>
    </p:spTree>
    <p:extLst>
      <p:ext uri="{BB962C8B-B14F-4D97-AF65-F5344CB8AC3E}">
        <p14:creationId xmlns:p14="http://schemas.microsoft.com/office/powerpoint/2010/main" val="271694759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lstStyle/>
          <a:p>
            <a:pPr algn="ctr"/>
            <a:r>
              <a:rPr lang="en-GB" b="1" dirty="0"/>
              <a:t>Centralised control</a:t>
            </a:r>
          </a:p>
        </p:txBody>
      </p:sp>
      <p:sp>
        <p:nvSpPr>
          <p:cNvPr id="27651" name="Rectangle 3"/>
          <p:cNvSpPr>
            <a:spLocks noGrp="1" noChangeArrowheads="1"/>
          </p:cNvSpPr>
          <p:nvPr>
            <p:ph type="body" idx="1"/>
          </p:nvPr>
        </p:nvSpPr>
        <p:spPr>
          <a:noFill/>
        </p:spPr>
        <p:txBody>
          <a:bodyPr/>
          <a:lstStyle/>
          <a:p>
            <a:pPr marL="0" indent="0">
              <a:buNone/>
            </a:pPr>
            <a:r>
              <a:rPr lang="en-US" dirty="0"/>
              <a:t>Centralized control models fall into two classes, depending on whether the controlled sub-systems execute sequentially or in parallel.</a:t>
            </a:r>
          </a:p>
          <a:p>
            <a:r>
              <a:rPr lang="en-GB" u="sng" dirty="0"/>
              <a:t>Call-return model</a:t>
            </a:r>
          </a:p>
          <a:p>
            <a:pPr lvl="1"/>
            <a:r>
              <a:rPr lang="en-GB" dirty="0"/>
              <a:t>Top-down subroutine model where control starts at the top of a subroutine hierarchy and moves downwards. Applicable to sequential systems</a:t>
            </a:r>
          </a:p>
          <a:p>
            <a:r>
              <a:rPr lang="en-GB" u="sng" dirty="0"/>
              <a:t>Manager model</a:t>
            </a:r>
          </a:p>
          <a:p>
            <a:pPr lvl="1"/>
            <a:r>
              <a:rPr lang="en-GB" dirty="0"/>
              <a:t>Applicable to concurrent systems. One system component controls the stopping, starting and coordination of other system processes. Can be implemented in sequential systems as a case statement</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6BD3472-7706-3B2E-DE44-1785808E4719}"/>
                  </a:ext>
                </a:extLst>
              </p14:cNvPr>
              <p14:cNvContentPartPr/>
              <p14:nvPr/>
            </p14:nvContentPartPr>
            <p14:xfrm>
              <a:off x="6210075" y="2381025"/>
              <a:ext cx="1521360" cy="68400"/>
            </p14:xfrm>
          </p:contentPart>
        </mc:Choice>
        <mc:Fallback>
          <p:pic>
            <p:nvPicPr>
              <p:cNvPr id="2" name="Ink 1">
                <a:extLst>
                  <a:ext uri="{FF2B5EF4-FFF2-40B4-BE49-F238E27FC236}">
                    <a16:creationId xmlns:a16="http://schemas.microsoft.com/office/drawing/2014/main" id="{96BD3472-7706-3B2E-DE44-1785808E4719}"/>
                  </a:ext>
                </a:extLst>
              </p:cNvPr>
              <p:cNvPicPr/>
              <p:nvPr/>
            </p:nvPicPr>
            <p:blipFill>
              <a:blip r:embed="rId3"/>
              <a:stretch>
                <a:fillRect/>
              </a:stretch>
            </p:blipFill>
            <p:spPr>
              <a:xfrm>
                <a:off x="6156075" y="2273385"/>
                <a:ext cx="162900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484B0AFD-B6CC-2E63-47A0-30473577C8F9}"/>
                  </a:ext>
                </a:extLst>
              </p14:cNvPr>
              <p14:cNvContentPartPr/>
              <p14:nvPr/>
            </p14:nvContentPartPr>
            <p14:xfrm>
              <a:off x="8705955" y="2447265"/>
              <a:ext cx="1288800" cy="70200"/>
            </p14:xfrm>
          </p:contentPart>
        </mc:Choice>
        <mc:Fallback>
          <p:pic>
            <p:nvPicPr>
              <p:cNvPr id="3" name="Ink 2">
                <a:extLst>
                  <a:ext uri="{FF2B5EF4-FFF2-40B4-BE49-F238E27FC236}">
                    <a16:creationId xmlns:a16="http://schemas.microsoft.com/office/drawing/2014/main" id="{484B0AFD-B6CC-2E63-47A0-30473577C8F9}"/>
                  </a:ext>
                </a:extLst>
              </p:cNvPr>
              <p:cNvPicPr/>
              <p:nvPr/>
            </p:nvPicPr>
            <p:blipFill>
              <a:blip r:embed="rId5"/>
              <a:stretch>
                <a:fillRect/>
              </a:stretch>
            </p:blipFill>
            <p:spPr>
              <a:xfrm>
                <a:off x="8651955" y="2339625"/>
                <a:ext cx="139644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DE07B2F4-B8FA-B647-56C8-14EB83477CB5}"/>
                  </a:ext>
                </a:extLst>
              </p14:cNvPr>
              <p14:cNvContentPartPr/>
              <p14:nvPr/>
            </p14:nvContentPartPr>
            <p14:xfrm>
              <a:off x="1171155" y="2847585"/>
              <a:ext cx="1412640" cy="67680"/>
            </p14:xfrm>
          </p:contentPart>
        </mc:Choice>
        <mc:Fallback>
          <p:pic>
            <p:nvPicPr>
              <p:cNvPr id="4" name="Ink 3">
                <a:extLst>
                  <a:ext uri="{FF2B5EF4-FFF2-40B4-BE49-F238E27FC236}">
                    <a16:creationId xmlns:a16="http://schemas.microsoft.com/office/drawing/2014/main" id="{DE07B2F4-B8FA-B647-56C8-14EB83477CB5}"/>
                  </a:ext>
                </a:extLst>
              </p:cNvPr>
              <p:cNvPicPr/>
              <p:nvPr/>
            </p:nvPicPr>
            <p:blipFill>
              <a:blip r:embed="rId7"/>
              <a:stretch>
                <a:fillRect/>
              </a:stretch>
            </p:blipFill>
            <p:spPr>
              <a:xfrm>
                <a:off x="1117515" y="2739945"/>
                <a:ext cx="152028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4CBC53CD-C52D-03D5-FF59-DEE3B0BFE8E2}"/>
                  </a:ext>
                </a:extLst>
              </p14:cNvPr>
              <p14:cNvContentPartPr/>
              <p14:nvPr/>
            </p14:nvContentPartPr>
            <p14:xfrm>
              <a:off x="7571955" y="3670185"/>
              <a:ext cx="1653840" cy="34920"/>
            </p14:xfrm>
          </p:contentPart>
        </mc:Choice>
        <mc:Fallback>
          <p:pic>
            <p:nvPicPr>
              <p:cNvPr id="5" name="Ink 4">
                <a:extLst>
                  <a:ext uri="{FF2B5EF4-FFF2-40B4-BE49-F238E27FC236}">
                    <a16:creationId xmlns:a16="http://schemas.microsoft.com/office/drawing/2014/main" id="{4CBC53CD-C52D-03D5-FF59-DEE3B0BFE8E2}"/>
                  </a:ext>
                </a:extLst>
              </p:cNvPr>
              <p:cNvPicPr/>
              <p:nvPr/>
            </p:nvPicPr>
            <p:blipFill>
              <a:blip r:embed="rId9"/>
              <a:stretch>
                <a:fillRect/>
              </a:stretch>
            </p:blipFill>
            <p:spPr>
              <a:xfrm>
                <a:off x="7517955" y="3562185"/>
                <a:ext cx="176148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3D053AB2-3930-2E50-2F4A-02425B918269}"/>
                  </a:ext>
                </a:extLst>
              </p14:cNvPr>
              <p14:cNvContentPartPr/>
              <p14:nvPr/>
            </p14:nvContentPartPr>
            <p14:xfrm>
              <a:off x="1152435" y="4190385"/>
              <a:ext cx="1255680" cy="39240"/>
            </p14:xfrm>
          </p:contentPart>
        </mc:Choice>
        <mc:Fallback>
          <p:pic>
            <p:nvPicPr>
              <p:cNvPr id="6" name="Ink 5">
                <a:extLst>
                  <a:ext uri="{FF2B5EF4-FFF2-40B4-BE49-F238E27FC236}">
                    <a16:creationId xmlns:a16="http://schemas.microsoft.com/office/drawing/2014/main" id="{3D053AB2-3930-2E50-2F4A-02425B918269}"/>
                  </a:ext>
                </a:extLst>
              </p:cNvPr>
              <p:cNvPicPr/>
              <p:nvPr/>
            </p:nvPicPr>
            <p:blipFill>
              <a:blip r:embed="rId11"/>
              <a:stretch>
                <a:fillRect/>
              </a:stretch>
            </p:blipFill>
            <p:spPr>
              <a:xfrm>
                <a:off x="1098435" y="4082745"/>
                <a:ext cx="136332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97B1777D-7296-115F-67BA-514F26C2B8B5}"/>
                  </a:ext>
                </a:extLst>
              </p14:cNvPr>
              <p14:cNvContentPartPr/>
              <p14:nvPr/>
            </p14:nvContentPartPr>
            <p14:xfrm>
              <a:off x="1628715" y="4749825"/>
              <a:ext cx="1206000" cy="241200"/>
            </p14:xfrm>
          </p:contentPart>
        </mc:Choice>
        <mc:Fallback>
          <p:pic>
            <p:nvPicPr>
              <p:cNvPr id="7" name="Ink 6">
                <a:extLst>
                  <a:ext uri="{FF2B5EF4-FFF2-40B4-BE49-F238E27FC236}">
                    <a16:creationId xmlns:a16="http://schemas.microsoft.com/office/drawing/2014/main" id="{97B1777D-7296-115F-67BA-514F26C2B8B5}"/>
                  </a:ext>
                </a:extLst>
              </p:cNvPr>
              <p:cNvPicPr/>
              <p:nvPr/>
            </p:nvPicPr>
            <p:blipFill>
              <a:blip r:embed="rId13"/>
              <a:stretch>
                <a:fillRect/>
              </a:stretch>
            </p:blipFill>
            <p:spPr>
              <a:xfrm>
                <a:off x="1574715" y="4642185"/>
                <a:ext cx="1313640" cy="456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C7CF5ACB-B9D4-67FB-C8EA-B5216AA3BADC}"/>
                  </a:ext>
                </a:extLst>
              </p14:cNvPr>
              <p14:cNvContentPartPr/>
              <p14:nvPr/>
            </p14:nvContentPartPr>
            <p14:xfrm>
              <a:off x="3019035" y="4923705"/>
              <a:ext cx="658080" cy="67320"/>
            </p14:xfrm>
          </p:contentPart>
        </mc:Choice>
        <mc:Fallback>
          <p:pic>
            <p:nvPicPr>
              <p:cNvPr id="8" name="Ink 7">
                <a:extLst>
                  <a:ext uri="{FF2B5EF4-FFF2-40B4-BE49-F238E27FC236}">
                    <a16:creationId xmlns:a16="http://schemas.microsoft.com/office/drawing/2014/main" id="{C7CF5ACB-B9D4-67FB-C8EA-B5216AA3BADC}"/>
                  </a:ext>
                </a:extLst>
              </p:cNvPr>
              <p:cNvPicPr/>
              <p:nvPr/>
            </p:nvPicPr>
            <p:blipFill>
              <a:blip r:embed="rId15"/>
              <a:stretch>
                <a:fillRect/>
              </a:stretch>
            </p:blipFill>
            <p:spPr>
              <a:xfrm>
                <a:off x="2965395" y="4816065"/>
                <a:ext cx="76572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8FBE4008-35A9-29EC-BAB1-DE49BEEBF5BB}"/>
                  </a:ext>
                </a:extLst>
              </p14:cNvPr>
              <p14:cNvContentPartPr/>
              <p14:nvPr/>
            </p14:nvContentPartPr>
            <p14:xfrm>
              <a:off x="4419435" y="4845225"/>
              <a:ext cx="1276200" cy="88560"/>
            </p14:xfrm>
          </p:contentPart>
        </mc:Choice>
        <mc:Fallback>
          <p:pic>
            <p:nvPicPr>
              <p:cNvPr id="9" name="Ink 8">
                <a:extLst>
                  <a:ext uri="{FF2B5EF4-FFF2-40B4-BE49-F238E27FC236}">
                    <a16:creationId xmlns:a16="http://schemas.microsoft.com/office/drawing/2014/main" id="{8FBE4008-35A9-29EC-BAB1-DE49BEEBF5BB}"/>
                  </a:ext>
                </a:extLst>
              </p:cNvPr>
              <p:cNvPicPr/>
              <p:nvPr/>
            </p:nvPicPr>
            <p:blipFill>
              <a:blip r:embed="rId17"/>
              <a:stretch>
                <a:fillRect/>
              </a:stretch>
            </p:blipFill>
            <p:spPr>
              <a:xfrm>
                <a:off x="4365435" y="4737585"/>
                <a:ext cx="1383840" cy="304200"/>
              </a:xfrm>
              <a:prstGeom prst="rect">
                <a:avLst/>
              </a:prstGeom>
            </p:spPr>
          </p:pic>
        </mc:Fallback>
      </mc:AlternateContent>
    </p:spTree>
    <p:extLst>
      <p:ext uri="{BB962C8B-B14F-4D97-AF65-F5344CB8AC3E}">
        <p14:creationId xmlns:p14="http://schemas.microsoft.com/office/powerpoint/2010/main" val="386999766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a:lstStyle/>
          <a:p>
            <a:r>
              <a:rPr lang="en-GB"/>
              <a:t>Call-return model</a:t>
            </a:r>
          </a:p>
        </p:txBody>
      </p:sp>
      <p:pic>
        <p:nvPicPr>
          <p:cNvPr id="2867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301" y="1765300"/>
            <a:ext cx="8437563"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81367839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a:lstStyle/>
          <a:p>
            <a:r>
              <a:rPr lang="en-GB"/>
              <a:t>Real-time system control</a:t>
            </a:r>
          </a:p>
        </p:txBody>
      </p:sp>
      <p:pic>
        <p:nvPicPr>
          <p:cNvPr id="29699"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89100"/>
            <a:ext cx="6644425"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Rectangle 1"/>
          <p:cNvSpPr/>
          <p:nvPr/>
        </p:nvSpPr>
        <p:spPr>
          <a:xfrm>
            <a:off x="7675808" y="618187"/>
            <a:ext cx="4095482" cy="2862322"/>
          </a:xfrm>
          <a:prstGeom prst="rect">
            <a:avLst/>
          </a:prstGeom>
        </p:spPr>
        <p:txBody>
          <a:bodyPr wrap="square">
            <a:spAutoFit/>
          </a:bodyPr>
          <a:lstStyle/>
          <a:p>
            <a:pPr algn="just"/>
            <a:r>
              <a:rPr lang="en-US" dirty="0"/>
              <a:t>The system controller process decides when processes should be started or stopped depending on system state variables. It checks whether other processes have produced information to be processed or to pass information to them for processing. The controller usually loops continuously, polling sensors and other processes for events or state changes. </a:t>
            </a:r>
            <a:endParaRPr lang="en-IN" dirty="0"/>
          </a:p>
        </p:txBody>
      </p:sp>
    </p:spTree>
    <p:extLst>
      <p:ext uri="{BB962C8B-B14F-4D97-AF65-F5344CB8AC3E}">
        <p14:creationId xmlns:p14="http://schemas.microsoft.com/office/powerpoint/2010/main" val="285058025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a:lstStyle/>
          <a:p>
            <a:r>
              <a:rPr lang="en-GB"/>
              <a:t>Event-driven systems</a:t>
            </a:r>
          </a:p>
        </p:txBody>
      </p:sp>
      <p:sp>
        <p:nvSpPr>
          <p:cNvPr id="30723" name="Rectangle 3"/>
          <p:cNvSpPr>
            <a:spLocks noGrp="1" noChangeArrowheads="1"/>
          </p:cNvSpPr>
          <p:nvPr>
            <p:ph type="body" idx="1"/>
          </p:nvPr>
        </p:nvSpPr>
        <p:spPr>
          <a:noFill/>
        </p:spPr>
        <p:txBody>
          <a:bodyPr/>
          <a:lstStyle/>
          <a:p>
            <a:r>
              <a:rPr lang="en-GB" sz="2400" dirty="0"/>
              <a:t>Driven by externally generated events where the timing of the event is outwith the control of the sub-systems which process the event</a:t>
            </a:r>
          </a:p>
          <a:p>
            <a:r>
              <a:rPr lang="en-GB" sz="2400" dirty="0"/>
              <a:t>Two principal event-driven models</a:t>
            </a:r>
          </a:p>
          <a:p>
            <a:pPr lvl="1"/>
            <a:r>
              <a:rPr lang="en-GB" b="1" dirty="0"/>
              <a:t>Broadcast models</a:t>
            </a:r>
            <a:r>
              <a:rPr lang="en-GB" dirty="0"/>
              <a:t>. An event is broadcast to all sub-systems. Any sub-system which can  handle the event may do so</a:t>
            </a:r>
          </a:p>
          <a:p>
            <a:pPr lvl="1"/>
            <a:r>
              <a:rPr lang="en-GB" b="1" dirty="0"/>
              <a:t>Interrupt-driven models</a:t>
            </a:r>
            <a:r>
              <a:rPr lang="en-GB" dirty="0"/>
              <a:t>. Used in real-time systems where interrupts are detected by an interrupt handler and passed to some other component for processing           </a:t>
            </a:r>
          </a:p>
          <a:p>
            <a:r>
              <a:rPr lang="en-GB" dirty="0"/>
              <a:t>Other event driven models include spreadsheets and production systems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F905927-FE2A-7470-7B90-26FA311FB1B0}"/>
                  </a:ext>
                </a:extLst>
              </p14:cNvPr>
              <p14:cNvContentPartPr/>
              <p14:nvPr/>
            </p14:nvContentPartPr>
            <p14:xfrm>
              <a:off x="1657155" y="3209385"/>
              <a:ext cx="1106640" cy="10800"/>
            </p14:xfrm>
          </p:contentPart>
        </mc:Choice>
        <mc:Fallback>
          <p:pic>
            <p:nvPicPr>
              <p:cNvPr id="2" name="Ink 1">
                <a:extLst>
                  <a:ext uri="{FF2B5EF4-FFF2-40B4-BE49-F238E27FC236}">
                    <a16:creationId xmlns:a16="http://schemas.microsoft.com/office/drawing/2014/main" id="{DF905927-FE2A-7470-7B90-26FA311FB1B0}"/>
                  </a:ext>
                </a:extLst>
              </p:cNvPr>
              <p:cNvPicPr/>
              <p:nvPr/>
            </p:nvPicPr>
            <p:blipFill>
              <a:blip r:embed="rId3"/>
              <a:stretch>
                <a:fillRect/>
              </a:stretch>
            </p:blipFill>
            <p:spPr>
              <a:xfrm>
                <a:off x="1603515" y="3101745"/>
                <a:ext cx="121428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8E0FC6BA-65D1-1906-5396-74B5DAE332F9}"/>
                  </a:ext>
                </a:extLst>
              </p14:cNvPr>
              <p14:cNvContentPartPr/>
              <p14:nvPr/>
            </p14:nvContentPartPr>
            <p14:xfrm>
              <a:off x="1657155" y="3914265"/>
              <a:ext cx="1887840" cy="115560"/>
            </p14:xfrm>
          </p:contentPart>
        </mc:Choice>
        <mc:Fallback>
          <p:pic>
            <p:nvPicPr>
              <p:cNvPr id="3" name="Ink 2">
                <a:extLst>
                  <a:ext uri="{FF2B5EF4-FFF2-40B4-BE49-F238E27FC236}">
                    <a16:creationId xmlns:a16="http://schemas.microsoft.com/office/drawing/2014/main" id="{8E0FC6BA-65D1-1906-5396-74B5DAE332F9}"/>
                  </a:ext>
                </a:extLst>
              </p:cNvPr>
              <p:cNvPicPr/>
              <p:nvPr/>
            </p:nvPicPr>
            <p:blipFill>
              <a:blip r:embed="rId5"/>
              <a:stretch>
                <a:fillRect/>
              </a:stretch>
            </p:blipFill>
            <p:spPr>
              <a:xfrm>
                <a:off x="1603515" y="3806265"/>
                <a:ext cx="199548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51F53251-A4B9-3145-ACA7-609AF5A88D3D}"/>
                  </a:ext>
                </a:extLst>
              </p14:cNvPr>
              <p14:cNvContentPartPr/>
              <p14:nvPr/>
            </p14:nvContentPartPr>
            <p14:xfrm>
              <a:off x="2590275" y="1942185"/>
              <a:ext cx="3387600" cy="233280"/>
            </p14:xfrm>
          </p:contentPart>
        </mc:Choice>
        <mc:Fallback>
          <p:pic>
            <p:nvPicPr>
              <p:cNvPr id="4" name="Ink 3">
                <a:extLst>
                  <a:ext uri="{FF2B5EF4-FFF2-40B4-BE49-F238E27FC236}">
                    <a16:creationId xmlns:a16="http://schemas.microsoft.com/office/drawing/2014/main" id="{51F53251-A4B9-3145-ACA7-609AF5A88D3D}"/>
                  </a:ext>
                </a:extLst>
              </p:cNvPr>
              <p:cNvPicPr/>
              <p:nvPr/>
            </p:nvPicPr>
            <p:blipFill>
              <a:blip r:embed="rId7"/>
              <a:stretch>
                <a:fillRect/>
              </a:stretch>
            </p:blipFill>
            <p:spPr>
              <a:xfrm>
                <a:off x="2536635" y="1834545"/>
                <a:ext cx="3495240" cy="448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6A356856-D94A-BA35-E250-4BDB9EA4DC08}"/>
                  </a:ext>
                </a:extLst>
              </p14:cNvPr>
              <p14:cNvContentPartPr/>
              <p14:nvPr/>
            </p14:nvContentPartPr>
            <p14:xfrm>
              <a:off x="7381875" y="2018865"/>
              <a:ext cx="544680" cy="29160"/>
            </p14:xfrm>
          </p:contentPart>
        </mc:Choice>
        <mc:Fallback>
          <p:pic>
            <p:nvPicPr>
              <p:cNvPr id="5" name="Ink 4">
                <a:extLst>
                  <a:ext uri="{FF2B5EF4-FFF2-40B4-BE49-F238E27FC236}">
                    <a16:creationId xmlns:a16="http://schemas.microsoft.com/office/drawing/2014/main" id="{6A356856-D94A-BA35-E250-4BDB9EA4DC08}"/>
                  </a:ext>
                </a:extLst>
              </p:cNvPr>
              <p:cNvPicPr/>
              <p:nvPr/>
            </p:nvPicPr>
            <p:blipFill>
              <a:blip r:embed="rId9"/>
              <a:stretch>
                <a:fillRect/>
              </a:stretch>
            </p:blipFill>
            <p:spPr>
              <a:xfrm>
                <a:off x="7327875" y="1910865"/>
                <a:ext cx="65232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949E56BE-A8BF-2C46-F1BD-12D023AE6C0F}"/>
                  </a:ext>
                </a:extLst>
              </p14:cNvPr>
              <p14:cNvContentPartPr/>
              <p14:nvPr/>
            </p14:nvContentPartPr>
            <p14:xfrm>
              <a:off x="1571475" y="2332785"/>
              <a:ext cx="856440" cy="29160"/>
            </p14:xfrm>
          </p:contentPart>
        </mc:Choice>
        <mc:Fallback>
          <p:pic>
            <p:nvPicPr>
              <p:cNvPr id="6" name="Ink 5">
                <a:extLst>
                  <a:ext uri="{FF2B5EF4-FFF2-40B4-BE49-F238E27FC236}">
                    <a16:creationId xmlns:a16="http://schemas.microsoft.com/office/drawing/2014/main" id="{949E56BE-A8BF-2C46-F1BD-12D023AE6C0F}"/>
                  </a:ext>
                </a:extLst>
              </p:cNvPr>
              <p:cNvPicPr/>
              <p:nvPr/>
            </p:nvPicPr>
            <p:blipFill>
              <a:blip r:embed="rId11"/>
              <a:stretch>
                <a:fillRect/>
              </a:stretch>
            </p:blipFill>
            <p:spPr>
              <a:xfrm>
                <a:off x="1517475" y="2224785"/>
                <a:ext cx="96408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0337BDB4-5FF8-4EEA-6034-77F631799B40}"/>
                  </a:ext>
                </a:extLst>
              </p14:cNvPr>
              <p14:cNvContentPartPr/>
              <p14:nvPr/>
            </p14:nvContentPartPr>
            <p14:xfrm>
              <a:off x="9943995" y="1981065"/>
              <a:ext cx="351720" cy="29880"/>
            </p14:xfrm>
          </p:contentPart>
        </mc:Choice>
        <mc:Fallback>
          <p:pic>
            <p:nvPicPr>
              <p:cNvPr id="7" name="Ink 6">
                <a:extLst>
                  <a:ext uri="{FF2B5EF4-FFF2-40B4-BE49-F238E27FC236}">
                    <a16:creationId xmlns:a16="http://schemas.microsoft.com/office/drawing/2014/main" id="{0337BDB4-5FF8-4EEA-6034-77F631799B40}"/>
                  </a:ext>
                </a:extLst>
              </p:cNvPr>
              <p:cNvPicPr/>
              <p:nvPr/>
            </p:nvPicPr>
            <p:blipFill>
              <a:blip r:embed="rId13"/>
              <a:stretch>
                <a:fillRect/>
              </a:stretch>
            </p:blipFill>
            <p:spPr>
              <a:xfrm>
                <a:off x="9890355" y="1873065"/>
                <a:ext cx="45936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6B99F7F7-26F2-2C21-74E0-A73C4180B7B9}"/>
                  </a:ext>
                </a:extLst>
              </p14:cNvPr>
              <p14:cNvContentPartPr/>
              <p14:nvPr/>
            </p14:nvContentPartPr>
            <p14:xfrm>
              <a:off x="5819475" y="3770265"/>
              <a:ext cx="2369880" cy="344880"/>
            </p14:xfrm>
          </p:contentPart>
        </mc:Choice>
        <mc:Fallback>
          <p:pic>
            <p:nvPicPr>
              <p:cNvPr id="8" name="Ink 7">
                <a:extLst>
                  <a:ext uri="{FF2B5EF4-FFF2-40B4-BE49-F238E27FC236}">
                    <a16:creationId xmlns:a16="http://schemas.microsoft.com/office/drawing/2014/main" id="{6B99F7F7-26F2-2C21-74E0-A73C4180B7B9}"/>
                  </a:ext>
                </a:extLst>
              </p:cNvPr>
              <p:cNvPicPr/>
              <p:nvPr/>
            </p:nvPicPr>
            <p:blipFill>
              <a:blip r:embed="rId15"/>
              <a:stretch>
                <a:fillRect/>
              </a:stretch>
            </p:blipFill>
            <p:spPr>
              <a:xfrm>
                <a:off x="5765835" y="3662265"/>
                <a:ext cx="2477520" cy="560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6EA5B156-D5DB-4E55-3783-520C0D165001}"/>
                  </a:ext>
                </a:extLst>
              </p14:cNvPr>
              <p14:cNvContentPartPr/>
              <p14:nvPr/>
            </p14:nvContentPartPr>
            <p14:xfrm>
              <a:off x="3571635" y="4161585"/>
              <a:ext cx="1924200" cy="143640"/>
            </p14:xfrm>
          </p:contentPart>
        </mc:Choice>
        <mc:Fallback>
          <p:pic>
            <p:nvPicPr>
              <p:cNvPr id="9" name="Ink 8">
                <a:extLst>
                  <a:ext uri="{FF2B5EF4-FFF2-40B4-BE49-F238E27FC236}">
                    <a16:creationId xmlns:a16="http://schemas.microsoft.com/office/drawing/2014/main" id="{6EA5B156-D5DB-4E55-3783-520C0D165001}"/>
                  </a:ext>
                </a:extLst>
              </p:cNvPr>
              <p:cNvPicPr/>
              <p:nvPr/>
            </p:nvPicPr>
            <p:blipFill>
              <a:blip r:embed="rId17"/>
              <a:stretch>
                <a:fillRect/>
              </a:stretch>
            </p:blipFill>
            <p:spPr>
              <a:xfrm>
                <a:off x="3517635" y="4053945"/>
                <a:ext cx="2031840" cy="359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CD2DBC7E-E0FE-1567-8B14-9B4F0D718291}"/>
                  </a:ext>
                </a:extLst>
              </p14:cNvPr>
              <p14:cNvContentPartPr/>
              <p14:nvPr/>
            </p14:nvContentPartPr>
            <p14:xfrm>
              <a:off x="6352995" y="4323585"/>
              <a:ext cx="966600" cy="47160"/>
            </p14:xfrm>
          </p:contentPart>
        </mc:Choice>
        <mc:Fallback>
          <p:pic>
            <p:nvPicPr>
              <p:cNvPr id="10" name="Ink 9">
                <a:extLst>
                  <a:ext uri="{FF2B5EF4-FFF2-40B4-BE49-F238E27FC236}">
                    <a16:creationId xmlns:a16="http://schemas.microsoft.com/office/drawing/2014/main" id="{CD2DBC7E-E0FE-1567-8B14-9B4F0D718291}"/>
                  </a:ext>
                </a:extLst>
              </p:cNvPr>
              <p:cNvPicPr/>
              <p:nvPr/>
            </p:nvPicPr>
            <p:blipFill>
              <a:blip r:embed="rId19"/>
              <a:stretch>
                <a:fillRect/>
              </a:stretch>
            </p:blipFill>
            <p:spPr>
              <a:xfrm>
                <a:off x="6299355" y="4215585"/>
                <a:ext cx="107424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3787EF79-5A4B-DDD0-1344-37DC31228886}"/>
                  </a:ext>
                </a:extLst>
              </p14:cNvPr>
              <p14:cNvContentPartPr/>
              <p14:nvPr/>
            </p14:nvContentPartPr>
            <p14:xfrm>
              <a:off x="9143715" y="4219905"/>
              <a:ext cx="1646280" cy="54720"/>
            </p14:xfrm>
          </p:contentPart>
        </mc:Choice>
        <mc:Fallback>
          <p:pic>
            <p:nvPicPr>
              <p:cNvPr id="11" name="Ink 10">
                <a:extLst>
                  <a:ext uri="{FF2B5EF4-FFF2-40B4-BE49-F238E27FC236}">
                    <a16:creationId xmlns:a16="http://schemas.microsoft.com/office/drawing/2014/main" id="{3787EF79-5A4B-DDD0-1344-37DC31228886}"/>
                  </a:ext>
                </a:extLst>
              </p:cNvPr>
              <p:cNvPicPr/>
              <p:nvPr/>
            </p:nvPicPr>
            <p:blipFill>
              <a:blip r:embed="rId21"/>
              <a:stretch>
                <a:fillRect/>
              </a:stretch>
            </p:blipFill>
            <p:spPr>
              <a:xfrm>
                <a:off x="9090075" y="4111905"/>
                <a:ext cx="1753920" cy="270360"/>
              </a:xfrm>
              <a:prstGeom prst="rect">
                <a:avLst/>
              </a:prstGeom>
            </p:spPr>
          </p:pic>
        </mc:Fallback>
      </mc:AlternateContent>
    </p:spTree>
    <p:extLst>
      <p:ext uri="{BB962C8B-B14F-4D97-AF65-F5344CB8AC3E}">
        <p14:creationId xmlns:p14="http://schemas.microsoft.com/office/powerpoint/2010/main" val="400274003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a:lstStyle/>
          <a:p>
            <a:r>
              <a:rPr lang="en-GB"/>
              <a:t>Broadcast model</a:t>
            </a:r>
          </a:p>
        </p:txBody>
      </p:sp>
      <p:sp>
        <p:nvSpPr>
          <p:cNvPr id="31747" name="Rectangle 3"/>
          <p:cNvSpPr>
            <a:spLocks noGrp="1" noChangeArrowheads="1"/>
          </p:cNvSpPr>
          <p:nvPr>
            <p:ph type="body" idx="1"/>
          </p:nvPr>
        </p:nvSpPr>
        <p:spPr>
          <a:noFill/>
        </p:spPr>
        <p:txBody>
          <a:bodyPr/>
          <a:lstStyle/>
          <a:p>
            <a:r>
              <a:rPr lang="en-GB"/>
              <a:t>Effective in integrating sub-systems on different computers in a network</a:t>
            </a:r>
          </a:p>
          <a:p>
            <a:r>
              <a:rPr lang="en-GB"/>
              <a:t>Sub-systems register an interest in specific events. When these occur, control is transferred to the sub-system which can handle the event</a:t>
            </a:r>
          </a:p>
          <a:p>
            <a:r>
              <a:rPr lang="en-GB"/>
              <a:t>Control policy is not embedded in the event and message handler. Sub-systems decide on events of interest to them</a:t>
            </a:r>
          </a:p>
          <a:p>
            <a:r>
              <a:rPr lang="en-GB"/>
              <a:t>However, sub-systems don’t know if or when an event will be handled</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08E4F56-1A58-F26F-C410-4FB41063A653}"/>
                  </a:ext>
                </a:extLst>
              </p14:cNvPr>
              <p14:cNvContentPartPr/>
              <p14:nvPr/>
            </p14:nvContentPartPr>
            <p14:xfrm>
              <a:off x="4533915" y="2027145"/>
              <a:ext cx="1563840" cy="141120"/>
            </p14:xfrm>
          </p:contentPart>
        </mc:Choice>
        <mc:Fallback>
          <p:pic>
            <p:nvPicPr>
              <p:cNvPr id="2" name="Ink 1">
                <a:extLst>
                  <a:ext uri="{FF2B5EF4-FFF2-40B4-BE49-F238E27FC236}">
                    <a16:creationId xmlns:a16="http://schemas.microsoft.com/office/drawing/2014/main" id="{908E4F56-1A58-F26F-C410-4FB41063A653}"/>
                  </a:ext>
                </a:extLst>
              </p:cNvPr>
              <p:cNvPicPr/>
              <p:nvPr/>
            </p:nvPicPr>
            <p:blipFill>
              <a:blip r:embed="rId3"/>
              <a:stretch>
                <a:fillRect/>
              </a:stretch>
            </p:blipFill>
            <p:spPr>
              <a:xfrm>
                <a:off x="4479915" y="1919145"/>
                <a:ext cx="1671480" cy="356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30740B04-FDD1-4B44-4F22-6566285171A1}"/>
                  </a:ext>
                </a:extLst>
              </p14:cNvPr>
              <p14:cNvContentPartPr/>
              <p14:nvPr/>
            </p14:nvContentPartPr>
            <p14:xfrm>
              <a:off x="6762315" y="2009505"/>
              <a:ext cx="2799360" cy="19800"/>
            </p14:xfrm>
          </p:contentPart>
        </mc:Choice>
        <mc:Fallback>
          <p:pic>
            <p:nvPicPr>
              <p:cNvPr id="3" name="Ink 2">
                <a:extLst>
                  <a:ext uri="{FF2B5EF4-FFF2-40B4-BE49-F238E27FC236}">
                    <a16:creationId xmlns:a16="http://schemas.microsoft.com/office/drawing/2014/main" id="{30740B04-FDD1-4B44-4F22-6566285171A1}"/>
                  </a:ext>
                </a:extLst>
              </p:cNvPr>
              <p:cNvPicPr/>
              <p:nvPr/>
            </p:nvPicPr>
            <p:blipFill>
              <a:blip r:embed="rId5"/>
              <a:stretch>
                <a:fillRect/>
              </a:stretch>
            </p:blipFill>
            <p:spPr>
              <a:xfrm>
                <a:off x="6708675" y="1901505"/>
                <a:ext cx="290700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EFA4A5FC-BDCC-5CD3-15A4-8D784BC18473}"/>
                  </a:ext>
                </a:extLst>
              </p14:cNvPr>
              <p14:cNvContentPartPr/>
              <p14:nvPr/>
            </p14:nvContentPartPr>
            <p14:xfrm>
              <a:off x="1352235" y="3771705"/>
              <a:ext cx="1850760" cy="86400"/>
            </p14:xfrm>
          </p:contentPart>
        </mc:Choice>
        <mc:Fallback>
          <p:pic>
            <p:nvPicPr>
              <p:cNvPr id="4" name="Ink 3">
                <a:extLst>
                  <a:ext uri="{FF2B5EF4-FFF2-40B4-BE49-F238E27FC236}">
                    <a16:creationId xmlns:a16="http://schemas.microsoft.com/office/drawing/2014/main" id="{EFA4A5FC-BDCC-5CD3-15A4-8D784BC18473}"/>
                  </a:ext>
                </a:extLst>
              </p:cNvPr>
              <p:cNvPicPr/>
              <p:nvPr/>
            </p:nvPicPr>
            <p:blipFill>
              <a:blip r:embed="rId7"/>
              <a:stretch>
                <a:fillRect/>
              </a:stretch>
            </p:blipFill>
            <p:spPr>
              <a:xfrm>
                <a:off x="1298235" y="3663705"/>
                <a:ext cx="195840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71C9181D-185C-3C1C-E67B-7E92788E68D6}"/>
                  </a:ext>
                </a:extLst>
              </p14:cNvPr>
              <p14:cNvContentPartPr/>
              <p14:nvPr/>
            </p14:nvContentPartPr>
            <p14:xfrm>
              <a:off x="3638595" y="3759825"/>
              <a:ext cx="1935360" cy="79200"/>
            </p14:xfrm>
          </p:contentPart>
        </mc:Choice>
        <mc:Fallback>
          <p:pic>
            <p:nvPicPr>
              <p:cNvPr id="5" name="Ink 4">
                <a:extLst>
                  <a:ext uri="{FF2B5EF4-FFF2-40B4-BE49-F238E27FC236}">
                    <a16:creationId xmlns:a16="http://schemas.microsoft.com/office/drawing/2014/main" id="{71C9181D-185C-3C1C-E67B-7E92788E68D6}"/>
                  </a:ext>
                </a:extLst>
              </p:cNvPr>
              <p:cNvPicPr/>
              <p:nvPr/>
            </p:nvPicPr>
            <p:blipFill>
              <a:blip r:embed="rId9"/>
              <a:stretch>
                <a:fillRect/>
              </a:stretch>
            </p:blipFill>
            <p:spPr>
              <a:xfrm>
                <a:off x="3584595" y="3652185"/>
                <a:ext cx="204300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AF6BF0D8-C3CA-F8F9-DAAB-DDB94B347D33}"/>
                  </a:ext>
                </a:extLst>
              </p14:cNvPr>
              <p14:cNvContentPartPr/>
              <p14:nvPr/>
            </p14:nvContentPartPr>
            <p14:xfrm>
              <a:off x="6858075" y="3876465"/>
              <a:ext cx="519120" cy="360"/>
            </p14:xfrm>
          </p:contentPart>
        </mc:Choice>
        <mc:Fallback>
          <p:pic>
            <p:nvPicPr>
              <p:cNvPr id="6" name="Ink 5">
                <a:extLst>
                  <a:ext uri="{FF2B5EF4-FFF2-40B4-BE49-F238E27FC236}">
                    <a16:creationId xmlns:a16="http://schemas.microsoft.com/office/drawing/2014/main" id="{AF6BF0D8-C3CA-F8F9-DAAB-DDB94B347D33}"/>
                  </a:ext>
                </a:extLst>
              </p:cNvPr>
              <p:cNvPicPr/>
              <p:nvPr/>
            </p:nvPicPr>
            <p:blipFill>
              <a:blip r:embed="rId11"/>
              <a:stretch>
                <a:fillRect/>
              </a:stretch>
            </p:blipFill>
            <p:spPr>
              <a:xfrm>
                <a:off x="6804075" y="3768465"/>
                <a:ext cx="6267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1DB8BF99-3A19-A208-2E79-302C9E70C335}"/>
                  </a:ext>
                </a:extLst>
              </p14:cNvPr>
              <p14:cNvContentPartPr/>
              <p14:nvPr/>
            </p14:nvContentPartPr>
            <p14:xfrm>
              <a:off x="8191155" y="3530505"/>
              <a:ext cx="2457720" cy="451800"/>
            </p14:xfrm>
          </p:contentPart>
        </mc:Choice>
        <mc:Fallback>
          <p:pic>
            <p:nvPicPr>
              <p:cNvPr id="7" name="Ink 6">
                <a:extLst>
                  <a:ext uri="{FF2B5EF4-FFF2-40B4-BE49-F238E27FC236}">
                    <a16:creationId xmlns:a16="http://schemas.microsoft.com/office/drawing/2014/main" id="{1DB8BF99-3A19-A208-2E79-302C9E70C335}"/>
                  </a:ext>
                </a:extLst>
              </p:cNvPr>
              <p:cNvPicPr/>
              <p:nvPr/>
            </p:nvPicPr>
            <p:blipFill>
              <a:blip r:embed="rId13"/>
              <a:stretch>
                <a:fillRect/>
              </a:stretch>
            </p:blipFill>
            <p:spPr>
              <a:xfrm>
                <a:off x="8137515" y="3422865"/>
                <a:ext cx="2565360" cy="667440"/>
              </a:xfrm>
              <a:prstGeom prst="rect">
                <a:avLst/>
              </a:prstGeom>
            </p:spPr>
          </p:pic>
        </mc:Fallback>
      </mc:AlternateContent>
    </p:spTree>
    <p:extLst>
      <p:ext uri="{BB962C8B-B14F-4D97-AF65-F5344CB8AC3E}">
        <p14:creationId xmlns:p14="http://schemas.microsoft.com/office/powerpoint/2010/main" val="206149550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p:spPr>
        <p:txBody>
          <a:bodyPr/>
          <a:lstStyle/>
          <a:p>
            <a:r>
              <a:rPr lang="en-GB"/>
              <a:t>Selective broadcasting</a:t>
            </a:r>
          </a:p>
        </p:txBody>
      </p:sp>
      <p:pic>
        <p:nvPicPr>
          <p:cNvPr id="32771"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413000"/>
            <a:ext cx="8707438"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415723149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a:lstStyle/>
          <a:p>
            <a:r>
              <a:rPr lang="en-GB"/>
              <a:t>Interrupt-driven systems</a:t>
            </a:r>
          </a:p>
        </p:txBody>
      </p:sp>
      <p:sp>
        <p:nvSpPr>
          <p:cNvPr id="33795" name="Rectangle 3"/>
          <p:cNvSpPr>
            <a:spLocks noGrp="1" noChangeArrowheads="1"/>
          </p:cNvSpPr>
          <p:nvPr>
            <p:ph type="body" idx="1"/>
          </p:nvPr>
        </p:nvSpPr>
        <p:spPr>
          <a:noFill/>
        </p:spPr>
        <p:txBody>
          <a:bodyPr/>
          <a:lstStyle/>
          <a:p>
            <a:r>
              <a:rPr lang="en-GB" dirty="0"/>
              <a:t>Used in real-time systems where fast response to an event is essential</a:t>
            </a:r>
          </a:p>
          <a:p>
            <a:r>
              <a:rPr lang="en-GB" dirty="0"/>
              <a:t>There are known interrupt types with a handler defined for each type</a:t>
            </a:r>
          </a:p>
          <a:p>
            <a:r>
              <a:rPr lang="en-GB" dirty="0"/>
              <a:t>Each type is associated with a memory location and a hardware switch causes transfer to its handler</a:t>
            </a:r>
          </a:p>
          <a:p>
            <a:r>
              <a:rPr lang="en-GB" dirty="0"/>
              <a:t>Allows fast response but complex to program and difficult to validate</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BB5DE01-2F0E-8875-887F-A0F0E289B45B}"/>
                  </a:ext>
                </a:extLst>
              </p14:cNvPr>
              <p14:cNvContentPartPr/>
              <p14:nvPr/>
            </p14:nvContentPartPr>
            <p14:xfrm>
              <a:off x="5914515" y="1999425"/>
              <a:ext cx="1874880" cy="27360"/>
            </p14:xfrm>
          </p:contentPart>
        </mc:Choice>
        <mc:Fallback>
          <p:pic>
            <p:nvPicPr>
              <p:cNvPr id="2" name="Ink 1">
                <a:extLst>
                  <a:ext uri="{FF2B5EF4-FFF2-40B4-BE49-F238E27FC236}">
                    <a16:creationId xmlns:a16="http://schemas.microsoft.com/office/drawing/2014/main" id="{ABB5DE01-2F0E-8875-887F-A0F0E289B45B}"/>
                  </a:ext>
                </a:extLst>
              </p:cNvPr>
              <p:cNvPicPr/>
              <p:nvPr/>
            </p:nvPicPr>
            <p:blipFill>
              <a:blip r:embed="rId3"/>
              <a:stretch>
                <a:fillRect/>
              </a:stretch>
            </p:blipFill>
            <p:spPr>
              <a:xfrm>
                <a:off x="5860875" y="1891785"/>
                <a:ext cx="198252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FB4AD6D0-0268-436E-D661-C9180C0D288D}"/>
                  </a:ext>
                </a:extLst>
              </p14:cNvPr>
              <p14:cNvContentPartPr/>
              <p14:nvPr/>
            </p14:nvContentPartPr>
            <p14:xfrm>
              <a:off x="6953115" y="2571105"/>
              <a:ext cx="1073160" cy="63360"/>
            </p14:xfrm>
          </p:contentPart>
        </mc:Choice>
        <mc:Fallback>
          <p:pic>
            <p:nvPicPr>
              <p:cNvPr id="3" name="Ink 2">
                <a:extLst>
                  <a:ext uri="{FF2B5EF4-FFF2-40B4-BE49-F238E27FC236}">
                    <a16:creationId xmlns:a16="http://schemas.microsoft.com/office/drawing/2014/main" id="{FB4AD6D0-0268-436E-D661-C9180C0D288D}"/>
                  </a:ext>
                </a:extLst>
              </p:cNvPr>
              <p:cNvPicPr/>
              <p:nvPr/>
            </p:nvPicPr>
            <p:blipFill>
              <a:blip r:embed="rId5"/>
              <a:stretch>
                <a:fillRect/>
              </a:stretch>
            </p:blipFill>
            <p:spPr>
              <a:xfrm>
                <a:off x="6899115" y="2463105"/>
                <a:ext cx="118080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A20553DB-E1F2-8723-402D-DD1224A342E6}"/>
                  </a:ext>
                </a:extLst>
              </p14:cNvPr>
              <p14:cNvContentPartPr/>
              <p14:nvPr/>
            </p14:nvContentPartPr>
            <p14:xfrm>
              <a:off x="3704835" y="2504505"/>
              <a:ext cx="2161800" cy="76680"/>
            </p14:xfrm>
          </p:contentPart>
        </mc:Choice>
        <mc:Fallback>
          <p:pic>
            <p:nvPicPr>
              <p:cNvPr id="4" name="Ink 3">
                <a:extLst>
                  <a:ext uri="{FF2B5EF4-FFF2-40B4-BE49-F238E27FC236}">
                    <a16:creationId xmlns:a16="http://schemas.microsoft.com/office/drawing/2014/main" id="{A20553DB-E1F2-8723-402D-DD1224A342E6}"/>
                  </a:ext>
                </a:extLst>
              </p:cNvPr>
              <p:cNvPicPr/>
              <p:nvPr/>
            </p:nvPicPr>
            <p:blipFill>
              <a:blip r:embed="rId7"/>
              <a:stretch>
                <a:fillRect/>
              </a:stretch>
            </p:blipFill>
            <p:spPr>
              <a:xfrm>
                <a:off x="3651195" y="2396865"/>
                <a:ext cx="226944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83469FC1-318E-4807-DDAE-1B85780C59F2}"/>
                  </a:ext>
                </a:extLst>
              </p14:cNvPr>
              <p14:cNvContentPartPr/>
              <p14:nvPr/>
            </p14:nvContentPartPr>
            <p14:xfrm>
              <a:off x="5533995" y="2827785"/>
              <a:ext cx="1400040" cy="239400"/>
            </p14:xfrm>
          </p:contentPart>
        </mc:Choice>
        <mc:Fallback>
          <p:pic>
            <p:nvPicPr>
              <p:cNvPr id="5" name="Ink 4">
                <a:extLst>
                  <a:ext uri="{FF2B5EF4-FFF2-40B4-BE49-F238E27FC236}">
                    <a16:creationId xmlns:a16="http://schemas.microsoft.com/office/drawing/2014/main" id="{83469FC1-318E-4807-DDAE-1B85780C59F2}"/>
                  </a:ext>
                </a:extLst>
              </p:cNvPr>
              <p:cNvPicPr/>
              <p:nvPr/>
            </p:nvPicPr>
            <p:blipFill>
              <a:blip r:embed="rId9"/>
              <a:stretch>
                <a:fillRect/>
              </a:stretch>
            </p:blipFill>
            <p:spPr>
              <a:xfrm>
                <a:off x="5479995" y="2720145"/>
                <a:ext cx="1507680" cy="455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136C25DB-7386-F649-66FE-73604D11B324}"/>
                  </a:ext>
                </a:extLst>
              </p14:cNvPr>
              <p14:cNvContentPartPr/>
              <p14:nvPr/>
            </p14:nvContentPartPr>
            <p14:xfrm>
              <a:off x="8876955" y="2960625"/>
              <a:ext cx="1321200" cy="84600"/>
            </p14:xfrm>
          </p:contentPart>
        </mc:Choice>
        <mc:Fallback>
          <p:pic>
            <p:nvPicPr>
              <p:cNvPr id="6" name="Ink 5">
                <a:extLst>
                  <a:ext uri="{FF2B5EF4-FFF2-40B4-BE49-F238E27FC236}">
                    <a16:creationId xmlns:a16="http://schemas.microsoft.com/office/drawing/2014/main" id="{136C25DB-7386-F649-66FE-73604D11B324}"/>
                  </a:ext>
                </a:extLst>
              </p:cNvPr>
              <p:cNvPicPr/>
              <p:nvPr/>
            </p:nvPicPr>
            <p:blipFill>
              <a:blip r:embed="rId11"/>
              <a:stretch>
                <a:fillRect/>
              </a:stretch>
            </p:blipFill>
            <p:spPr>
              <a:xfrm>
                <a:off x="8823315" y="2852625"/>
                <a:ext cx="142884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3C1BB0B9-ECD4-B813-1B97-E623296B232E}"/>
                  </a:ext>
                </a:extLst>
              </p14:cNvPr>
              <p14:cNvContentPartPr/>
              <p14:nvPr/>
            </p14:nvContentPartPr>
            <p14:xfrm>
              <a:off x="1304715" y="3352305"/>
              <a:ext cx="810720" cy="66960"/>
            </p14:xfrm>
          </p:contentPart>
        </mc:Choice>
        <mc:Fallback>
          <p:pic>
            <p:nvPicPr>
              <p:cNvPr id="7" name="Ink 6">
                <a:extLst>
                  <a:ext uri="{FF2B5EF4-FFF2-40B4-BE49-F238E27FC236}">
                    <a16:creationId xmlns:a16="http://schemas.microsoft.com/office/drawing/2014/main" id="{3C1BB0B9-ECD4-B813-1B97-E623296B232E}"/>
                  </a:ext>
                </a:extLst>
              </p:cNvPr>
              <p:cNvPicPr/>
              <p:nvPr/>
            </p:nvPicPr>
            <p:blipFill>
              <a:blip r:embed="rId13"/>
              <a:stretch>
                <a:fillRect/>
              </a:stretch>
            </p:blipFill>
            <p:spPr>
              <a:xfrm>
                <a:off x="1250715" y="3244665"/>
                <a:ext cx="91836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88B19E30-2079-23F1-8F44-ED528380F001}"/>
                  </a:ext>
                </a:extLst>
              </p14:cNvPr>
              <p14:cNvContentPartPr/>
              <p14:nvPr/>
            </p14:nvContentPartPr>
            <p14:xfrm>
              <a:off x="3200115" y="3409905"/>
              <a:ext cx="1047240" cy="57960"/>
            </p14:xfrm>
          </p:contentPart>
        </mc:Choice>
        <mc:Fallback>
          <p:pic>
            <p:nvPicPr>
              <p:cNvPr id="8" name="Ink 7">
                <a:extLst>
                  <a:ext uri="{FF2B5EF4-FFF2-40B4-BE49-F238E27FC236}">
                    <a16:creationId xmlns:a16="http://schemas.microsoft.com/office/drawing/2014/main" id="{88B19E30-2079-23F1-8F44-ED528380F001}"/>
                  </a:ext>
                </a:extLst>
              </p:cNvPr>
              <p:cNvPicPr/>
              <p:nvPr/>
            </p:nvPicPr>
            <p:blipFill>
              <a:blip r:embed="rId15"/>
              <a:stretch>
                <a:fillRect/>
              </a:stretch>
            </p:blipFill>
            <p:spPr>
              <a:xfrm>
                <a:off x="3146115" y="3302265"/>
                <a:ext cx="115488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5B5EF57F-C671-CBCA-5AE8-9A4C5F573F9C}"/>
                  </a:ext>
                </a:extLst>
              </p14:cNvPr>
              <p14:cNvContentPartPr/>
              <p14:nvPr/>
            </p14:nvContentPartPr>
            <p14:xfrm>
              <a:off x="2209755" y="3969345"/>
              <a:ext cx="1745280" cy="88200"/>
            </p14:xfrm>
          </p:contentPart>
        </mc:Choice>
        <mc:Fallback>
          <p:pic>
            <p:nvPicPr>
              <p:cNvPr id="9" name="Ink 8">
                <a:extLst>
                  <a:ext uri="{FF2B5EF4-FFF2-40B4-BE49-F238E27FC236}">
                    <a16:creationId xmlns:a16="http://schemas.microsoft.com/office/drawing/2014/main" id="{5B5EF57F-C671-CBCA-5AE8-9A4C5F573F9C}"/>
                  </a:ext>
                </a:extLst>
              </p:cNvPr>
              <p:cNvPicPr/>
              <p:nvPr/>
            </p:nvPicPr>
            <p:blipFill>
              <a:blip r:embed="rId17"/>
              <a:stretch>
                <a:fillRect/>
              </a:stretch>
            </p:blipFill>
            <p:spPr>
              <a:xfrm>
                <a:off x="2155755" y="3861345"/>
                <a:ext cx="1852920" cy="303840"/>
              </a:xfrm>
              <a:prstGeom prst="rect">
                <a:avLst/>
              </a:prstGeom>
            </p:spPr>
          </p:pic>
        </mc:Fallback>
      </mc:AlternateContent>
    </p:spTree>
    <p:extLst>
      <p:ext uri="{BB962C8B-B14F-4D97-AF65-F5344CB8AC3E}">
        <p14:creationId xmlns:p14="http://schemas.microsoft.com/office/powerpoint/2010/main" val="344954908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Architecture and system characteristics</a:t>
            </a:r>
            <a:endParaRPr lang="en-IN" b="1" dirty="0"/>
          </a:p>
        </p:txBody>
      </p:sp>
      <p:sp>
        <p:nvSpPr>
          <p:cNvPr id="4" name="Rectangle 3"/>
          <p:cNvSpPr>
            <a:spLocks noGrp="1" noChangeArrowheads="1"/>
          </p:cNvSpPr>
          <p:nvPr>
            <p:ph idx="1"/>
          </p:nvPr>
        </p:nvSpPr>
        <p:spPr/>
        <p:txBody>
          <a:bodyPr>
            <a:normAutofit fontScale="70000" lnSpcReduction="20000"/>
          </a:bodyPr>
          <a:lstStyle/>
          <a:p>
            <a:r>
              <a:rPr lang="en-GB" b="1" dirty="0"/>
              <a:t>Performance</a:t>
            </a:r>
          </a:p>
          <a:p>
            <a:pPr lvl="1" algn="just"/>
            <a:r>
              <a:rPr lang="en-US" dirty="0"/>
              <a:t>If performance is a critical requirement, the architecture should be designed to localize</a:t>
            </a:r>
          </a:p>
          <a:p>
            <a:pPr marL="457200" lvl="1" indent="0" algn="just">
              <a:buNone/>
            </a:pPr>
            <a:r>
              <a:rPr lang="en-US" dirty="0"/>
              <a:t> critical operations within a small number of subsystems, with as little communication as possible between these   sub-systems.</a:t>
            </a:r>
            <a:r>
              <a:rPr lang="en-GB" dirty="0"/>
              <a:t>Localise operations to minimise sub-system communication</a:t>
            </a:r>
          </a:p>
          <a:p>
            <a:r>
              <a:rPr lang="en-GB" b="1" dirty="0"/>
              <a:t>Security</a:t>
            </a:r>
          </a:p>
          <a:p>
            <a:pPr lvl="1"/>
            <a:r>
              <a:rPr lang="en-US" dirty="0"/>
              <a:t>If security is a critical requirement, </a:t>
            </a:r>
            <a:r>
              <a:rPr lang="en-GB" dirty="0"/>
              <a:t>Use a layered architecture with critical assets protected in the  inner layers</a:t>
            </a:r>
          </a:p>
          <a:p>
            <a:r>
              <a:rPr lang="en-GB" b="1" dirty="0"/>
              <a:t>Safety</a:t>
            </a:r>
          </a:p>
          <a:p>
            <a:pPr lvl="1"/>
            <a:r>
              <a:rPr lang="en-US" dirty="0"/>
              <a:t>If safety is a critical requirement, the architecture should be designed so that safety-related operations are all located in either a single sub-system or in a small number of sub-systems</a:t>
            </a:r>
          </a:p>
          <a:p>
            <a:pPr marL="228600" lvl="1">
              <a:spcBef>
                <a:spcPts val="1000"/>
              </a:spcBef>
            </a:pPr>
            <a:r>
              <a:rPr lang="en-GB" sz="2800" b="1" dirty="0"/>
              <a:t>Availability</a:t>
            </a:r>
          </a:p>
          <a:p>
            <a:pPr lvl="1"/>
            <a:r>
              <a:rPr lang="en-US" dirty="0"/>
              <a:t>If availability is a critical requirement, the architecture should be designed to include redundant components and so that it is possible to replace and update components without stopping the system. </a:t>
            </a:r>
          </a:p>
          <a:p>
            <a:pPr marL="228600" lvl="1">
              <a:spcBef>
                <a:spcPts val="1000"/>
              </a:spcBef>
            </a:pPr>
            <a:r>
              <a:rPr lang="en-GB" sz="2800" b="1" dirty="0"/>
              <a:t>Maintainability</a:t>
            </a:r>
          </a:p>
          <a:p>
            <a:pPr marL="0" lvl="1" indent="0" algn="just">
              <a:spcBef>
                <a:spcPts val="1000"/>
              </a:spcBef>
              <a:buNone/>
            </a:pPr>
            <a:r>
              <a:rPr lang="en-GB" sz="3400" dirty="0"/>
              <a:t> </a:t>
            </a:r>
            <a:r>
              <a:rPr lang="en-US" sz="2300" dirty="0"/>
              <a:t>If maintainability is a critical requirement, the system architecture should be designed using fine-grain, self-contained components that may readily be changed. Producers of data should be separated from consumers and shared data structures should be avoided.</a:t>
            </a:r>
            <a:r>
              <a:rPr lang="en-US" sz="2900" dirty="0"/>
              <a:t>.</a:t>
            </a:r>
          </a:p>
          <a:p>
            <a:pPr marL="0" lvl="1" indent="0">
              <a:spcBef>
                <a:spcPts val="1000"/>
              </a:spcBef>
              <a:buNone/>
            </a:pPr>
            <a:endParaRPr lang="en-GB"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51DB2382-26BD-A053-2F07-FE7DEE09032E}"/>
                  </a:ext>
                </a:extLst>
              </p14:cNvPr>
              <p14:cNvContentPartPr/>
              <p14:nvPr/>
            </p14:nvContentPartPr>
            <p14:xfrm>
              <a:off x="4961955" y="799905"/>
              <a:ext cx="4570200" cy="428400"/>
            </p14:xfrm>
          </p:contentPart>
        </mc:Choice>
        <mc:Fallback>
          <p:pic>
            <p:nvPicPr>
              <p:cNvPr id="3" name="Ink 2">
                <a:extLst>
                  <a:ext uri="{FF2B5EF4-FFF2-40B4-BE49-F238E27FC236}">
                    <a16:creationId xmlns:a16="http://schemas.microsoft.com/office/drawing/2014/main" id="{51DB2382-26BD-A053-2F07-FE7DEE09032E}"/>
                  </a:ext>
                </a:extLst>
              </p:cNvPr>
              <p:cNvPicPr/>
              <p:nvPr/>
            </p:nvPicPr>
            <p:blipFill>
              <a:blip r:embed="rId3"/>
              <a:stretch>
                <a:fillRect/>
              </a:stretch>
            </p:blipFill>
            <p:spPr>
              <a:xfrm>
                <a:off x="4908315" y="691905"/>
                <a:ext cx="4677840" cy="644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7386070C-C1AD-CEB7-1517-CF8455EF69B8}"/>
                  </a:ext>
                </a:extLst>
              </p14:cNvPr>
              <p14:cNvContentPartPr/>
              <p14:nvPr/>
            </p14:nvContentPartPr>
            <p14:xfrm>
              <a:off x="2514315" y="2638065"/>
              <a:ext cx="1631520" cy="58320"/>
            </p14:xfrm>
          </p:contentPart>
        </mc:Choice>
        <mc:Fallback>
          <p:pic>
            <p:nvPicPr>
              <p:cNvPr id="5" name="Ink 4">
                <a:extLst>
                  <a:ext uri="{FF2B5EF4-FFF2-40B4-BE49-F238E27FC236}">
                    <a16:creationId xmlns:a16="http://schemas.microsoft.com/office/drawing/2014/main" id="{7386070C-C1AD-CEB7-1517-CF8455EF69B8}"/>
                  </a:ext>
                </a:extLst>
              </p:cNvPr>
              <p:cNvPicPr/>
              <p:nvPr/>
            </p:nvPicPr>
            <p:blipFill>
              <a:blip r:embed="rId5"/>
              <a:stretch>
                <a:fillRect/>
              </a:stretch>
            </p:blipFill>
            <p:spPr>
              <a:xfrm>
                <a:off x="2460315" y="2530065"/>
                <a:ext cx="173916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6172446E-FD27-5EB3-D97E-75E1254170BF}"/>
                  </a:ext>
                </a:extLst>
              </p14:cNvPr>
              <p14:cNvContentPartPr/>
              <p14:nvPr/>
            </p14:nvContentPartPr>
            <p14:xfrm>
              <a:off x="4438155" y="2628345"/>
              <a:ext cx="776880" cy="20160"/>
            </p14:xfrm>
          </p:contentPart>
        </mc:Choice>
        <mc:Fallback>
          <p:pic>
            <p:nvPicPr>
              <p:cNvPr id="6" name="Ink 5">
                <a:extLst>
                  <a:ext uri="{FF2B5EF4-FFF2-40B4-BE49-F238E27FC236}">
                    <a16:creationId xmlns:a16="http://schemas.microsoft.com/office/drawing/2014/main" id="{6172446E-FD27-5EB3-D97E-75E1254170BF}"/>
                  </a:ext>
                </a:extLst>
              </p:cNvPr>
              <p:cNvPicPr/>
              <p:nvPr/>
            </p:nvPicPr>
            <p:blipFill>
              <a:blip r:embed="rId7"/>
              <a:stretch>
                <a:fillRect/>
              </a:stretch>
            </p:blipFill>
            <p:spPr>
              <a:xfrm>
                <a:off x="4384515" y="2520705"/>
                <a:ext cx="88452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C25186C0-01E8-C421-3C7F-5BA913F0DBCE}"/>
                  </a:ext>
                </a:extLst>
              </p14:cNvPr>
              <p14:cNvContentPartPr/>
              <p14:nvPr/>
            </p14:nvContentPartPr>
            <p14:xfrm>
              <a:off x="5409795" y="2647425"/>
              <a:ext cx="2181600" cy="360"/>
            </p14:xfrm>
          </p:contentPart>
        </mc:Choice>
        <mc:Fallback>
          <p:pic>
            <p:nvPicPr>
              <p:cNvPr id="7" name="Ink 6">
                <a:extLst>
                  <a:ext uri="{FF2B5EF4-FFF2-40B4-BE49-F238E27FC236}">
                    <a16:creationId xmlns:a16="http://schemas.microsoft.com/office/drawing/2014/main" id="{C25186C0-01E8-C421-3C7F-5BA913F0DBCE}"/>
                  </a:ext>
                </a:extLst>
              </p:cNvPr>
              <p:cNvPicPr/>
              <p:nvPr/>
            </p:nvPicPr>
            <p:blipFill>
              <a:blip r:embed="rId9"/>
              <a:stretch>
                <a:fillRect/>
              </a:stretch>
            </p:blipFill>
            <p:spPr>
              <a:xfrm>
                <a:off x="5355795" y="2539425"/>
                <a:ext cx="22892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8375A89A-B4C0-F002-BF94-277DDFEDDF78}"/>
                  </a:ext>
                </a:extLst>
              </p14:cNvPr>
              <p14:cNvContentPartPr/>
              <p14:nvPr/>
            </p14:nvContentPartPr>
            <p14:xfrm>
              <a:off x="5248155" y="3130905"/>
              <a:ext cx="1799280" cy="193680"/>
            </p14:xfrm>
          </p:contentPart>
        </mc:Choice>
        <mc:Fallback>
          <p:pic>
            <p:nvPicPr>
              <p:cNvPr id="8" name="Ink 7">
                <a:extLst>
                  <a:ext uri="{FF2B5EF4-FFF2-40B4-BE49-F238E27FC236}">
                    <a16:creationId xmlns:a16="http://schemas.microsoft.com/office/drawing/2014/main" id="{8375A89A-B4C0-F002-BF94-277DDFEDDF78}"/>
                  </a:ext>
                </a:extLst>
              </p:cNvPr>
              <p:cNvPicPr/>
              <p:nvPr/>
            </p:nvPicPr>
            <p:blipFill>
              <a:blip r:embed="rId11"/>
              <a:stretch>
                <a:fillRect/>
              </a:stretch>
            </p:blipFill>
            <p:spPr>
              <a:xfrm>
                <a:off x="5194515" y="3022905"/>
                <a:ext cx="1906920" cy="409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C6AFD816-DDC2-A21E-DB62-12E5E7C1B49E}"/>
                  </a:ext>
                </a:extLst>
              </p14:cNvPr>
              <p14:cNvContentPartPr/>
              <p14:nvPr/>
            </p14:nvContentPartPr>
            <p14:xfrm>
              <a:off x="7486635" y="3219105"/>
              <a:ext cx="1128960" cy="49680"/>
            </p14:xfrm>
          </p:contentPart>
        </mc:Choice>
        <mc:Fallback>
          <p:pic>
            <p:nvPicPr>
              <p:cNvPr id="9" name="Ink 8">
                <a:extLst>
                  <a:ext uri="{FF2B5EF4-FFF2-40B4-BE49-F238E27FC236}">
                    <a16:creationId xmlns:a16="http://schemas.microsoft.com/office/drawing/2014/main" id="{C6AFD816-DDC2-A21E-DB62-12E5E7C1B49E}"/>
                  </a:ext>
                </a:extLst>
              </p:cNvPr>
              <p:cNvPicPr/>
              <p:nvPr/>
            </p:nvPicPr>
            <p:blipFill>
              <a:blip r:embed="rId13"/>
              <a:stretch>
                <a:fillRect/>
              </a:stretch>
            </p:blipFill>
            <p:spPr>
              <a:xfrm>
                <a:off x="7432635" y="3111465"/>
                <a:ext cx="123660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4DEF248A-5298-1C0A-C5A2-46475C8E2003}"/>
                  </a:ext>
                </a:extLst>
              </p14:cNvPr>
              <p14:cNvContentPartPr/>
              <p14:nvPr/>
            </p14:nvContentPartPr>
            <p14:xfrm>
              <a:off x="8467635" y="3828585"/>
              <a:ext cx="2000520" cy="19440"/>
            </p14:xfrm>
          </p:contentPart>
        </mc:Choice>
        <mc:Fallback>
          <p:pic>
            <p:nvPicPr>
              <p:cNvPr id="10" name="Ink 9">
                <a:extLst>
                  <a:ext uri="{FF2B5EF4-FFF2-40B4-BE49-F238E27FC236}">
                    <a16:creationId xmlns:a16="http://schemas.microsoft.com/office/drawing/2014/main" id="{4DEF248A-5298-1C0A-C5A2-46475C8E2003}"/>
                  </a:ext>
                </a:extLst>
              </p:cNvPr>
              <p:cNvPicPr/>
              <p:nvPr/>
            </p:nvPicPr>
            <p:blipFill>
              <a:blip r:embed="rId15"/>
              <a:stretch>
                <a:fillRect/>
              </a:stretch>
            </p:blipFill>
            <p:spPr>
              <a:xfrm>
                <a:off x="8413995" y="3720585"/>
                <a:ext cx="210816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2EF22F03-51CE-BB2A-FC73-6965B8397A49}"/>
                  </a:ext>
                </a:extLst>
              </p14:cNvPr>
              <p14:cNvContentPartPr/>
              <p14:nvPr/>
            </p14:nvContentPartPr>
            <p14:xfrm>
              <a:off x="3380835" y="3895185"/>
              <a:ext cx="1216080" cy="295920"/>
            </p14:xfrm>
          </p:contentPart>
        </mc:Choice>
        <mc:Fallback>
          <p:pic>
            <p:nvPicPr>
              <p:cNvPr id="11" name="Ink 10">
                <a:extLst>
                  <a:ext uri="{FF2B5EF4-FFF2-40B4-BE49-F238E27FC236}">
                    <a16:creationId xmlns:a16="http://schemas.microsoft.com/office/drawing/2014/main" id="{2EF22F03-51CE-BB2A-FC73-6965B8397A49}"/>
                  </a:ext>
                </a:extLst>
              </p:cNvPr>
              <p:cNvPicPr/>
              <p:nvPr/>
            </p:nvPicPr>
            <p:blipFill>
              <a:blip r:embed="rId17"/>
              <a:stretch>
                <a:fillRect/>
              </a:stretch>
            </p:blipFill>
            <p:spPr>
              <a:xfrm>
                <a:off x="3327195" y="3787545"/>
                <a:ext cx="1323720" cy="511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F017CF9C-003A-6DB1-AE17-62B7FBA7F17D}"/>
                  </a:ext>
                </a:extLst>
              </p14:cNvPr>
              <p14:cNvContentPartPr/>
              <p14:nvPr/>
            </p14:nvContentPartPr>
            <p14:xfrm>
              <a:off x="5486475" y="3981225"/>
              <a:ext cx="2370600" cy="29160"/>
            </p14:xfrm>
          </p:contentPart>
        </mc:Choice>
        <mc:Fallback>
          <p:pic>
            <p:nvPicPr>
              <p:cNvPr id="12" name="Ink 11">
                <a:extLst>
                  <a:ext uri="{FF2B5EF4-FFF2-40B4-BE49-F238E27FC236}">
                    <a16:creationId xmlns:a16="http://schemas.microsoft.com/office/drawing/2014/main" id="{F017CF9C-003A-6DB1-AE17-62B7FBA7F17D}"/>
                  </a:ext>
                </a:extLst>
              </p:cNvPr>
              <p:cNvPicPr/>
              <p:nvPr/>
            </p:nvPicPr>
            <p:blipFill>
              <a:blip r:embed="rId19"/>
              <a:stretch>
                <a:fillRect/>
              </a:stretch>
            </p:blipFill>
            <p:spPr>
              <a:xfrm>
                <a:off x="5432475" y="3873225"/>
                <a:ext cx="247824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BFF5A90C-9703-B2C5-0206-1D5633EA0D24}"/>
                  </a:ext>
                </a:extLst>
              </p14:cNvPr>
              <p14:cNvContentPartPr/>
              <p14:nvPr/>
            </p14:nvContentPartPr>
            <p14:xfrm>
              <a:off x="8581755" y="2157465"/>
              <a:ext cx="1021680" cy="33840"/>
            </p14:xfrm>
          </p:contentPart>
        </mc:Choice>
        <mc:Fallback>
          <p:pic>
            <p:nvPicPr>
              <p:cNvPr id="13" name="Ink 12">
                <a:extLst>
                  <a:ext uri="{FF2B5EF4-FFF2-40B4-BE49-F238E27FC236}">
                    <a16:creationId xmlns:a16="http://schemas.microsoft.com/office/drawing/2014/main" id="{BFF5A90C-9703-B2C5-0206-1D5633EA0D24}"/>
                  </a:ext>
                </a:extLst>
              </p:cNvPr>
              <p:cNvPicPr/>
              <p:nvPr/>
            </p:nvPicPr>
            <p:blipFill>
              <a:blip r:embed="rId21"/>
              <a:stretch>
                <a:fillRect/>
              </a:stretch>
            </p:blipFill>
            <p:spPr>
              <a:xfrm>
                <a:off x="8527755" y="2049465"/>
                <a:ext cx="112932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F0594D58-043C-5CEF-F68C-741A79573593}"/>
                  </a:ext>
                </a:extLst>
              </p14:cNvPr>
              <p14:cNvContentPartPr/>
              <p14:nvPr/>
            </p14:nvContentPartPr>
            <p14:xfrm>
              <a:off x="1419195" y="2399385"/>
              <a:ext cx="1440720" cy="19800"/>
            </p14:xfrm>
          </p:contentPart>
        </mc:Choice>
        <mc:Fallback>
          <p:pic>
            <p:nvPicPr>
              <p:cNvPr id="14" name="Ink 13">
                <a:extLst>
                  <a:ext uri="{FF2B5EF4-FFF2-40B4-BE49-F238E27FC236}">
                    <a16:creationId xmlns:a16="http://schemas.microsoft.com/office/drawing/2014/main" id="{F0594D58-043C-5CEF-F68C-741A79573593}"/>
                  </a:ext>
                </a:extLst>
              </p:cNvPr>
              <p:cNvPicPr/>
              <p:nvPr/>
            </p:nvPicPr>
            <p:blipFill>
              <a:blip r:embed="rId23"/>
              <a:stretch>
                <a:fillRect/>
              </a:stretch>
            </p:blipFill>
            <p:spPr>
              <a:xfrm>
                <a:off x="1365195" y="2291745"/>
                <a:ext cx="154836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F9E461EE-8394-3B71-0C1A-07E5D6292161}"/>
                  </a:ext>
                </a:extLst>
              </p14:cNvPr>
              <p14:cNvContentPartPr/>
              <p14:nvPr/>
            </p14:nvContentPartPr>
            <p14:xfrm>
              <a:off x="3638595" y="3971505"/>
              <a:ext cx="1153800" cy="29880"/>
            </p14:xfrm>
          </p:contentPart>
        </mc:Choice>
        <mc:Fallback>
          <p:pic>
            <p:nvPicPr>
              <p:cNvPr id="15" name="Ink 14">
                <a:extLst>
                  <a:ext uri="{FF2B5EF4-FFF2-40B4-BE49-F238E27FC236}">
                    <a16:creationId xmlns:a16="http://schemas.microsoft.com/office/drawing/2014/main" id="{F9E461EE-8394-3B71-0C1A-07E5D6292161}"/>
                  </a:ext>
                </a:extLst>
              </p:cNvPr>
              <p:cNvPicPr/>
              <p:nvPr/>
            </p:nvPicPr>
            <p:blipFill>
              <a:blip r:embed="rId25"/>
              <a:stretch>
                <a:fillRect/>
              </a:stretch>
            </p:blipFill>
            <p:spPr>
              <a:xfrm>
                <a:off x="3584595" y="3863505"/>
                <a:ext cx="126144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3CD83474-AD75-C5F3-D9E8-E61CC5431188}"/>
                  </a:ext>
                </a:extLst>
              </p14:cNvPr>
              <p14:cNvContentPartPr/>
              <p14:nvPr/>
            </p14:nvContentPartPr>
            <p14:xfrm>
              <a:off x="3269955" y="3943785"/>
              <a:ext cx="1197360" cy="75960"/>
            </p14:xfrm>
          </p:contentPart>
        </mc:Choice>
        <mc:Fallback>
          <p:pic>
            <p:nvPicPr>
              <p:cNvPr id="16" name="Ink 15">
                <a:extLst>
                  <a:ext uri="{FF2B5EF4-FFF2-40B4-BE49-F238E27FC236}">
                    <a16:creationId xmlns:a16="http://schemas.microsoft.com/office/drawing/2014/main" id="{3CD83474-AD75-C5F3-D9E8-E61CC5431188}"/>
                  </a:ext>
                </a:extLst>
              </p:cNvPr>
              <p:cNvPicPr/>
              <p:nvPr/>
            </p:nvPicPr>
            <p:blipFill>
              <a:blip r:embed="rId27"/>
              <a:stretch>
                <a:fillRect/>
              </a:stretch>
            </p:blipFill>
            <p:spPr>
              <a:xfrm>
                <a:off x="3215955" y="3835785"/>
                <a:ext cx="130500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350C7B94-7D4F-A43E-8512-39B93B485FC6}"/>
                  </a:ext>
                </a:extLst>
              </p14:cNvPr>
              <p14:cNvContentPartPr/>
              <p14:nvPr/>
            </p14:nvContentPartPr>
            <p14:xfrm>
              <a:off x="8448195" y="4454265"/>
              <a:ext cx="2606400" cy="188280"/>
            </p14:xfrm>
          </p:contentPart>
        </mc:Choice>
        <mc:Fallback>
          <p:pic>
            <p:nvPicPr>
              <p:cNvPr id="17" name="Ink 16">
                <a:extLst>
                  <a:ext uri="{FF2B5EF4-FFF2-40B4-BE49-F238E27FC236}">
                    <a16:creationId xmlns:a16="http://schemas.microsoft.com/office/drawing/2014/main" id="{350C7B94-7D4F-A43E-8512-39B93B485FC6}"/>
                  </a:ext>
                </a:extLst>
              </p:cNvPr>
              <p:cNvPicPr/>
              <p:nvPr/>
            </p:nvPicPr>
            <p:blipFill>
              <a:blip r:embed="rId29"/>
              <a:stretch>
                <a:fillRect/>
              </a:stretch>
            </p:blipFill>
            <p:spPr>
              <a:xfrm>
                <a:off x="8394555" y="4346265"/>
                <a:ext cx="2714040" cy="403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3F77DBEF-6EB8-5236-E3D6-01EB654C45EC}"/>
                  </a:ext>
                </a:extLst>
              </p14:cNvPr>
              <p14:cNvContentPartPr/>
              <p14:nvPr/>
            </p14:nvContentPartPr>
            <p14:xfrm>
              <a:off x="4095435" y="4722105"/>
              <a:ext cx="5252400" cy="141480"/>
            </p14:xfrm>
          </p:contentPart>
        </mc:Choice>
        <mc:Fallback>
          <p:pic>
            <p:nvPicPr>
              <p:cNvPr id="18" name="Ink 17">
                <a:extLst>
                  <a:ext uri="{FF2B5EF4-FFF2-40B4-BE49-F238E27FC236}">
                    <a16:creationId xmlns:a16="http://schemas.microsoft.com/office/drawing/2014/main" id="{3F77DBEF-6EB8-5236-E3D6-01EB654C45EC}"/>
                  </a:ext>
                </a:extLst>
              </p:cNvPr>
              <p:cNvPicPr/>
              <p:nvPr/>
            </p:nvPicPr>
            <p:blipFill>
              <a:blip r:embed="rId31"/>
              <a:stretch>
                <a:fillRect/>
              </a:stretch>
            </p:blipFill>
            <p:spPr>
              <a:xfrm>
                <a:off x="4041435" y="4614105"/>
                <a:ext cx="5360040" cy="3571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AF8188D3-81A0-C569-25BE-E15BF48A557D}"/>
                  </a:ext>
                </a:extLst>
              </p14:cNvPr>
              <p14:cNvContentPartPr/>
              <p14:nvPr/>
            </p14:nvContentPartPr>
            <p14:xfrm>
              <a:off x="2781075" y="5656665"/>
              <a:ext cx="1390680" cy="20880"/>
            </p14:xfrm>
          </p:contentPart>
        </mc:Choice>
        <mc:Fallback>
          <p:pic>
            <p:nvPicPr>
              <p:cNvPr id="19" name="Ink 18">
                <a:extLst>
                  <a:ext uri="{FF2B5EF4-FFF2-40B4-BE49-F238E27FC236}">
                    <a16:creationId xmlns:a16="http://schemas.microsoft.com/office/drawing/2014/main" id="{AF8188D3-81A0-C569-25BE-E15BF48A557D}"/>
                  </a:ext>
                </a:extLst>
              </p:cNvPr>
              <p:cNvPicPr/>
              <p:nvPr/>
            </p:nvPicPr>
            <p:blipFill>
              <a:blip r:embed="rId33"/>
              <a:stretch>
                <a:fillRect/>
              </a:stretch>
            </p:blipFill>
            <p:spPr>
              <a:xfrm>
                <a:off x="2727075" y="5548665"/>
                <a:ext cx="149832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381FF74E-B1DC-FB6A-B612-0C8682C230FF}"/>
                  </a:ext>
                </a:extLst>
              </p14:cNvPr>
              <p14:cNvContentPartPr/>
              <p14:nvPr/>
            </p14:nvContentPartPr>
            <p14:xfrm>
              <a:off x="4181115" y="5649825"/>
              <a:ext cx="91800" cy="7560"/>
            </p14:xfrm>
          </p:contentPart>
        </mc:Choice>
        <mc:Fallback>
          <p:pic>
            <p:nvPicPr>
              <p:cNvPr id="20" name="Ink 19">
                <a:extLst>
                  <a:ext uri="{FF2B5EF4-FFF2-40B4-BE49-F238E27FC236}">
                    <a16:creationId xmlns:a16="http://schemas.microsoft.com/office/drawing/2014/main" id="{381FF74E-B1DC-FB6A-B612-0C8682C230FF}"/>
                  </a:ext>
                </a:extLst>
              </p:cNvPr>
              <p:cNvPicPr/>
              <p:nvPr/>
            </p:nvPicPr>
            <p:blipFill>
              <a:blip r:embed="rId35"/>
              <a:stretch>
                <a:fillRect/>
              </a:stretch>
            </p:blipFill>
            <p:spPr>
              <a:xfrm>
                <a:off x="4127475" y="5542185"/>
                <a:ext cx="19944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A8BBA87C-D314-416D-52D5-D978090A3A3C}"/>
                  </a:ext>
                </a:extLst>
              </p14:cNvPr>
              <p14:cNvContentPartPr/>
              <p14:nvPr/>
            </p14:nvContentPartPr>
            <p14:xfrm>
              <a:off x="932835" y="5619225"/>
              <a:ext cx="1043280" cy="66600"/>
            </p14:xfrm>
          </p:contentPart>
        </mc:Choice>
        <mc:Fallback>
          <p:pic>
            <p:nvPicPr>
              <p:cNvPr id="21" name="Ink 20">
                <a:extLst>
                  <a:ext uri="{FF2B5EF4-FFF2-40B4-BE49-F238E27FC236}">
                    <a16:creationId xmlns:a16="http://schemas.microsoft.com/office/drawing/2014/main" id="{A8BBA87C-D314-416D-52D5-D978090A3A3C}"/>
                  </a:ext>
                </a:extLst>
              </p:cNvPr>
              <p:cNvPicPr/>
              <p:nvPr/>
            </p:nvPicPr>
            <p:blipFill>
              <a:blip r:embed="rId37"/>
              <a:stretch>
                <a:fillRect/>
              </a:stretch>
            </p:blipFill>
            <p:spPr>
              <a:xfrm>
                <a:off x="879195" y="5511585"/>
                <a:ext cx="115092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C153E30D-3A1F-C453-68D6-60E9B503BB4F}"/>
                  </a:ext>
                </a:extLst>
              </p14:cNvPr>
              <p14:cNvContentPartPr/>
              <p14:nvPr/>
            </p14:nvContentPartPr>
            <p14:xfrm>
              <a:off x="4809675" y="5676825"/>
              <a:ext cx="360" cy="360"/>
            </p14:xfrm>
          </p:contentPart>
        </mc:Choice>
        <mc:Fallback>
          <p:pic>
            <p:nvPicPr>
              <p:cNvPr id="22" name="Ink 21">
                <a:extLst>
                  <a:ext uri="{FF2B5EF4-FFF2-40B4-BE49-F238E27FC236}">
                    <a16:creationId xmlns:a16="http://schemas.microsoft.com/office/drawing/2014/main" id="{C153E30D-3A1F-C453-68D6-60E9B503BB4F}"/>
                  </a:ext>
                </a:extLst>
              </p:cNvPr>
              <p:cNvPicPr/>
              <p:nvPr/>
            </p:nvPicPr>
            <p:blipFill>
              <a:blip r:embed="rId39"/>
              <a:stretch>
                <a:fillRect/>
              </a:stretch>
            </p:blipFill>
            <p:spPr>
              <a:xfrm>
                <a:off x="4756035" y="5568825"/>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Ink 22">
                <a:extLst>
                  <a:ext uri="{FF2B5EF4-FFF2-40B4-BE49-F238E27FC236}">
                    <a16:creationId xmlns:a16="http://schemas.microsoft.com/office/drawing/2014/main" id="{8C8D5148-DEFB-9CF6-6044-6DE73A6B6850}"/>
                  </a:ext>
                </a:extLst>
              </p14:cNvPr>
              <p14:cNvContentPartPr/>
              <p14:nvPr/>
            </p14:nvContentPartPr>
            <p14:xfrm>
              <a:off x="4809675" y="5676825"/>
              <a:ext cx="360" cy="360"/>
            </p14:xfrm>
          </p:contentPart>
        </mc:Choice>
        <mc:Fallback>
          <p:pic>
            <p:nvPicPr>
              <p:cNvPr id="23" name="Ink 22">
                <a:extLst>
                  <a:ext uri="{FF2B5EF4-FFF2-40B4-BE49-F238E27FC236}">
                    <a16:creationId xmlns:a16="http://schemas.microsoft.com/office/drawing/2014/main" id="{8C8D5148-DEFB-9CF6-6044-6DE73A6B6850}"/>
                  </a:ext>
                </a:extLst>
              </p:cNvPr>
              <p:cNvPicPr/>
              <p:nvPr/>
            </p:nvPicPr>
            <p:blipFill>
              <a:blip r:embed="rId39"/>
              <a:stretch>
                <a:fillRect/>
              </a:stretch>
            </p:blipFill>
            <p:spPr>
              <a:xfrm>
                <a:off x="4756035" y="5568825"/>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4" name="Ink 23">
                <a:extLst>
                  <a:ext uri="{FF2B5EF4-FFF2-40B4-BE49-F238E27FC236}">
                    <a16:creationId xmlns:a16="http://schemas.microsoft.com/office/drawing/2014/main" id="{028275A0-1060-9663-381D-24BAC5761838}"/>
                  </a:ext>
                </a:extLst>
              </p14:cNvPr>
              <p14:cNvContentPartPr/>
              <p14:nvPr/>
            </p14:nvContentPartPr>
            <p14:xfrm>
              <a:off x="4514475" y="5465505"/>
              <a:ext cx="815040" cy="211320"/>
            </p14:xfrm>
          </p:contentPart>
        </mc:Choice>
        <mc:Fallback>
          <p:pic>
            <p:nvPicPr>
              <p:cNvPr id="24" name="Ink 23">
                <a:extLst>
                  <a:ext uri="{FF2B5EF4-FFF2-40B4-BE49-F238E27FC236}">
                    <a16:creationId xmlns:a16="http://schemas.microsoft.com/office/drawing/2014/main" id="{028275A0-1060-9663-381D-24BAC5761838}"/>
                  </a:ext>
                </a:extLst>
              </p:cNvPr>
              <p:cNvPicPr/>
              <p:nvPr/>
            </p:nvPicPr>
            <p:blipFill>
              <a:blip r:embed="rId42"/>
              <a:stretch>
                <a:fillRect/>
              </a:stretch>
            </p:blipFill>
            <p:spPr>
              <a:xfrm>
                <a:off x="4460475" y="5357865"/>
                <a:ext cx="922680" cy="4269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5" name="Ink 24">
                <a:extLst>
                  <a:ext uri="{FF2B5EF4-FFF2-40B4-BE49-F238E27FC236}">
                    <a16:creationId xmlns:a16="http://schemas.microsoft.com/office/drawing/2014/main" id="{1E580E3E-E942-A9BC-D4C1-952161DB2CCA}"/>
                  </a:ext>
                </a:extLst>
              </p14:cNvPr>
              <p14:cNvContentPartPr/>
              <p14:nvPr/>
            </p14:nvContentPartPr>
            <p14:xfrm>
              <a:off x="6971835" y="5638665"/>
              <a:ext cx="335880" cy="19080"/>
            </p14:xfrm>
          </p:contentPart>
        </mc:Choice>
        <mc:Fallback>
          <p:pic>
            <p:nvPicPr>
              <p:cNvPr id="25" name="Ink 24">
                <a:extLst>
                  <a:ext uri="{FF2B5EF4-FFF2-40B4-BE49-F238E27FC236}">
                    <a16:creationId xmlns:a16="http://schemas.microsoft.com/office/drawing/2014/main" id="{1E580E3E-E942-A9BC-D4C1-952161DB2CCA}"/>
                  </a:ext>
                </a:extLst>
              </p:cNvPr>
              <p:cNvPicPr/>
              <p:nvPr/>
            </p:nvPicPr>
            <p:blipFill>
              <a:blip r:embed="rId44"/>
              <a:stretch>
                <a:fillRect/>
              </a:stretch>
            </p:blipFill>
            <p:spPr>
              <a:xfrm>
                <a:off x="6918195" y="5530665"/>
                <a:ext cx="44352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6" name="Ink 25">
                <a:extLst>
                  <a:ext uri="{FF2B5EF4-FFF2-40B4-BE49-F238E27FC236}">
                    <a16:creationId xmlns:a16="http://schemas.microsoft.com/office/drawing/2014/main" id="{5249D56E-F84C-88B0-23D7-AC9167564323}"/>
                  </a:ext>
                </a:extLst>
              </p14:cNvPr>
              <p14:cNvContentPartPr/>
              <p14:nvPr/>
            </p14:nvContentPartPr>
            <p14:xfrm>
              <a:off x="8210235" y="5638305"/>
              <a:ext cx="883800" cy="38880"/>
            </p14:xfrm>
          </p:contentPart>
        </mc:Choice>
        <mc:Fallback>
          <p:pic>
            <p:nvPicPr>
              <p:cNvPr id="26" name="Ink 25">
                <a:extLst>
                  <a:ext uri="{FF2B5EF4-FFF2-40B4-BE49-F238E27FC236}">
                    <a16:creationId xmlns:a16="http://schemas.microsoft.com/office/drawing/2014/main" id="{5249D56E-F84C-88B0-23D7-AC9167564323}"/>
                  </a:ext>
                </a:extLst>
              </p:cNvPr>
              <p:cNvPicPr/>
              <p:nvPr/>
            </p:nvPicPr>
            <p:blipFill>
              <a:blip r:embed="rId46"/>
              <a:stretch>
                <a:fillRect/>
              </a:stretch>
            </p:blipFill>
            <p:spPr>
              <a:xfrm>
                <a:off x="8156235" y="5530305"/>
                <a:ext cx="991440" cy="254520"/>
              </a:xfrm>
              <a:prstGeom prst="rect">
                <a:avLst/>
              </a:prstGeom>
            </p:spPr>
          </p:pic>
        </mc:Fallback>
      </mc:AlternateContent>
    </p:spTree>
    <p:extLst>
      <p:ext uri="{BB962C8B-B14F-4D97-AF65-F5344CB8AC3E}">
        <p14:creationId xmlns:p14="http://schemas.microsoft.com/office/powerpoint/2010/main" val="23332745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a:lstStyle/>
          <a:p>
            <a:r>
              <a:rPr lang="en-GB"/>
              <a:t>Interrupt-driven control</a:t>
            </a:r>
          </a:p>
        </p:txBody>
      </p:sp>
      <p:pic>
        <p:nvPicPr>
          <p:cNvPr id="34819"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800" y="1600200"/>
            <a:ext cx="6756400" cy="468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7304A77-600E-0C1F-6204-4FDDF81DE1A1}"/>
                  </a:ext>
                </a:extLst>
              </p14:cNvPr>
              <p14:cNvContentPartPr/>
              <p14:nvPr/>
            </p14:nvContentPartPr>
            <p14:xfrm>
              <a:off x="3609795" y="2942625"/>
              <a:ext cx="360" cy="360"/>
            </p14:xfrm>
          </p:contentPart>
        </mc:Choice>
        <mc:Fallback>
          <p:pic>
            <p:nvPicPr>
              <p:cNvPr id="2" name="Ink 1">
                <a:extLst>
                  <a:ext uri="{FF2B5EF4-FFF2-40B4-BE49-F238E27FC236}">
                    <a16:creationId xmlns:a16="http://schemas.microsoft.com/office/drawing/2014/main" id="{77304A77-600E-0C1F-6204-4FDDF81DE1A1}"/>
                  </a:ext>
                </a:extLst>
              </p:cNvPr>
              <p:cNvPicPr/>
              <p:nvPr/>
            </p:nvPicPr>
            <p:blipFill>
              <a:blip r:embed="rId4"/>
              <a:stretch>
                <a:fillRect/>
              </a:stretch>
            </p:blipFill>
            <p:spPr>
              <a:xfrm>
                <a:off x="3556155" y="2834985"/>
                <a:ext cx="108000" cy="216000"/>
              </a:xfrm>
              <a:prstGeom prst="rect">
                <a:avLst/>
              </a:prstGeom>
            </p:spPr>
          </p:pic>
        </mc:Fallback>
      </mc:AlternateContent>
    </p:spTree>
    <p:extLst>
      <p:ext uri="{BB962C8B-B14F-4D97-AF65-F5344CB8AC3E}">
        <p14:creationId xmlns:p14="http://schemas.microsoft.com/office/powerpoint/2010/main" val="79239734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a:t>Architectural models that may be developed may include: </a:t>
            </a:r>
          </a:p>
          <a:p>
            <a:pPr marL="514350" indent="-514350">
              <a:buAutoNum type="arabicPeriod"/>
            </a:pPr>
            <a:r>
              <a:rPr lang="en-US" sz="2400" dirty="0"/>
              <a:t>A static structural model that shows the sub-systems or components that are to be developed as separate units.</a:t>
            </a:r>
          </a:p>
          <a:p>
            <a:pPr marL="514350" indent="-514350">
              <a:buAutoNum type="arabicPeriod"/>
            </a:pPr>
            <a:r>
              <a:rPr lang="en-US" sz="2400" dirty="0"/>
              <a:t>A dynamic process model that shows how the system is organized into processes at run-time. This may be different from the static model. </a:t>
            </a:r>
          </a:p>
          <a:p>
            <a:pPr marL="514350" indent="-514350">
              <a:buAutoNum type="arabicPeriod"/>
            </a:pPr>
            <a:r>
              <a:rPr lang="en-US" sz="2400" dirty="0"/>
              <a:t>An interface model that defines the services offered by each sub-system through its public interface. </a:t>
            </a:r>
          </a:p>
          <a:p>
            <a:pPr marL="514350" indent="-514350">
              <a:buAutoNum type="arabicPeriod"/>
            </a:pPr>
            <a:r>
              <a:rPr lang="en-US" sz="2400" dirty="0"/>
              <a:t>4. Relationship models that shows relationships, such as data flow, between the sub-systems. </a:t>
            </a:r>
          </a:p>
          <a:p>
            <a:pPr marL="514350" indent="-514350">
              <a:buAutoNum type="arabicPeriod"/>
            </a:pPr>
            <a:r>
              <a:rPr lang="en-US" sz="2400" dirty="0"/>
              <a:t> A distribution model that shows how sub-systems may be distributed across computers.</a:t>
            </a:r>
            <a:endParaRPr lang="en-IN" sz="2400"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01C47AA-28C5-EFDF-E579-177FDD384424}"/>
                  </a:ext>
                </a:extLst>
              </p14:cNvPr>
              <p14:cNvContentPartPr/>
              <p14:nvPr/>
            </p14:nvContentPartPr>
            <p14:xfrm>
              <a:off x="1704675" y="2292825"/>
              <a:ext cx="2571120" cy="107640"/>
            </p14:xfrm>
          </p:contentPart>
        </mc:Choice>
        <mc:Fallback>
          <p:pic>
            <p:nvPicPr>
              <p:cNvPr id="4" name="Ink 3">
                <a:extLst>
                  <a:ext uri="{FF2B5EF4-FFF2-40B4-BE49-F238E27FC236}">
                    <a16:creationId xmlns:a16="http://schemas.microsoft.com/office/drawing/2014/main" id="{D01C47AA-28C5-EFDF-E579-177FDD384424}"/>
                  </a:ext>
                </a:extLst>
              </p:cNvPr>
              <p:cNvPicPr/>
              <p:nvPr/>
            </p:nvPicPr>
            <p:blipFill>
              <a:blip r:embed="rId3"/>
              <a:stretch>
                <a:fillRect/>
              </a:stretch>
            </p:blipFill>
            <p:spPr>
              <a:xfrm>
                <a:off x="1651035" y="2185185"/>
                <a:ext cx="267876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BEA902F1-AD98-0CB2-EC76-D64C7E73EF22}"/>
                  </a:ext>
                </a:extLst>
              </p14:cNvPr>
              <p14:cNvContentPartPr/>
              <p14:nvPr/>
            </p14:nvContentPartPr>
            <p14:xfrm>
              <a:off x="1752195" y="3143145"/>
              <a:ext cx="2662920" cy="38880"/>
            </p14:xfrm>
          </p:contentPart>
        </mc:Choice>
        <mc:Fallback>
          <p:pic>
            <p:nvPicPr>
              <p:cNvPr id="5" name="Ink 4">
                <a:extLst>
                  <a:ext uri="{FF2B5EF4-FFF2-40B4-BE49-F238E27FC236}">
                    <a16:creationId xmlns:a16="http://schemas.microsoft.com/office/drawing/2014/main" id="{BEA902F1-AD98-0CB2-EC76-D64C7E73EF22}"/>
                  </a:ext>
                </a:extLst>
              </p:cNvPr>
              <p:cNvPicPr/>
              <p:nvPr/>
            </p:nvPicPr>
            <p:blipFill>
              <a:blip r:embed="rId5"/>
              <a:stretch>
                <a:fillRect/>
              </a:stretch>
            </p:blipFill>
            <p:spPr>
              <a:xfrm>
                <a:off x="1698555" y="3035145"/>
                <a:ext cx="277056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912B5E67-8CA9-E4DC-D68F-761E74D45E1C}"/>
                  </a:ext>
                </a:extLst>
              </p14:cNvPr>
              <p14:cNvContentPartPr/>
              <p14:nvPr/>
            </p14:nvContentPartPr>
            <p14:xfrm>
              <a:off x="7238595" y="3138465"/>
              <a:ext cx="973080" cy="52560"/>
            </p14:xfrm>
          </p:contentPart>
        </mc:Choice>
        <mc:Fallback>
          <p:pic>
            <p:nvPicPr>
              <p:cNvPr id="6" name="Ink 5">
                <a:extLst>
                  <a:ext uri="{FF2B5EF4-FFF2-40B4-BE49-F238E27FC236}">
                    <a16:creationId xmlns:a16="http://schemas.microsoft.com/office/drawing/2014/main" id="{912B5E67-8CA9-E4DC-D68F-761E74D45E1C}"/>
                  </a:ext>
                </a:extLst>
              </p:cNvPr>
              <p:cNvPicPr/>
              <p:nvPr/>
            </p:nvPicPr>
            <p:blipFill>
              <a:blip r:embed="rId7"/>
              <a:stretch>
                <a:fillRect/>
              </a:stretch>
            </p:blipFill>
            <p:spPr>
              <a:xfrm>
                <a:off x="7184955" y="3030465"/>
                <a:ext cx="108072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21EF1B9B-8AE7-94C3-7C74-5F357189AE56}"/>
                  </a:ext>
                </a:extLst>
              </p14:cNvPr>
              <p14:cNvContentPartPr/>
              <p14:nvPr/>
            </p14:nvContentPartPr>
            <p14:xfrm>
              <a:off x="1685955" y="3523665"/>
              <a:ext cx="725400" cy="57600"/>
            </p14:xfrm>
          </p:contentPart>
        </mc:Choice>
        <mc:Fallback>
          <p:pic>
            <p:nvPicPr>
              <p:cNvPr id="7" name="Ink 6">
                <a:extLst>
                  <a:ext uri="{FF2B5EF4-FFF2-40B4-BE49-F238E27FC236}">
                    <a16:creationId xmlns:a16="http://schemas.microsoft.com/office/drawing/2014/main" id="{21EF1B9B-8AE7-94C3-7C74-5F357189AE56}"/>
                  </a:ext>
                </a:extLst>
              </p:cNvPr>
              <p:cNvPicPr/>
              <p:nvPr/>
            </p:nvPicPr>
            <p:blipFill>
              <a:blip r:embed="rId9"/>
              <a:stretch>
                <a:fillRect/>
              </a:stretch>
            </p:blipFill>
            <p:spPr>
              <a:xfrm>
                <a:off x="1631955" y="3416025"/>
                <a:ext cx="83304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9D6E43E6-934E-C8F3-E3B9-8DE6606D41C7}"/>
                  </a:ext>
                </a:extLst>
              </p14:cNvPr>
              <p14:cNvContentPartPr/>
              <p14:nvPr/>
            </p14:nvContentPartPr>
            <p14:xfrm>
              <a:off x="3209835" y="3436545"/>
              <a:ext cx="1044000" cy="11520"/>
            </p14:xfrm>
          </p:contentPart>
        </mc:Choice>
        <mc:Fallback>
          <p:pic>
            <p:nvPicPr>
              <p:cNvPr id="8" name="Ink 7">
                <a:extLst>
                  <a:ext uri="{FF2B5EF4-FFF2-40B4-BE49-F238E27FC236}">
                    <a16:creationId xmlns:a16="http://schemas.microsoft.com/office/drawing/2014/main" id="{9D6E43E6-934E-C8F3-E3B9-8DE6606D41C7}"/>
                  </a:ext>
                </a:extLst>
              </p:cNvPr>
              <p:cNvPicPr/>
              <p:nvPr/>
            </p:nvPicPr>
            <p:blipFill>
              <a:blip r:embed="rId11"/>
              <a:stretch>
                <a:fillRect/>
              </a:stretch>
            </p:blipFill>
            <p:spPr>
              <a:xfrm>
                <a:off x="3155835" y="3328545"/>
                <a:ext cx="115164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B228EA1C-EB27-2BCC-7744-272BFCC31DD1}"/>
                  </a:ext>
                </a:extLst>
              </p14:cNvPr>
              <p14:cNvContentPartPr/>
              <p14:nvPr/>
            </p14:nvContentPartPr>
            <p14:xfrm>
              <a:off x="1838235" y="3827865"/>
              <a:ext cx="2108160" cy="163440"/>
            </p14:xfrm>
          </p:contentPart>
        </mc:Choice>
        <mc:Fallback>
          <p:pic>
            <p:nvPicPr>
              <p:cNvPr id="9" name="Ink 8">
                <a:extLst>
                  <a:ext uri="{FF2B5EF4-FFF2-40B4-BE49-F238E27FC236}">
                    <a16:creationId xmlns:a16="http://schemas.microsoft.com/office/drawing/2014/main" id="{B228EA1C-EB27-2BCC-7744-272BFCC31DD1}"/>
                  </a:ext>
                </a:extLst>
              </p:cNvPr>
              <p:cNvPicPr/>
              <p:nvPr/>
            </p:nvPicPr>
            <p:blipFill>
              <a:blip r:embed="rId13"/>
              <a:stretch>
                <a:fillRect/>
              </a:stretch>
            </p:blipFill>
            <p:spPr>
              <a:xfrm>
                <a:off x="1784235" y="3719865"/>
                <a:ext cx="2215800" cy="379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1B984119-BBA2-0EA5-2F3D-CDA938B759A3}"/>
                  </a:ext>
                </a:extLst>
              </p14:cNvPr>
              <p14:cNvContentPartPr/>
              <p14:nvPr/>
            </p14:nvContentPartPr>
            <p14:xfrm>
              <a:off x="1742475" y="4495305"/>
              <a:ext cx="2327760" cy="172800"/>
            </p14:xfrm>
          </p:contentPart>
        </mc:Choice>
        <mc:Fallback>
          <p:pic>
            <p:nvPicPr>
              <p:cNvPr id="10" name="Ink 9">
                <a:extLst>
                  <a:ext uri="{FF2B5EF4-FFF2-40B4-BE49-F238E27FC236}">
                    <a16:creationId xmlns:a16="http://schemas.microsoft.com/office/drawing/2014/main" id="{1B984119-BBA2-0EA5-2F3D-CDA938B759A3}"/>
                  </a:ext>
                </a:extLst>
              </p:cNvPr>
              <p:cNvPicPr/>
              <p:nvPr/>
            </p:nvPicPr>
            <p:blipFill>
              <a:blip r:embed="rId15"/>
              <a:stretch>
                <a:fillRect/>
              </a:stretch>
            </p:blipFill>
            <p:spPr>
              <a:xfrm>
                <a:off x="1688835" y="4387305"/>
                <a:ext cx="2435400" cy="388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00D52765-F0D4-C8D6-FFEA-EFE8D6414AFF}"/>
                  </a:ext>
                </a:extLst>
              </p14:cNvPr>
              <p14:cNvContentPartPr/>
              <p14:nvPr/>
            </p14:nvContentPartPr>
            <p14:xfrm>
              <a:off x="1885755" y="5303865"/>
              <a:ext cx="1971000" cy="39600"/>
            </p14:xfrm>
          </p:contentPart>
        </mc:Choice>
        <mc:Fallback>
          <p:pic>
            <p:nvPicPr>
              <p:cNvPr id="11" name="Ink 10">
                <a:extLst>
                  <a:ext uri="{FF2B5EF4-FFF2-40B4-BE49-F238E27FC236}">
                    <a16:creationId xmlns:a16="http://schemas.microsoft.com/office/drawing/2014/main" id="{00D52765-F0D4-C8D6-FFEA-EFE8D6414AFF}"/>
                  </a:ext>
                </a:extLst>
              </p:cNvPr>
              <p:cNvPicPr/>
              <p:nvPr/>
            </p:nvPicPr>
            <p:blipFill>
              <a:blip r:embed="rId17"/>
              <a:stretch>
                <a:fillRect/>
              </a:stretch>
            </p:blipFill>
            <p:spPr>
              <a:xfrm>
                <a:off x="1831755" y="5196225"/>
                <a:ext cx="207864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42E2316E-D8EA-04F5-525B-BDDD629FF7DF}"/>
                  </a:ext>
                </a:extLst>
              </p14:cNvPr>
              <p14:cNvContentPartPr/>
              <p14:nvPr/>
            </p14:nvContentPartPr>
            <p14:xfrm>
              <a:off x="3333315" y="4142865"/>
              <a:ext cx="360" cy="360"/>
            </p14:xfrm>
          </p:contentPart>
        </mc:Choice>
        <mc:Fallback>
          <p:pic>
            <p:nvPicPr>
              <p:cNvPr id="12" name="Ink 11">
                <a:extLst>
                  <a:ext uri="{FF2B5EF4-FFF2-40B4-BE49-F238E27FC236}">
                    <a16:creationId xmlns:a16="http://schemas.microsoft.com/office/drawing/2014/main" id="{42E2316E-D8EA-04F5-525B-BDDD629FF7DF}"/>
                  </a:ext>
                </a:extLst>
              </p:cNvPr>
              <p:cNvPicPr/>
              <p:nvPr/>
            </p:nvPicPr>
            <p:blipFill>
              <a:blip r:embed="rId19"/>
              <a:stretch>
                <a:fillRect/>
              </a:stretch>
            </p:blipFill>
            <p:spPr>
              <a:xfrm>
                <a:off x="3279675" y="4035225"/>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726B11FC-C97A-F37F-143F-EA4B6F4D0CCD}"/>
                  </a:ext>
                </a:extLst>
              </p14:cNvPr>
              <p14:cNvContentPartPr/>
              <p14:nvPr/>
            </p14:nvContentPartPr>
            <p14:xfrm>
              <a:off x="2613675" y="3988425"/>
              <a:ext cx="2055240" cy="268920"/>
            </p14:xfrm>
          </p:contentPart>
        </mc:Choice>
        <mc:Fallback>
          <p:pic>
            <p:nvPicPr>
              <p:cNvPr id="13" name="Ink 12">
                <a:extLst>
                  <a:ext uri="{FF2B5EF4-FFF2-40B4-BE49-F238E27FC236}">
                    <a16:creationId xmlns:a16="http://schemas.microsoft.com/office/drawing/2014/main" id="{726B11FC-C97A-F37F-143F-EA4B6F4D0CCD}"/>
                  </a:ext>
                </a:extLst>
              </p:cNvPr>
              <p:cNvPicPr/>
              <p:nvPr/>
            </p:nvPicPr>
            <p:blipFill>
              <a:blip r:embed="rId21"/>
              <a:stretch>
                <a:fillRect/>
              </a:stretch>
            </p:blipFill>
            <p:spPr>
              <a:xfrm>
                <a:off x="2559675" y="3880425"/>
                <a:ext cx="2162880" cy="484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11B37F36-DBED-279B-F969-F07BDB9899DB}"/>
                  </a:ext>
                </a:extLst>
              </p14:cNvPr>
              <p14:cNvContentPartPr/>
              <p14:nvPr/>
            </p14:nvContentPartPr>
            <p14:xfrm>
              <a:off x="8962995" y="3894465"/>
              <a:ext cx="1294200" cy="77040"/>
            </p14:xfrm>
          </p:contentPart>
        </mc:Choice>
        <mc:Fallback>
          <p:pic>
            <p:nvPicPr>
              <p:cNvPr id="14" name="Ink 13">
                <a:extLst>
                  <a:ext uri="{FF2B5EF4-FFF2-40B4-BE49-F238E27FC236}">
                    <a16:creationId xmlns:a16="http://schemas.microsoft.com/office/drawing/2014/main" id="{11B37F36-DBED-279B-F969-F07BDB9899DB}"/>
                  </a:ext>
                </a:extLst>
              </p:cNvPr>
              <p:cNvPicPr/>
              <p:nvPr/>
            </p:nvPicPr>
            <p:blipFill>
              <a:blip r:embed="rId23"/>
              <a:stretch>
                <a:fillRect/>
              </a:stretch>
            </p:blipFill>
            <p:spPr>
              <a:xfrm>
                <a:off x="8908995" y="3786825"/>
                <a:ext cx="140184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48AD9E29-9750-FA8F-DB87-9EF24C662E4D}"/>
                  </a:ext>
                </a:extLst>
              </p14:cNvPr>
              <p14:cNvContentPartPr/>
              <p14:nvPr/>
            </p14:nvContentPartPr>
            <p14:xfrm>
              <a:off x="5839635" y="3790065"/>
              <a:ext cx="960480" cy="182160"/>
            </p14:xfrm>
          </p:contentPart>
        </mc:Choice>
        <mc:Fallback>
          <p:pic>
            <p:nvPicPr>
              <p:cNvPr id="15" name="Ink 14">
                <a:extLst>
                  <a:ext uri="{FF2B5EF4-FFF2-40B4-BE49-F238E27FC236}">
                    <a16:creationId xmlns:a16="http://schemas.microsoft.com/office/drawing/2014/main" id="{48AD9E29-9750-FA8F-DB87-9EF24C662E4D}"/>
                  </a:ext>
                </a:extLst>
              </p:cNvPr>
              <p:cNvPicPr/>
              <p:nvPr/>
            </p:nvPicPr>
            <p:blipFill>
              <a:blip r:embed="rId25"/>
              <a:stretch>
                <a:fillRect/>
              </a:stretch>
            </p:blipFill>
            <p:spPr>
              <a:xfrm>
                <a:off x="5785995" y="3682065"/>
                <a:ext cx="1068120" cy="397800"/>
              </a:xfrm>
              <a:prstGeom prst="rect">
                <a:avLst/>
              </a:prstGeom>
            </p:spPr>
          </p:pic>
        </mc:Fallback>
      </mc:AlternateContent>
    </p:spTree>
    <p:extLst>
      <p:ext uri="{BB962C8B-B14F-4D97-AF65-F5344CB8AC3E}">
        <p14:creationId xmlns:p14="http://schemas.microsoft.com/office/powerpoint/2010/main" val="338992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noAutofit/>
          </a:bodyPr>
          <a:lstStyle/>
          <a:p>
            <a:pPr algn="just"/>
            <a:r>
              <a:rPr lang="en-US" sz="3200" dirty="0"/>
              <a:t>Figure 11.1 is an abstract model of the architecture for a packing robot system that shows the sub-systems that have to be developed.</a:t>
            </a:r>
            <a:endParaRPr lang="en-GB" sz="3200" dirty="0"/>
          </a:p>
        </p:txBody>
      </p:sp>
      <p:pic>
        <p:nvPicPr>
          <p:cNvPr id="16387"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039" y="1743813"/>
            <a:ext cx="8299361"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48377574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lstStyle/>
          <a:p>
            <a:endParaRPr lang="en-IN" dirty="0"/>
          </a:p>
        </p:txBody>
      </p:sp>
      <p:sp>
        <p:nvSpPr>
          <p:cNvPr id="3" name="Content Placeholder 2"/>
          <p:cNvSpPr>
            <a:spLocks noGrp="1"/>
          </p:cNvSpPr>
          <p:nvPr>
            <p:ph idx="1"/>
          </p:nvPr>
        </p:nvSpPr>
        <p:spPr>
          <a:xfrm>
            <a:off x="838200" y="1326524"/>
            <a:ext cx="10515600" cy="4850439"/>
          </a:xfrm>
        </p:spPr>
        <p:txBody>
          <a:bodyPr/>
          <a:lstStyle/>
          <a:p>
            <a:pPr algn="just"/>
            <a:r>
              <a:rPr lang="en-US" dirty="0"/>
              <a:t>This robotic system can pack different kinds of object. </a:t>
            </a:r>
          </a:p>
          <a:p>
            <a:pPr algn="just"/>
            <a:r>
              <a:rPr lang="en-US" dirty="0"/>
              <a:t>It uses a vision sub-system to pick out objects on a conveyor, identify the type of object and select the right kind of packaging. </a:t>
            </a:r>
          </a:p>
          <a:p>
            <a:r>
              <a:rPr lang="en-US" dirty="0"/>
              <a:t>It places packaged objects on another conveyor.</a:t>
            </a:r>
            <a:endParaRPr lang="en-IN" dirty="0"/>
          </a:p>
        </p:txBody>
      </p:sp>
    </p:spTree>
    <p:extLst>
      <p:ext uri="{BB962C8B-B14F-4D97-AF65-F5344CB8AC3E}">
        <p14:creationId xmlns:p14="http://schemas.microsoft.com/office/powerpoint/2010/main" val="2193683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System organisation</a:t>
            </a:r>
          </a:p>
        </p:txBody>
      </p:sp>
      <p:sp>
        <p:nvSpPr>
          <p:cNvPr id="3" name="Content Placeholder 2"/>
          <p:cNvSpPr>
            <a:spLocks noGrp="1"/>
          </p:cNvSpPr>
          <p:nvPr>
            <p:ph idx="1"/>
          </p:nvPr>
        </p:nvSpPr>
        <p:spPr/>
        <p:txBody>
          <a:bodyPr/>
          <a:lstStyle/>
          <a:p>
            <a:r>
              <a:rPr lang="en-US" dirty="0"/>
              <a:t>The software that is built for computer-based systems can exhibit one of these many architectural styles.</a:t>
            </a:r>
          </a:p>
          <a:p>
            <a:r>
              <a:rPr lang="en-US" dirty="0"/>
              <a:t>Three organizational styles that are very widely used are</a:t>
            </a:r>
            <a:endParaRPr lang="en-IN" dirty="0"/>
          </a:p>
          <a:p>
            <a:pPr marL="0" indent="0">
              <a:buNone/>
            </a:pPr>
            <a:r>
              <a:rPr lang="en-IN" dirty="0"/>
              <a:t>            1. Data repository style</a:t>
            </a:r>
          </a:p>
          <a:p>
            <a:pPr marL="0" indent="0">
              <a:buNone/>
            </a:pPr>
            <a:r>
              <a:rPr lang="en-US" dirty="0"/>
              <a:t>            2. </a:t>
            </a:r>
            <a:r>
              <a:rPr lang="en-IN" dirty="0"/>
              <a:t>The client-server model </a:t>
            </a:r>
          </a:p>
          <a:p>
            <a:pPr marL="0" indent="0">
              <a:buNone/>
            </a:pPr>
            <a:r>
              <a:rPr lang="en-US" dirty="0"/>
              <a:t>            3. The layered style</a:t>
            </a:r>
            <a:endParaRPr lang="en-IN" dirty="0"/>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8F08E3C-0159-90CB-B91C-DA0248911032}"/>
                  </a:ext>
                </a:extLst>
              </p14:cNvPr>
              <p14:cNvContentPartPr/>
              <p14:nvPr/>
            </p14:nvContentPartPr>
            <p14:xfrm>
              <a:off x="895035" y="712785"/>
              <a:ext cx="4520520" cy="479520"/>
            </p14:xfrm>
          </p:contentPart>
        </mc:Choice>
        <mc:Fallback>
          <p:pic>
            <p:nvPicPr>
              <p:cNvPr id="4" name="Ink 3">
                <a:extLst>
                  <a:ext uri="{FF2B5EF4-FFF2-40B4-BE49-F238E27FC236}">
                    <a16:creationId xmlns:a16="http://schemas.microsoft.com/office/drawing/2014/main" id="{C8F08E3C-0159-90CB-B91C-DA0248911032}"/>
                  </a:ext>
                </a:extLst>
              </p:cNvPr>
              <p:cNvPicPr/>
              <p:nvPr/>
            </p:nvPicPr>
            <p:blipFill>
              <a:blip r:embed="rId3"/>
              <a:stretch>
                <a:fillRect/>
              </a:stretch>
            </p:blipFill>
            <p:spPr>
              <a:xfrm>
                <a:off x="841395" y="605145"/>
                <a:ext cx="4628160" cy="695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352897F3-A1AD-F42D-DC99-3C7E44A92E1D}"/>
                  </a:ext>
                </a:extLst>
              </p14:cNvPr>
              <p14:cNvContentPartPr/>
              <p14:nvPr/>
            </p14:nvContentPartPr>
            <p14:xfrm>
              <a:off x="2142795" y="2724105"/>
              <a:ext cx="3100320" cy="326160"/>
            </p14:xfrm>
          </p:contentPart>
        </mc:Choice>
        <mc:Fallback>
          <p:pic>
            <p:nvPicPr>
              <p:cNvPr id="5" name="Ink 4">
                <a:extLst>
                  <a:ext uri="{FF2B5EF4-FFF2-40B4-BE49-F238E27FC236}">
                    <a16:creationId xmlns:a16="http://schemas.microsoft.com/office/drawing/2014/main" id="{352897F3-A1AD-F42D-DC99-3C7E44A92E1D}"/>
                  </a:ext>
                </a:extLst>
              </p:cNvPr>
              <p:cNvPicPr/>
              <p:nvPr/>
            </p:nvPicPr>
            <p:blipFill>
              <a:blip r:embed="rId5"/>
              <a:stretch>
                <a:fillRect/>
              </a:stretch>
            </p:blipFill>
            <p:spPr>
              <a:xfrm>
                <a:off x="2088795" y="2616105"/>
                <a:ext cx="3207960" cy="541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2198C745-10BD-E96B-ADE0-41000A5A08E4}"/>
                  </a:ext>
                </a:extLst>
              </p14:cNvPr>
              <p14:cNvContentPartPr/>
              <p14:nvPr/>
            </p14:nvContentPartPr>
            <p14:xfrm>
              <a:off x="2266995" y="3303705"/>
              <a:ext cx="2348280" cy="115560"/>
            </p14:xfrm>
          </p:contentPart>
        </mc:Choice>
        <mc:Fallback>
          <p:pic>
            <p:nvPicPr>
              <p:cNvPr id="6" name="Ink 5">
                <a:extLst>
                  <a:ext uri="{FF2B5EF4-FFF2-40B4-BE49-F238E27FC236}">
                    <a16:creationId xmlns:a16="http://schemas.microsoft.com/office/drawing/2014/main" id="{2198C745-10BD-E96B-ADE0-41000A5A08E4}"/>
                  </a:ext>
                </a:extLst>
              </p:cNvPr>
              <p:cNvPicPr/>
              <p:nvPr/>
            </p:nvPicPr>
            <p:blipFill>
              <a:blip r:embed="rId7"/>
              <a:stretch>
                <a:fillRect/>
              </a:stretch>
            </p:blipFill>
            <p:spPr>
              <a:xfrm>
                <a:off x="2212995" y="3196065"/>
                <a:ext cx="245592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DF8FA81F-47B7-404E-398B-23D0FC3A49C8}"/>
                  </a:ext>
                </a:extLst>
              </p14:cNvPr>
              <p14:cNvContentPartPr/>
              <p14:nvPr/>
            </p14:nvContentPartPr>
            <p14:xfrm>
              <a:off x="2895555" y="3826065"/>
              <a:ext cx="2108880" cy="174240"/>
            </p14:xfrm>
          </p:contentPart>
        </mc:Choice>
        <mc:Fallback>
          <p:pic>
            <p:nvPicPr>
              <p:cNvPr id="7" name="Ink 6">
                <a:extLst>
                  <a:ext uri="{FF2B5EF4-FFF2-40B4-BE49-F238E27FC236}">
                    <a16:creationId xmlns:a16="http://schemas.microsoft.com/office/drawing/2014/main" id="{DF8FA81F-47B7-404E-398B-23D0FC3A49C8}"/>
                  </a:ext>
                </a:extLst>
              </p:cNvPr>
              <p:cNvPicPr/>
              <p:nvPr/>
            </p:nvPicPr>
            <p:blipFill>
              <a:blip r:embed="rId9"/>
              <a:stretch>
                <a:fillRect/>
              </a:stretch>
            </p:blipFill>
            <p:spPr>
              <a:xfrm>
                <a:off x="2841555" y="3718065"/>
                <a:ext cx="2216520" cy="389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EB71034D-7478-E2A5-DAEB-6061E71D02A6}"/>
                  </a:ext>
                </a:extLst>
              </p14:cNvPr>
              <p14:cNvContentPartPr/>
              <p14:nvPr/>
            </p14:nvContentPartPr>
            <p14:xfrm>
              <a:off x="2866755" y="4397385"/>
              <a:ext cx="1805400" cy="98640"/>
            </p14:xfrm>
          </p:contentPart>
        </mc:Choice>
        <mc:Fallback>
          <p:pic>
            <p:nvPicPr>
              <p:cNvPr id="8" name="Ink 7">
                <a:extLst>
                  <a:ext uri="{FF2B5EF4-FFF2-40B4-BE49-F238E27FC236}">
                    <a16:creationId xmlns:a16="http://schemas.microsoft.com/office/drawing/2014/main" id="{EB71034D-7478-E2A5-DAEB-6061E71D02A6}"/>
                  </a:ext>
                </a:extLst>
              </p:cNvPr>
              <p:cNvPicPr/>
              <p:nvPr/>
            </p:nvPicPr>
            <p:blipFill>
              <a:blip r:embed="rId11"/>
              <a:stretch>
                <a:fillRect/>
              </a:stretch>
            </p:blipFill>
            <p:spPr>
              <a:xfrm>
                <a:off x="2813115" y="4289385"/>
                <a:ext cx="1913040" cy="314280"/>
              </a:xfrm>
              <a:prstGeom prst="rect">
                <a:avLst/>
              </a:prstGeom>
            </p:spPr>
          </p:pic>
        </mc:Fallback>
      </mc:AlternateContent>
    </p:spTree>
    <p:extLst>
      <p:ext uri="{BB962C8B-B14F-4D97-AF65-F5344CB8AC3E}">
        <p14:creationId xmlns:p14="http://schemas.microsoft.com/office/powerpoint/2010/main" val="3738814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normAutofit/>
          </a:bodyPr>
          <a:lstStyle/>
          <a:p>
            <a:pPr algn="ctr"/>
            <a:r>
              <a:rPr lang="en-GB" sz="3600" b="1" dirty="0"/>
              <a:t>The repository model</a:t>
            </a:r>
          </a:p>
        </p:txBody>
      </p:sp>
      <p:sp>
        <p:nvSpPr>
          <p:cNvPr id="17411" name="Rectangle 3"/>
          <p:cNvSpPr>
            <a:spLocks noGrp="1" noChangeArrowheads="1"/>
          </p:cNvSpPr>
          <p:nvPr>
            <p:ph type="body" idx="1"/>
          </p:nvPr>
        </p:nvSpPr>
        <p:spPr>
          <a:noFill/>
        </p:spPr>
        <p:txBody>
          <a:bodyPr>
            <a:normAutofit lnSpcReduction="10000"/>
          </a:bodyPr>
          <a:lstStyle/>
          <a:p>
            <a:r>
              <a:rPr lang="en-US" dirty="0"/>
              <a:t>Sub-systems making up a system must exchange information so that they can work together effectively. </a:t>
            </a:r>
          </a:p>
          <a:p>
            <a:pPr marL="0" indent="0">
              <a:buNone/>
            </a:pPr>
            <a:r>
              <a:rPr lang="en-US" dirty="0"/>
              <a:t>There are two fundamental ways in which this can be done.</a:t>
            </a:r>
          </a:p>
          <a:p>
            <a:pPr marL="514350" indent="-514350">
              <a:buAutoNum type="arabicPeriod"/>
            </a:pPr>
            <a:r>
              <a:rPr lang="en-US" dirty="0"/>
              <a:t>All shared data is held in a central database that can be accessed by all subsystems. A system model based on a shared database is sometimes called a repository model. </a:t>
            </a:r>
          </a:p>
          <a:p>
            <a:pPr marL="0" indent="0">
              <a:buNone/>
            </a:pPr>
            <a:r>
              <a:rPr lang="en-US" dirty="0"/>
              <a:t>2.  Each sub-system maintains its own database. Data is interchanged   </a:t>
            </a:r>
          </a:p>
          <a:p>
            <a:pPr marL="0" indent="0">
              <a:buNone/>
            </a:pPr>
            <a:r>
              <a:rPr lang="en-US" dirty="0"/>
              <a:t>      with other sub-systems by passing messages to them.</a:t>
            </a:r>
          </a:p>
          <a:p>
            <a:pPr marL="0" indent="0">
              <a:buNone/>
            </a:pPr>
            <a:r>
              <a:rPr lang="en-GB" dirty="0"/>
              <a:t>When large amounts of data are to be shared, the repository model of sharing is most commonly used</a:t>
            </a:r>
          </a:p>
          <a:p>
            <a:pPr marL="0" indent="0">
              <a:buNone/>
            </a:pPr>
            <a:endParaRPr lang="en-GB"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D8BF407-A60D-7CDE-D28C-28A92F075DF1}"/>
                  </a:ext>
                </a:extLst>
              </p14:cNvPr>
              <p14:cNvContentPartPr/>
              <p14:nvPr/>
            </p14:nvContentPartPr>
            <p14:xfrm>
              <a:off x="5047995" y="951465"/>
              <a:ext cx="1629360" cy="27720"/>
            </p14:xfrm>
          </p:contentPart>
        </mc:Choice>
        <mc:Fallback>
          <p:pic>
            <p:nvPicPr>
              <p:cNvPr id="2" name="Ink 1">
                <a:extLst>
                  <a:ext uri="{FF2B5EF4-FFF2-40B4-BE49-F238E27FC236}">
                    <a16:creationId xmlns:a16="http://schemas.microsoft.com/office/drawing/2014/main" id="{BD8BF407-A60D-7CDE-D28C-28A92F075DF1}"/>
                  </a:ext>
                </a:extLst>
              </p:cNvPr>
              <p:cNvPicPr/>
              <p:nvPr/>
            </p:nvPicPr>
            <p:blipFill>
              <a:blip r:embed="rId3"/>
              <a:stretch>
                <a:fillRect/>
              </a:stretch>
            </p:blipFill>
            <p:spPr>
              <a:xfrm>
                <a:off x="4993995" y="843465"/>
                <a:ext cx="173700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20E0FBDC-D2CC-81E2-ECA3-FBAE3FAF3EBC}"/>
                  </a:ext>
                </a:extLst>
              </p14:cNvPr>
              <p14:cNvContentPartPr/>
              <p14:nvPr/>
            </p14:nvContentPartPr>
            <p14:xfrm>
              <a:off x="6848355" y="1913745"/>
              <a:ext cx="2776680" cy="60840"/>
            </p14:xfrm>
          </p:contentPart>
        </mc:Choice>
        <mc:Fallback>
          <p:pic>
            <p:nvPicPr>
              <p:cNvPr id="3" name="Ink 2">
                <a:extLst>
                  <a:ext uri="{FF2B5EF4-FFF2-40B4-BE49-F238E27FC236}">
                    <a16:creationId xmlns:a16="http://schemas.microsoft.com/office/drawing/2014/main" id="{20E0FBDC-D2CC-81E2-ECA3-FBAE3FAF3EBC}"/>
                  </a:ext>
                </a:extLst>
              </p:cNvPr>
              <p:cNvPicPr/>
              <p:nvPr/>
            </p:nvPicPr>
            <p:blipFill>
              <a:blip r:embed="rId5"/>
              <a:stretch>
                <a:fillRect/>
              </a:stretch>
            </p:blipFill>
            <p:spPr>
              <a:xfrm>
                <a:off x="6794355" y="1805745"/>
                <a:ext cx="288432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0750431C-A17F-5CC6-0AF7-2AE82B164DD3}"/>
                  </a:ext>
                </a:extLst>
              </p14:cNvPr>
              <p14:cNvContentPartPr/>
              <p14:nvPr/>
            </p14:nvContentPartPr>
            <p14:xfrm>
              <a:off x="5171475" y="3198945"/>
              <a:ext cx="2744280" cy="58320"/>
            </p14:xfrm>
          </p:contentPart>
        </mc:Choice>
        <mc:Fallback>
          <p:pic>
            <p:nvPicPr>
              <p:cNvPr id="4" name="Ink 3">
                <a:extLst>
                  <a:ext uri="{FF2B5EF4-FFF2-40B4-BE49-F238E27FC236}">
                    <a16:creationId xmlns:a16="http://schemas.microsoft.com/office/drawing/2014/main" id="{0750431C-A17F-5CC6-0AF7-2AE82B164DD3}"/>
                  </a:ext>
                </a:extLst>
              </p:cNvPr>
              <p:cNvPicPr/>
              <p:nvPr/>
            </p:nvPicPr>
            <p:blipFill>
              <a:blip r:embed="rId7"/>
              <a:stretch>
                <a:fillRect/>
              </a:stretch>
            </p:blipFill>
            <p:spPr>
              <a:xfrm>
                <a:off x="5117835" y="3091305"/>
                <a:ext cx="285192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8DEE1BE0-9C8C-9F7E-50A1-5C00D522C703}"/>
                  </a:ext>
                </a:extLst>
              </p14:cNvPr>
              <p14:cNvContentPartPr/>
              <p14:nvPr/>
            </p14:nvContentPartPr>
            <p14:xfrm>
              <a:off x="1971435" y="3599265"/>
              <a:ext cx="1525680" cy="129600"/>
            </p14:xfrm>
          </p:contentPart>
        </mc:Choice>
        <mc:Fallback>
          <p:pic>
            <p:nvPicPr>
              <p:cNvPr id="5" name="Ink 4">
                <a:extLst>
                  <a:ext uri="{FF2B5EF4-FFF2-40B4-BE49-F238E27FC236}">
                    <a16:creationId xmlns:a16="http://schemas.microsoft.com/office/drawing/2014/main" id="{8DEE1BE0-9C8C-9F7E-50A1-5C00D522C703}"/>
                  </a:ext>
                </a:extLst>
              </p:cNvPr>
              <p:cNvPicPr/>
              <p:nvPr/>
            </p:nvPicPr>
            <p:blipFill>
              <a:blip r:embed="rId9"/>
              <a:stretch>
                <a:fillRect/>
              </a:stretch>
            </p:blipFill>
            <p:spPr>
              <a:xfrm>
                <a:off x="1917795" y="3491625"/>
                <a:ext cx="163332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7AFDCEC1-3C35-1419-670D-293895033D68}"/>
                  </a:ext>
                </a:extLst>
              </p14:cNvPr>
              <p14:cNvContentPartPr/>
              <p14:nvPr/>
            </p14:nvContentPartPr>
            <p14:xfrm>
              <a:off x="9591555" y="3161865"/>
              <a:ext cx="360" cy="360"/>
            </p14:xfrm>
          </p:contentPart>
        </mc:Choice>
        <mc:Fallback>
          <p:pic>
            <p:nvPicPr>
              <p:cNvPr id="6" name="Ink 5">
                <a:extLst>
                  <a:ext uri="{FF2B5EF4-FFF2-40B4-BE49-F238E27FC236}">
                    <a16:creationId xmlns:a16="http://schemas.microsoft.com/office/drawing/2014/main" id="{7AFDCEC1-3C35-1419-670D-293895033D68}"/>
                  </a:ext>
                </a:extLst>
              </p:cNvPr>
              <p:cNvPicPr/>
              <p:nvPr/>
            </p:nvPicPr>
            <p:blipFill>
              <a:blip r:embed="rId11"/>
              <a:stretch>
                <a:fillRect/>
              </a:stretch>
            </p:blipFill>
            <p:spPr>
              <a:xfrm>
                <a:off x="9537555" y="3053865"/>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1D937044-B216-9317-E315-944AE5DEAFF2}"/>
                  </a:ext>
                </a:extLst>
              </p14:cNvPr>
              <p14:cNvContentPartPr/>
              <p14:nvPr/>
            </p14:nvContentPartPr>
            <p14:xfrm>
              <a:off x="9524595" y="3171585"/>
              <a:ext cx="1038240" cy="38880"/>
            </p14:xfrm>
          </p:contentPart>
        </mc:Choice>
        <mc:Fallback>
          <p:pic>
            <p:nvPicPr>
              <p:cNvPr id="7" name="Ink 6">
                <a:extLst>
                  <a:ext uri="{FF2B5EF4-FFF2-40B4-BE49-F238E27FC236}">
                    <a16:creationId xmlns:a16="http://schemas.microsoft.com/office/drawing/2014/main" id="{1D937044-B216-9317-E315-944AE5DEAFF2}"/>
                  </a:ext>
                </a:extLst>
              </p:cNvPr>
              <p:cNvPicPr/>
              <p:nvPr/>
            </p:nvPicPr>
            <p:blipFill>
              <a:blip r:embed="rId13"/>
              <a:stretch>
                <a:fillRect/>
              </a:stretch>
            </p:blipFill>
            <p:spPr>
              <a:xfrm>
                <a:off x="9470595" y="3063945"/>
                <a:ext cx="114588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221B814A-8BD3-D35B-7252-AD0E0EB9010C}"/>
                  </a:ext>
                </a:extLst>
              </p14:cNvPr>
              <p14:cNvContentPartPr/>
              <p14:nvPr/>
            </p14:nvContentPartPr>
            <p14:xfrm>
              <a:off x="5695995" y="4400265"/>
              <a:ext cx="1878840" cy="38880"/>
            </p14:xfrm>
          </p:contentPart>
        </mc:Choice>
        <mc:Fallback>
          <p:pic>
            <p:nvPicPr>
              <p:cNvPr id="8" name="Ink 7">
                <a:extLst>
                  <a:ext uri="{FF2B5EF4-FFF2-40B4-BE49-F238E27FC236}">
                    <a16:creationId xmlns:a16="http://schemas.microsoft.com/office/drawing/2014/main" id="{221B814A-8BD3-D35B-7252-AD0E0EB9010C}"/>
                  </a:ext>
                </a:extLst>
              </p:cNvPr>
              <p:cNvPicPr/>
              <p:nvPr/>
            </p:nvPicPr>
            <p:blipFill>
              <a:blip r:embed="rId15"/>
              <a:stretch>
                <a:fillRect/>
              </a:stretch>
            </p:blipFill>
            <p:spPr>
              <a:xfrm>
                <a:off x="5641995" y="4292265"/>
                <a:ext cx="1986480" cy="254520"/>
              </a:xfrm>
              <a:prstGeom prst="rect">
                <a:avLst/>
              </a:prstGeom>
            </p:spPr>
          </p:pic>
        </mc:Fallback>
      </mc:AlternateContent>
    </p:spTree>
    <p:extLst>
      <p:ext uri="{BB962C8B-B14F-4D97-AF65-F5344CB8AC3E}">
        <p14:creationId xmlns:p14="http://schemas.microsoft.com/office/powerpoint/2010/main" val="138630204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normAutofit/>
          </a:bodyPr>
          <a:lstStyle/>
          <a:p>
            <a:r>
              <a:rPr lang="en-GB" sz="2400" dirty="0"/>
              <a:t>CASE toolset architecture:</a:t>
            </a:r>
            <a:r>
              <a:rPr lang="en-US" sz="2400" dirty="0"/>
              <a:t>Figure 11.2 is an example of a CASE toolset architecture based on a shared repository</a:t>
            </a:r>
            <a:endParaRPr lang="en-GB" sz="2400" dirty="0"/>
          </a:p>
        </p:txBody>
      </p:sp>
      <p:pic>
        <p:nvPicPr>
          <p:cNvPr id="1843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301" y="1841500"/>
            <a:ext cx="8550275" cy="402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366801683"/>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1019</TotalTime>
  <Words>1535</Words>
  <Application>Microsoft Office PowerPoint</Application>
  <PresentationFormat>Widescreen</PresentationFormat>
  <Paragraphs>134</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Architectural Design</vt:lpstr>
      <vt:lpstr>Advantages of explicit architecture</vt:lpstr>
      <vt:lpstr>Architecture and system characteristics</vt:lpstr>
      <vt:lpstr>PowerPoint Presentation</vt:lpstr>
      <vt:lpstr>Figure 11.1 is an abstract model of the architecture for a packing robot system that shows the sub-systems that have to be developed.</vt:lpstr>
      <vt:lpstr>PowerPoint Presentation</vt:lpstr>
      <vt:lpstr>System organisation</vt:lpstr>
      <vt:lpstr>The repository model</vt:lpstr>
      <vt:lpstr>CASE toolset architecture:Figure 11.2 is an example of a CASE toolset architecture based on a shared repository</vt:lpstr>
      <vt:lpstr>Repository model</vt:lpstr>
      <vt:lpstr>Client-server architecture</vt:lpstr>
      <vt:lpstr>Film and picture library</vt:lpstr>
      <vt:lpstr>Client-server characteristics</vt:lpstr>
      <vt:lpstr>Abstract/Layered machine model</vt:lpstr>
      <vt:lpstr>Version management system</vt:lpstr>
      <vt:lpstr>Modular decomposition styles</vt:lpstr>
      <vt:lpstr>PowerPoint Presentation</vt:lpstr>
      <vt:lpstr>Object-oriented decomposition</vt:lpstr>
      <vt:lpstr>Invoice processing system</vt:lpstr>
      <vt:lpstr>Function-oriented pipelining</vt:lpstr>
      <vt:lpstr>Invoice processing system</vt:lpstr>
      <vt:lpstr>Control styles</vt:lpstr>
      <vt:lpstr>Centralised control</vt:lpstr>
      <vt:lpstr>Call-return model</vt:lpstr>
      <vt:lpstr>Real-time system control</vt:lpstr>
      <vt:lpstr>Event-driven systems</vt:lpstr>
      <vt:lpstr>Broadcast model</vt:lpstr>
      <vt:lpstr>Selective broadcasting</vt:lpstr>
      <vt:lpstr>Interrupt-driven systems</vt:lpstr>
      <vt:lpstr>Interrupt-driven control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Design</dc:title>
  <dc:creator>CSE</dc:creator>
  <cp:lastModifiedBy>JIGYASA GUPTA</cp:lastModifiedBy>
  <cp:revision>36</cp:revision>
  <dcterms:created xsi:type="dcterms:W3CDTF">2021-11-16T06:55:24Z</dcterms:created>
  <dcterms:modified xsi:type="dcterms:W3CDTF">2022-12-13T11:26:19Z</dcterms:modified>
</cp:coreProperties>
</file>