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24AAA-FA08-4D92-BA29-73354BEA76C9}" v="2" dt="2022-10-07T06:20:43.9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>
      <p:cViewPr varScale="1">
        <p:scale>
          <a:sx n="45" d="100"/>
          <a:sy n="45" d="100"/>
        </p:scale>
        <p:origin x="206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yasa Shukla" userId="3e63c3aabdea6f48" providerId="LiveId" clId="{54A24AAA-FA08-4D92-BA29-73354BEA76C9}"/>
    <pc:docChg chg="undo custSel addSld modSld sldOrd">
      <pc:chgData name="Jigyasa Shukla" userId="3e63c3aabdea6f48" providerId="LiveId" clId="{54A24AAA-FA08-4D92-BA29-73354BEA76C9}" dt="2022-10-07T06:35:10.318" v="1013" actId="20577"/>
      <pc:docMkLst>
        <pc:docMk/>
      </pc:docMkLst>
      <pc:sldChg chg="modSp mod modNotes">
        <pc:chgData name="Jigyasa Shukla" userId="3e63c3aabdea6f48" providerId="LiveId" clId="{54A24AAA-FA08-4D92-BA29-73354BEA76C9}" dt="2022-10-07T06:19:06.356" v="690" actId="27636"/>
        <pc:sldMkLst>
          <pc:docMk/>
          <pc:sldMk cId="0" sldId="256"/>
        </pc:sldMkLst>
        <pc:spChg chg="mod">
          <ac:chgData name="Jigyasa Shukla" userId="3e63c3aabdea6f48" providerId="LiveId" clId="{54A24AAA-FA08-4D92-BA29-73354BEA76C9}" dt="2022-10-07T06:17:20.541" v="689" actId="122"/>
          <ac:spMkLst>
            <pc:docMk/>
            <pc:sldMk cId="0" sldId="256"/>
            <ac:spMk id="2" creationId="{00000000-0000-0000-0000-000000000000}"/>
          </ac:spMkLst>
        </pc:spChg>
        <pc:spChg chg="mod">
          <ac:chgData name="Jigyasa Shukla" userId="3e63c3aabdea6f48" providerId="LiveId" clId="{54A24AAA-FA08-4D92-BA29-73354BEA76C9}" dt="2022-10-07T06:15:54.251" v="655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Jigyasa Shukla" userId="3e63c3aabdea6f48" providerId="LiveId" clId="{54A24AAA-FA08-4D92-BA29-73354BEA76C9}" dt="2022-10-07T06:15:50.175" v="654" actId="1076"/>
          <ac:spMkLst>
            <pc:docMk/>
            <pc:sldMk cId="0" sldId="256"/>
            <ac:spMk id="4" creationId="{00000000-0000-0000-0000-000000000000}"/>
          </ac:spMkLst>
        </pc:spChg>
      </pc:sldChg>
      <pc:sldChg chg="modNotes">
        <pc:chgData name="Jigyasa Shukla" userId="3e63c3aabdea6f48" providerId="LiveId" clId="{54A24AAA-FA08-4D92-BA29-73354BEA76C9}" dt="2022-10-07T06:19:06.361" v="691" actId="27636"/>
        <pc:sldMkLst>
          <pc:docMk/>
          <pc:sldMk cId="0" sldId="257"/>
        </pc:sldMkLst>
      </pc:sldChg>
      <pc:sldChg chg="modSp mod modNotes">
        <pc:chgData name="Jigyasa Shukla" userId="3e63c3aabdea6f48" providerId="LiveId" clId="{54A24AAA-FA08-4D92-BA29-73354BEA76C9}" dt="2022-10-07T06:19:06.379" v="692" actId="27636"/>
        <pc:sldMkLst>
          <pc:docMk/>
          <pc:sldMk cId="0" sldId="258"/>
        </pc:sldMkLst>
        <pc:spChg chg="mod">
          <ac:chgData name="Jigyasa Shukla" userId="3e63c3aabdea6f48" providerId="LiveId" clId="{54A24AAA-FA08-4D92-BA29-73354BEA76C9}" dt="2022-10-07T06:15:01.081" v="628" actId="20577"/>
          <ac:spMkLst>
            <pc:docMk/>
            <pc:sldMk cId="0" sldId="258"/>
            <ac:spMk id="3" creationId="{00000000-0000-0000-0000-000000000000}"/>
          </ac:spMkLst>
        </pc:spChg>
      </pc:sldChg>
      <pc:sldChg chg="ord modNotes">
        <pc:chgData name="Jigyasa Shukla" userId="3e63c3aabdea6f48" providerId="LiveId" clId="{54A24AAA-FA08-4D92-BA29-73354BEA76C9}" dt="2022-10-07T06:19:06.411" v="696" actId="27636"/>
        <pc:sldMkLst>
          <pc:docMk/>
          <pc:sldMk cId="0" sldId="259"/>
        </pc:sldMkLst>
      </pc:sldChg>
      <pc:sldChg chg="ord modNotes">
        <pc:chgData name="Jigyasa Shukla" userId="3e63c3aabdea6f48" providerId="LiveId" clId="{54A24AAA-FA08-4D92-BA29-73354BEA76C9}" dt="2022-10-07T06:19:06.411" v="697" actId="27636"/>
        <pc:sldMkLst>
          <pc:docMk/>
          <pc:sldMk cId="0" sldId="260"/>
        </pc:sldMkLst>
      </pc:sldChg>
      <pc:sldChg chg="ord modNotes">
        <pc:chgData name="Jigyasa Shukla" userId="3e63c3aabdea6f48" providerId="LiveId" clId="{54A24AAA-FA08-4D92-BA29-73354BEA76C9}" dt="2022-10-07T06:19:06.426" v="698" actId="27636"/>
        <pc:sldMkLst>
          <pc:docMk/>
          <pc:sldMk cId="0" sldId="261"/>
        </pc:sldMkLst>
      </pc:sldChg>
      <pc:sldChg chg="modNotes">
        <pc:chgData name="Jigyasa Shukla" userId="3e63c3aabdea6f48" providerId="LiveId" clId="{54A24AAA-FA08-4D92-BA29-73354BEA76C9}" dt="2022-10-07T06:19:06.431" v="699" actId="27636"/>
        <pc:sldMkLst>
          <pc:docMk/>
          <pc:sldMk cId="0" sldId="262"/>
        </pc:sldMkLst>
      </pc:sldChg>
      <pc:sldChg chg="modSp mod ord modNotes">
        <pc:chgData name="Jigyasa Shukla" userId="3e63c3aabdea6f48" providerId="LiveId" clId="{54A24AAA-FA08-4D92-BA29-73354BEA76C9}" dt="2022-10-07T06:27:30.771" v="923" actId="2710"/>
        <pc:sldMkLst>
          <pc:docMk/>
          <pc:sldMk cId="0" sldId="263"/>
        </pc:sldMkLst>
        <pc:spChg chg="mod">
          <ac:chgData name="Jigyasa Shukla" userId="3e63c3aabdea6f48" providerId="LiveId" clId="{54A24AAA-FA08-4D92-BA29-73354BEA76C9}" dt="2022-10-07T06:19:26.461" v="731" actId="122"/>
          <ac:spMkLst>
            <pc:docMk/>
            <pc:sldMk cId="0" sldId="263"/>
            <ac:spMk id="2" creationId="{00000000-0000-0000-0000-000000000000}"/>
          </ac:spMkLst>
        </pc:spChg>
        <pc:graphicFrameChg chg="mod modGraphic">
          <ac:chgData name="Jigyasa Shukla" userId="3e63c3aabdea6f48" providerId="LiveId" clId="{54A24AAA-FA08-4D92-BA29-73354BEA76C9}" dt="2022-10-07T06:27:30.771" v="923" actId="2710"/>
          <ac:graphicFrameMkLst>
            <pc:docMk/>
            <pc:sldMk cId="0" sldId="263"/>
            <ac:graphicFrameMk id="3" creationId="{00000000-0000-0000-0000-000000000000}"/>
          </ac:graphicFrameMkLst>
        </pc:graphicFrameChg>
      </pc:sldChg>
      <pc:sldChg chg="modSp mod ord modNotes">
        <pc:chgData name="Jigyasa Shukla" userId="3e63c3aabdea6f48" providerId="LiveId" clId="{54A24AAA-FA08-4D92-BA29-73354BEA76C9}" dt="2022-10-07T06:35:00.819" v="1011" actId="20577"/>
        <pc:sldMkLst>
          <pc:docMk/>
          <pc:sldMk cId="0" sldId="264"/>
        </pc:sldMkLst>
        <pc:graphicFrameChg chg="mod modGraphic">
          <ac:chgData name="Jigyasa Shukla" userId="3e63c3aabdea6f48" providerId="LiveId" clId="{54A24AAA-FA08-4D92-BA29-73354BEA76C9}" dt="2022-10-07T06:35:00.819" v="1011" actId="20577"/>
          <ac:graphicFrameMkLst>
            <pc:docMk/>
            <pc:sldMk cId="0" sldId="264"/>
            <ac:graphicFrameMk id="2" creationId="{00000000-0000-0000-0000-000000000000}"/>
          </ac:graphicFrameMkLst>
        </pc:graphicFrameChg>
      </pc:sldChg>
      <pc:sldChg chg="modSp mod ord modNotes">
        <pc:chgData name="Jigyasa Shukla" userId="3e63c3aabdea6f48" providerId="LiveId" clId="{54A24AAA-FA08-4D92-BA29-73354BEA76C9}" dt="2022-10-07T06:35:10.318" v="1013" actId="20577"/>
        <pc:sldMkLst>
          <pc:docMk/>
          <pc:sldMk cId="0" sldId="265"/>
        </pc:sldMkLst>
        <pc:graphicFrameChg chg="modGraphic">
          <ac:chgData name="Jigyasa Shukla" userId="3e63c3aabdea6f48" providerId="LiveId" clId="{54A24AAA-FA08-4D92-BA29-73354BEA76C9}" dt="2022-10-07T06:35:10.318" v="1013" actId="20577"/>
          <ac:graphicFrameMkLst>
            <pc:docMk/>
            <pc:sldMk cId="0" sldId="265"/>
            <ac:graphicFrameMk id="2" creationId="{00000000-0000-0000-0000-000000000000}"/>
          </ac:graphicFrameMkLst>
        </pc:graphicFrameChg>
      </pc:sldChg>
      <pc:sldChg chg="modSp mod modNotes">
        <pc:chgData name="Jigyasa Shukla" userId="3e63c3aabdea6f48" providerId="LiveId" clId="{54A24AAA-FA08-4D92-BA29-73354BEA76C9}" dt="2022-10-07T06:19:06.441" v="700" actId="27636"/>
        <pc:sldMkLst>
          <pc:docMk/>
          <pc:sldMk cId="0" sldId="266"/>
        </pc:sldMkLst>
        <pc:spChg chg="mod">
          <ac:chgData name="Jigyasa Shukla" userId="3e63c3aabdea6f48" providerId="LiveId" clId="{54A24AAA-FA08-4D92-BA29-73354BEA76C9}" dt="2022-10-07T06:09:50.648" v="451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 mod modNotes">
        <pc:chgData name="Jigyasa Shukla" userId="3e63c3aabdea6f48" providerId="LiveId" clId="{54A24AAA-FA08-4D92-BA29-73354BEA76C9}" dt="2022-10-07T06:19:06.451" v="701" actId="27636"/>
        <pc:sldMkLst>
          <pc:docMk/>
          <pc:sldMk cId="0" sldId="267"/>
        </pc:sldMkLst>
        <pc:spChg chg="mod">
          <ac:chgData name="Jigyasa Shukla" userId="3e63c3aabdea6f48" providerId="LiveId" clId="{54A24AAA-FA08-4D92-BA29-73354BEA76C9}" dt="2022-10-07T06:10:20.611" v="461" actId="20577"/>
          <ac:spMkLst>
            <pc:docMk/>
            <pc:sldMk cId="0" sldId="267"/>
            <ac:spMk id="2" creationId="{00000000-0000-0000-0000-000000000000}"/>
          </ac:spMkLst>
        </pc:spChg>
      </pc:sldChg>
      <pc:sldChg chg="modSp mod modNotes">
        <pc:chgData name="Jigyasa Shukla" userId="3e63c3aabdea6f48" providerId="LiveId" clId="{54A24AAA-FA08-4D92-BA29-73354BEA76C9}" dt="2022-10-07T06:19:06.461" v="702" actId="27636"/>
        <pc:sldMkLst>
          <pc:docMk/>
          <pc:sldMk cId="0" sldId="268"/>
        </pc:sldMkLst>
        <pc:spChg chg="mod">
          <ac:chgData name="Jigyasa Shukla" userId="3e63c3aabdea6f48" providerId="LiveId" clId="{54A24AAA-FA08-4D92-BA29-73354BEA76C9}" dt="2022-10-07T06:10:32.911" v="471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 mod modNotes">
        <pc:chgData name="Jigyasa Shukla" userId="3e63c3aabdea6f48" providerId="LiveId" clId="{54A24AAA-FA08-4D92-BA29-73354BEA76C9}" dt="2022-10-07T06:19:06.473" v="703" actId="27636"/>
        <pc:sldMkLst>
          <pc:docMk/>
          <pc:sldMk cId="0" sldId="269"/>
        </pc:sldMkLst>
        <pc:spChg chg="mod">
          <ac:chgData name="Jigyasa Shukla" userId="3e63c3aabdea6f48" providerId="LiveId" clId="{54A24AAA-FA08-4D92-BA29-73354BEA76C9}" dt="2022-10-07T06:11:30.761" v="495" actId="20577"/>
          <ac:spMkLst>
            <pc:docMk/>
            <pc:sldMk cId="0" sldId="269"/>
            <ac:spMk id="2" creationId="{00000000-0000-0000-0000-000000000000}"/>
          </ac:spMkLst>
        </pc:spChg>
      </pc:sldChg>
      <pc:sldChg chg="modSp mod modNotes">
        <pc:chgData name="Jigyasa Shukla" userId="3e63c3aabdea6f48" providerId="LiveId" clId="{54A24AAA-FA08-4D92-BA29-73354BEA76C9}" dt="2022-10-07T06:19:06.484" v="704" actId="27636"/>
        <pc:sldMkLst>
          <pc:docMk/>
          <pc:sldMk cId="0" sldId="270"/>
        </pc:sldMkLst>
        <pc:spChg chg="mod">
          <ac:chgData name="Jigyasa Shukla" userId="3e63c3aabdea6f48" providerId="LiveId" clId="{54A24AAA-FA08-4D92-BA29-73354BEA76C9}" dt="2022-10-07T06:11:56.091" v="517" actId="20577"/>
          <ac:spMkLst>
            <pc:docMk/>
            <pc:sldMk cId="0" sldId="270"/>
            <ac:spMk id="2" creationId="{00000000-0000-0000-0000-000000000000}"/>
          </ac:spMkLst>
        </pc:spChg>
      </pc:sldChg>
      <pc:sldChg chg="modSp mod modNotes">
        <pc:chgData name="Jigyasa Shukla" userId="3e63c3aabdea6f48" providerId="LiveId" clId="{54A24AAA-FA08-4D92-BA29-73354BEA76C9}" dt="2022-10-07T06:19:06.491" v="705" actId="27636"/>
        <pc:sldMkLst>
          <pc:docMk/>
          <pc:sldMk cId="0" sldId="271"/>
        </pc:sldMkLst>
        <pc:spChg chg="mod">
          <ac:chgData name="Jigyasa Shukla" userId="3e63c3aabdea6f48" providerId="LiveId" clId="{54A24AAA-FA08-4D92-BA29-73354BEA76C9}" dt="2022-10-07T06:02:40.059" v="207" actId="20577"/>
          <ac:spMkLst>
            <pc:docMk/>
            <pc:sldMk cId="0" sldId="271"/>
            <ac:spMk id="2" creationId="{00000000-0000-0000-0000-000000000000}"/>
          </ac:spMkLst>
        </pc:spChg>
      </pc:sldChg>
      <pc:sldChg chg="modNotes">
        <pc:chgData name="Jigyasa Shukla" userId="3e63c3aabdea6f48" providerId="LiveId" clId="{54A24AAA-FA08-4D92-BA29-73354BEA76C9}" dt="2022-10-07T06:19:06.491" v="706" actId="27636"/>
        <pc:sldMkLst>
          <pc:docMk/>
          <pc:sldMk cId="0" sldId="272"/>
        </pc:sldMkLst>
      </pc:sldChg>
      <pc:sldChg chg="modSp mod modNotes">
        <pc:chgData name="Jigyasa Shukla" userId="3e63c3aabdea6f48" providerId="LiveId" clId="{54A24AAA-FA08-4D92-BA29-73354BEA76C9}" dt="2022-10-07T06:19:06.501" v="707" actId="27636"/>
        <pc:sldMkLst>
          <pc:docMk/>
          <pc:sldMk cId="0" sldId="273"/>
        </pc:sldMkLst>
        <pc:spChg chg="mod">
          <ac:chgData name="Jigyasa Shukla" userId="3e63c3aabdea6f48" providerId="LiveId" clId="{54A24AAA-FA08-4D92-BA29-73354BEA76C9}" dt="2022-10-07T06:02:49.387" v="209" actId="20577"/>
          <ac:spMkLst>
            <pc:docMk/>
            <pc:sldMk cId="0" sldId="273"/>
            <ac:spMk id="9" creationId="{00000000-0000-0000-0000-000000000000}"/>
          </ac:spMkLst>
        </pc:spChg>
      </pc:sldChg>
      <pc:sldChg chg="modSp mod modNotes">
        <pc:chgData name="Jigyasa Shukla" userId="3e63c3aabdea6f48" providerId="LiveId" clId="{54A24AAA-FA08-4D92-BA29-73354BEA76C9}" dt="2022-10-07T06:19:06.511" v="708" actId="27636"/>
        <pc:sldMkLst>
          <pc:docMk/>
          <pc:sldMk cId="0" sldId="274"/>
        </pc:sldMkLst>
        <pc:spChg chg="mod">
          <ac:chgData name="Jigyasa Shukla" userId="3e63c3aabdea6f48" providerId="LiveId" clId="{54A24AAA-FA08-4D92-BA29-73354BEA76C9}" dt="2022-10-07T06:03:30.726" v="263" actId="20577"/>
          <ac:spMkLst>
            <pc:docMk/>
            <pc:sldMk cId="0" sldId="274"/>
            <ac:spMk id="2" creationId="{00000000-0000-0000-0000-000000000000}"/>
          </ac:spMkLst>
        </pc:spChg>
      </pc:sldChg>
      <pc:sldChg chg="modNotes">
        <pc:chgData name="Jigyasa Shukla" userId="3e63c3aabdea6f48" providerId="LiveId" clId="{54A24AAA-FA08-4D92-BA29-73354BEA76C9}" dt="2022-10-07T06:19:06.521" v="709" actId="27636"/>
        <pc:sldMkLst>
          <pc:docMk/>
          <pc:sldMk cId="0" sldId="275"/>
        </pc:sldMkLst>
      </pc:sldChg>
      <pc:sldChg chg="modSp mod modNotes">
        <pc:chgData name="Jigyasa Shukla" userId="3e63c3aabdea6f48" providerId="LiveId" clId="{54A24AAA-FA08-4D92-BA29-73354BEA76C9}" dt="2022-10-07T06:19:06.526" v="710" actId="27636"/>
        <pc:sldMkLst>
          <pc:docMk/>
          <pc:sldMk cId="0" sldId="276"/>
        </pc:sldMkLst>
        <pc:spChg chg="mod">
          <ac:chgData name="Jigyasa Shukla" userId="3e63c3aabdea6f48" providerId="LiveId" clId="{54A24AAA-FA08-4D92-BA29-73354BEA76C9}" dt="2022-10-07T06:03:48.679" v="266" actId="20577"/>
          <ac:spMkLst>
            <pc:docMk/>
            <pc:sldMk cId="0" sldId="276"/>
            <ac:spMk id="2" creationId="{00000000-0000-0000-0000-000000000000}"/>
          </ac:spMkLst>
        </pc:spChg>
      </pc:sldChg>
      <pc:sldChg chg="modNotes">
        <pc:chgData name="Jigyasa Shukla" userId="3e63c3aabdea6f48" providerId="LiveId" clId="{54A24AAA-FA08-4D92-BA29-73354BEA76C9}" dt="2022-10-07T06:19:06.536" v="711" actId="27636"/>
        <pc:sldMkLst>
          <pc:docMk/>
          <pc:sldMk cId="0" sldId="277"/>
        </pc:sldMkLst>
      </pc:sldChg>
      <pc:sldChg chg="modNotes">
        <pc:chgData name="Jigyasa Shukla" userId="3e63c3aabdea6f48" providerId="LiveId" clId="{54A24AAA-FA08-4D92-BA29-73354BEA76C9}" dt="2022-10-07T06:19:06.541" v="712" actId="27636"/>
        <pc:sldMkLst>
          <pc:docMk/>
          <pc:sldMk cId="0" sldId="278"/>
        </pc:sldMkLst>
      </pc:sldChg>
      <pc:sldChg chg="modSp mod modNotes">
        <pc:chgData name="Jigyasa Shukla" userId="3e63c3aabdea6f48" providerId="LiveId" clId="{54A24AAA-FA08-4D92-BA29-73354BEA76C9}" dt="2022-10-07T06:19:06.551" v="713" actId="27636"/>
        <pc:sldMkLst>
          <pc:docMk/>
          <pc:sldMk cId="0" sldId="279"/>
        </pc:sldMkLst>
        <pc:spChg chg="mod">
          <ac:chgData name="Jigyasa Shukla" userId="3e63c3aabdea6f48" providerId="LiveId" clId="{54A24AAA-FA08-4D92-BA29-73354BEA76C9}" dt="2022-10-07T06:04:41.228" v="319" actId="20577"/>
          <ac:spMkLst>
            <pc:docMk/>
            <pc:sldMk cId="0" sldId="279"/>
            <ac:spMk id="2" creationId="{00000000-0000-0000-0000-000000000000}"/>
          </ac:spMkLst>
        </pc:spChg>
        <pc:spChg chg="mod">
          <ac:chgData name="Jigyasa Shukla" userId="3e63c3aabdea6f48" providerId="LiveId" clId="{54A24AAA-FA08-4D92-BA29-73354BEA76C9}" dt="2022-10-07T06:04:25.582" v="304" actId="1076"/>
          <ac:spMkLst>
            <pc:docMk/>
            <pc:sldMk cId="0" sldId="279"/>
            <ac:spMk id="3" creationId="{00000000-0000-0000-0000-000000000000}"/>
          </ac:spMkLst>
        </pc:spChg>
      </pc:sldChg>
      <pc:sldChg chg="modNotes">
        <pc:chgData name="Jigyasa Shukla" userId="3e63c3aabdea6f48" providerId="LiveId" clId="{54A24AAA-FA08-4D92-BA29-73354BEA76C9}" dt="2022-10-07T06:19:06.561" v="714" actId="27636"/>
        <pc:sldMkLst>
          <pc:docMk/>
          <pc:sldMk cId="0" sldId="280"/>
        </pc:sldMkLst>
      </pc:sldChg>
      <pc:sldChg chg="modSp mod modNotes">
        <pc:chgData name="Jigyasa Shukla" userId="3e63c3aabdea6f48" providerId="LiveId" clId="{54A24AAA-FA08-4D92-BA29-73354BEA76C9}" dt="2022-10-07T06:19:06.571" v="715" actId="27636"/>
        <pc:sldMkLst>
          <pc:docMk/>
          <pc:sldMk cId="0" sldId="281"/>
        </pc:sldMkLst>
        <pc:spChg chg="mod">
          <ac:chgData name="Jigyasa Shukla" userId="3e63c3aabdea6f48" providerId="LiveId" clId="{54A24AAA-FA08-4D92-BA29-73354BEA76C9}" dt="2022-10-07T06:06:15.578" v="323" actId="20577"/>
          <ac:spMkLst>
            <pc:docMk/>
            <pc:sldMk cId="0" sldId="281"/>
            <ac:spMk id="2" creationId="{00000000-0000-0000-0000-000000000000}"/>
          </ac:spMkLst>
        </pc:spChg>
      </pc:sldChg>
      <pc:sldChg chg="modSp mod modNotes">
        <pc:chgData name="Jigyasa Shukla" userId="3e63c3aabdea6f48" providerId="LiveId" clId="{54A24AAA-FA08-4D92-BA29-73354BEA76C9}" dt="2022-10-07T06:19:06.583" v="716" actId="27636"/>
        <pc:sldMkLst>
          <pc:docMk/>
          <pc:sldMk cId="0" sldId="282"/>
        </pc:sldMkLst>
        <pc:spChg chg="mod">
          <ac:chgData name="Jigyasa Shukla" userId="3e63c3aabdea6f48" providerId="LiveId" clId="{54A24AAA-FA08-4D92-BA29-73354BEA76C9}" dt="2022-10-07T06:07:17.990" v="377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Jigyasa Shukla" userId="3e63c3aabdea6f48" providerId="LiveId" clId="{54A24AAA-FA08-4D92-BA29-73354BEA76C9}" dt="2022-10-07T06:07:29.987" v="379" actId="20577"/>
          <ac:spMkLst>
            <pc:docMk/>
            <pc:sldMk cId="0" sldId="282"/>
            <ac:spMk id="3" creationId="{00000000-0000-0000-0000-000000000000}"/>
          </ac:spMkLst>
        </pc:spChg>
      </pc:sldChg>
      <pc:sldChg chg="modNotes">
        <pc:chgData name="Jigyasa Shukla" userId="3e63c3aabdea6f48" providerId="LiveId" clId="{54A24AAA-FA08-4D92-BA29-73354BEA76C9}" dt="2022-10-07T06:19:06.591" v="717" actId="27636"/>
        <pc:sldMkLst>
          <pc:docMk/>
          <pc:sldMk cId="0" sldId="283"/>
        </pc:sldMkLst>
      </pc:sldChg>
      <pc:sldChg chg="modSp mod modNotes">
        <pc:chgData name="Jigyasa Shukla" userId="3e63c3aabdea6f48" providerId="LiveId" clId="{54A24AAA-FA08-4D92-BA29-73354BEA76C9}" dt="2022-10-07T06:19:06.601" v="718" actId="27636"/>
        <pc:sldMkLst>
          <pc:docMk/>
          <pc:sldMk cId="0" sldId="284"/>
        </pc:sldMkLst>
        <pc:spChg chg="mod">
          <ac:chgData name="Jigyasa Shukla" userId="3e63c3aabdea6f48" providerId="LiveId" clId="{54A24AAA-FA08-4D92-BA29-73354BEA76C9}" dt="2022-10-07T06:08:47.740" v="434" actId="20577"/>
          <ac:spMkLst>
            <pc:docMk/>
            <pc:sldMk cId="0" sldId="284"/>
            <ac:spMk id="2" creationId="{00000000-0000-0000-0000-000000000000}"/>
          </ac:spMkLst>
        </pc:spChg>
      </pc:sldChg>
      <pc:sldChg chg="modNotes">
        <pc:chgData name="Jigyasa Shukla" userId="3e63c3aabdea6f48" providerId="LiveId" clId="{54A24AAA-FA08-4D92-BA29-73354BEA76C9}" dt="2022-10-07T06:19:06.601" v="719" actId="27636"/>
        <pc:sldMkLst>
          <pc:docMk/>
          <pc:sldMk cId="0" sldId="285"/>
        </pc:sldMkLst>
      </pc:sldChg>
      <pc:sldChg chg="modNotes">
        <pc:chgData name="Jigyasa Shukla" userId="3e63c3aabdea6f48" providerId="LiveId" clId="{54A24AAA-FA08-4D92-BA29-73354BEA76C9}" dt="2022-10-07T06:19:06.611" v="720" actId="27636"/>
        <pc:sldMkLst>
          <pc:docMk/>
          <pc:sldMk cId="0" sldId="286"/>
        </pc:sldMkLst>
      </pc:sldChg>
      <pc:sldChg chg="new">
        <pc:chgData name="Jigyasa Shukla" userId="3e63c3aabdea6f48" providerId="LiveId" clId="{54A24AAA-FA08-4D92-BA29-73354BEA76C9}" dt="2022-10-07T06:28:45.966" v="924" actId="680"/>
        <pc:sldMkLst>
          <pc:docMk/>
          <pc:sldMk cId="3308548576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82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FCAC-C20C-46FE-8725-69DC556AB726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CCB7-8E89-491A-BE10-6907A0A21441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98F2-C185-4152-9762-2CD497084EFE}" type="datetime1">
              <a:rPr lang="en-US" smtClean="0"/>
              <a:t>10/7/2022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A9FB-ADFA-43AC-831F-27E875333C76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4623-68F2-4ACD-898F-E12657A43922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00E0-AD51-4548-AEE6-DB44616571A7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150" y="823206"/>
            <a:ext cx="3454400" cy="4952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lang="en-GB" b="1" dirty="0">
                <a:latin typeface="Times New Roman"/>
                <a:cs typeface="Times New Roman"/>
              </a:rPr>
              <a:t>         </a:t>
            </a:r>
            <a:r>
              <a:rPr sz="1800" b="1" dirty="0">
                <a:latin typeface="Times New Roman"/>
                <a:cs typeface="Times New Roman"/>
              </a:rPr>
              <a:t> D</a:t>
            </a:r>
            <a:r>
              <a:rPr sz="1800" b="1" spc="-10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r>
              <a:rPr sz="1800" b="1" spc="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 PR</a:t>
            </a:r>
            <a:r>
              <a:rPr sz="1800" b="1" spc="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0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CT</a:t>
            </a:r>
            <a:r>
              <a:rPr sz="1800" b="1" spc="-10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7965" algn="ctr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OJE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400" i="1" dirty="0">
                <a:latin typeface="Times New Roman"/>
                <a:cs typeface="Times New Roman"/>
              </a:rPr>
              <a:t>S</a:t>
            </a:r>
            <a:r>
              <a:rPr sz="1400" i="1" spc="-10" dirty="0">
                <a:latin typeface="Times New Roman"/>
                <a:cs typeface="Times New Roman"/>
              </a:rPr>
              <a:t>u</a:t>
            </a:r>
            <a:r>
              <a:rPr sz="1400" i="1" dirty="0">
                <a:latin typeface="Times New Roman"/>
                <a:cs typeface="Times New Roman"/>
              </a:rPr>
              <a:t>b</a:t>
            </a:r>
            <a:r>
              <a:rPr sz="1400" i="1" spc="-10" dirty="0">
                <a:latin typeface="Times New Roman"/>
                <a:cs typeface="Times New Roman"/>
              </a:rPr>
              <a:t>mi</a:t>
            </a:r>
            <a:r>
              <a:rPr sz="1400" i="1" dirty="0">
                <a:latin typeface="Times New Roman"/>
                <a:cs typeface="Times New Roman"/>
              </a:rPr>
              <a:t>t</a:t>
            </a:r>
            <a:r>
              <a:rPr sz="1400" i="1" spc="-10" dirty="0">
                <a:latin typeface="Times New Roman"/>
                <a:cs typeface="Times New Roman"/>
              </a:rPr>
              <a:t>t</a:t>
            </a:r>
            <a:r>
              <a:rPr sz="1400" i="1" dirty="0">
                <a:latin typeface="Times New Roman"/>
                <a:cs typeface="Times New Roman"/>
              </a:rPr>
              <a:t>ed</a:t>
            </a:r>
            <a:r>
              <a:rPr sz="1400" i="1" spc="-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by</a:t>
            </a:r>
            <a:endParaRPr lang="en-GB" sz="1400" i="1" spc="5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endParaRPr lang="en-GB" sz="1400" i="1" spc="5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lang="en-GB" sz="1400" i="1" spc="5" dirty="0">
                <a:latin typeface="Times New Roman"/>
                <a:cs typeface="Times New Roman"/>
              </a:rPr>
              <a:t>Group 58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18210" marR="682625" algn="ctr">
              <a:lnSpc>
                <a:spcPts val="1380"/>
              </a:lnSpc>
            </a:pP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ig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Shukla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(21</a:t>
            </a:r>
            <a:r>
              <a:rPr sz="1200" spc="-15" dirty="0">
                <a:latin typeface="Times New Roman"/>
                <a:cs typeface="Times New Roman"/>
              </a:rPr>
              <a:t>B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0160)</a:t>
            </a:r>
            <a:endParaRPr lang="en-GB" sz="1200" dirty="0">
              <a:latin typeface="Times New Roman"/>
              <a:cs typeface="Times New Roman"/>
            </a:endParaRPr>
          </a:p>
          <a:p>
            <a:pPr marL="918210" marR="682625" algn="ctr">
              <a:lnSpc>
                <a:spcPts val="1380"/>
              </a:lnSpc>
            </a:pPr>
            <a:r>
              <a:rPr sz="1200" dirty="0" err="1">
                <a:latin typeface="Times New Roman"/>
                <a:cs typeface="Times New Roman"/>
              </a:rPr>
              <a:t>Purva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</a:t>
            </a:r>
            <a:r>
              <a:rPr sz="1200" spc="5" dirty="0">
                <a:latin typeface="Times New Roman"/>
                <a:cs typeface="Times New Roman"/>
              </a:rPr>
              <a:t>1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10" dirty="0">
                <a:latin typeface="Times New Roman"/>
                <a:cs typeface="Times New Roman"/>
              </a:rPr>
              <a:t>3</a:t>
            </a:r>
            <a:r>
              <a:rPr sz="1200" dirty="0">
                <a:latin typeface="Times New Roman"/>
                <a:cs typeface="Times New Roman"/>
              </a:rPr>
              <a:t>56)</a:t>
            </a:r>
          </a:p>
          <a:p>
            <a:pPr marL="728980" marR="723900" indent="1905" algn="ctr">
              <a:lnSpc>
                <a:spcPts val="1380"/>
              </a:lnSpc>
            </a:pPr>
            <a:r>
              <a:rPr lang="en-GB" sz="1200" dirty="0">
                <a:latin typeface="Times New Roman"/>
                <a:cs typeface="Times New Roman"/>
              </a:rPr>
              <a:t>      </a:t>
            </a:r>
            <a:r>
              <a:rPr sz="1200" dirty="0" err="1">
                <a:latin typeface="Times New Roman"/>
                <a:cs typeface="Times New Roman"/>
              </a:rPr>
              <a:t>Rikku</a:t>
            </a:r>
            <a:r>
              <a:rPr sz="1200" dirty="0">
                <a:latin typeface="Times New Roman"/>
                <a:cs typeface="Times New Roman"/>
              </a:rPr>
              <a:t> Pr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(2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10" dirty="0">
                <a:latin typeface="Times New Roman"/>
                <a:cs typeface="Times New Roman"/>
              </a:rPr>
              <a:t>4</a:t>
            </a:r>
            <a:r>
              <a:rPr sz="1200" dirty="0">
                <a:latin typeface="Times New Roman"/>
                <a:cs typeface="Times New Roman"/>
              </a:rPr>
              <a:t>88) </a:t>
            </a:r>
            <a:r>
              <a:rPr lang="en-GB" sz="1200" dirty="0">
                <a:latin typeface="Times New Roman"/>
                <a:cs typeface="Times New Roman"/>
              </a:rPr>
              <a:t>          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ibhav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(21B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0136) </a:t>
            </a:r>
            <a:r>
              <a:rPr lang="en-GB" sz="1200" dirty="0">
                <a:latin typeface="Times New Roman"/>
                <a:cs typeface="Times New Roman"/>
              </a:rPr>
              <a:t>  </a:t>
            </a:r>
            <a:r>
              <a:rPr sz="1200" dirty="0" err="1">
                <a:latin typeface="Times New Roman"/>
                <a:cs typeface="Times New Roman"/>
              </a:rPr>
              <a:t>Sw</a:t>
            </a:r>
            <a:r>
              <a:rPr sz="1200" spc="-10" dirty="0" err="1">
                <a:latin typeface="Times New Roman"/>
                <a:cs typeface="Times New Roman"/>
              </a:rPr>
              <a:t>a</a:t>
            </a:r>
            <a:r>
              <a:rPr sz="1200" dirty="0" err="1">
                <a:latin typeface="Times New Roman"/>
                <a:cs typeface="Times New Roman"/>
              </a:rPr>
              <a:t>rn</a:t>
            </a:r>
            <a:r>
              <a:rPr sz="1200" spc="-10" dirty="0" err="1">
                <a:latin typeface="Times New Roman"/>
                <a:cs typeface="Times New Roman"/>
              </a:rPr>
              <a:t>a</a:t>
            </a:r>
            <a:r>
              <a:rPr sz="1200" dirty="0" err="1">
                <a:latin typeface="Times New Roman"/>
                <a:cs typeface="Times New Roman"/>
              </a:rPr>
              <a:t>nkita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(21B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1043</a:t>
            </a:r>
            <a:r>
              <a:rPr sz="1200" spc="10" dirty="0">
                <a:latin typeface="Times New Roman"/>
                <a:cs typeface="Times New Roman"/>
              </a:rPr>
              <a:t>6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1610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i="1" spc="-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i="1" spc="-10" dirty="0">
                <a:latin typeface="Times New Roman"/>
                <a:cs typeface="Times New Roman"/>
              </a:rPr>
              <a:t>ar</a:t>
            </a:r>
            <a:r>
              <a:rPr sz="1400" i="1" dirty="0">
                <a:latin typeface="Times New Roman"/>
                <a:cs typeface="Times New Roman"/>
              </a:rPr>
              <a:t>t</a:t>
            </a:r>
            <a:r>
              <a:rPr sz="1400" i="1" spc="-10" dirty="0">
                <a:latin typeface="Times New Roman"/>
                <a:cs typeface="Times New Roman"/>
              </a:rPr>
              <a:t>i</a:t>
            </a:r>
            <a:r>
              <a:rPr sz="1400" i="1" dirty="0">
                <a:latin typeface="Times New Roman"/>
                <a:cs typeface="Times New Roman"/>
              </a:rPr>
              <a:t>al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f</a:t>
            </a:r>
            <a:r>
              <a:rPr sz="1400" i="1" spc="-10" dirty="0">
                <a:latin typeface="Times New Roman"/>
                <a:cs typeface="Times New Roman"/>
              </a:rPr>
              <a:t>ul</a:t>
            </a:r>
            <a:r>
              <a:rPr sz="1400" i="1" dirty="0">
                <a:latin typeface="Times New Roman"/>
                <a:cs typeface="Times New Roman"/>
              </a:rPr>
              <a:t>f</a:t>
            </a:r>
            <a:r>
              <a:rPr sz="1400" i="1" spc="-10" dirty="0">
                <a:latin typeface="Times New Roman"/>
                <a:cs typeface="Times New Roman"/>
              </a:rPr>
              <a:t>i</a:t>
            </a:r>
            <a:r>
              <a:rPr sz="1400" i="1" dirty="0">
                <a:latin typeface="Times New Roman"/>
                <a:cs typeface="Times New Roman"/>
              </a:rPr>
              <a:t>ll</a:t>
            </a:r>
            <a:r>
              <a:rPr sz="1400" i="1" spc="-10" dirty="0">
                <a:latin typeface="Times New Roman"/>
                <a:cs typeface="Times New Roman"/>
              </a:rPr>
              <a:t>m</a:t>
            </a:r>
            <a:r>
              <a:rPr sz="1400" i="1" spc="-15" dirty="0">
                <a:latin typeface="Times New Roman"/>
                <a:cs typeface="Times New Roman"/>
              </a:rPr>
              <a:t>e</a:t>
            </a:r>
            <a:r>
              <a:rPr sz="1400" i="1" spc="-1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t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f</a:t>
            </a:r>
            <a:r>
              <a:rPr sz="1400" i="1" dirty="0">
                <a:latin typeface="Times New Roman"/>
                <a:cs typeface="Times New Roman"/>
              </a:rPr>
              <a:t>or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</a:t>
            </a:r>
            <a:r>
              <a:rPr sz="1400" i="1" spc="-10" dirty="0">
                <a:latin typeface="Times New Roman"/>
                <a:cs typeface="Times New Roman"/>
              </a:rPr>
              <a:t>h</a:t>
            </a:r>
            <a:r>
              <a:rPr sz="1400" i="1" dirty="0">
                <a:latin typeface="Times New Roman"/>
                <a:cs typeface="Times New Roman"/>
              </a:rPr>
              <a:t>e a</a:t>
            </a:r>
            <a:r>
              <a:rPr sz="1400" i="1" spc="-10" dirty="0">
                <a:latin typeface="Times New Roman"/>
                <a:cs typeface="Times New Roman"/>
              </a:rPr>
              <a:t>w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r>
              <a:rPr sz="1400" i="1" spc="-10" dirty="0">
                <a:latin typeface="Times New Roman"/>
                <a:cs typeface="Times New Roman"/>
              </a:rPr>
              <a:t>r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i="1" spc="-1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of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</a:t>
            </a:r>
            <a:r>
              <a:rPr sz="1400" i="1" spc="-10" dirty="0">
                <a:latin typeface="Times New Roman"/>
                <a:cs typeface="Times New Roman"/>
              </a:rPr>
              <a:t>h</a:t>
            </a:r>
            <a:r>
              <a:rPr sz="1400" i="1" dirty="0">
                <a:latin typeface="Times New Roman"/>
                <a:cs typeface="Times New Roman"/>
              </a:rPr>
              <a:t>e </a:t>
            </a:r>
            <a:r>
              <a:rPr sz="1400" i="1" spc="-10" dirty="0">
                <a:latin typeface="Times New Roman"/>
                <a:cs typeface="Times New Roman"/>
              </a:rPr>
              <a:t>d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5" dirty="0">
                <a:latin typeface="Times New Roman"/>
                <a:cs typeface="Times New Roman"/>
              </a:rPr>
              <a:t>g</a:t>
            </a:r>
            <a:r>
              <a:rPr sz="1400" i="1" spc="-10" dirty="0">
                <a:latin typeface="Times New Roman"/>
                <a:cs typeface="Times New Roman"/>
              </a:rPr>
              <a:t>r</a:t>
            </a:r>
            <a:r>
              <a:rPr sz="1400" i="1" dirty="0">
                <a:latin typeface="Times New Roman"/>
                <a:cs typeface="Times New Roman"/>
              </a:rPr>
              <a:t>ee </a:t>
            </a:r>
            <a:r>
              <a:rPr sz="1400" i="1" spc="5" dirty="0">
                <a:latin typeface="Times New Roman"/>
                <a:cs typeface="Times New Roman"/>
              </a:rPr>
              <a:t>of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8905" algn="ctr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BACHE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R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TE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spc="-25" dirty="0">
                <a:latin typeface="Times New Roman"/>
                <a:cs typeface="Times New Roman"/>
              </a:rPr>
              <a:t>H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GY</a:t>
            </a:r>
            <a:endParaRPr sz="1600" dirty="0">
              <a:latin typeface="Times New Roman"/>
              <a:cs typeface="Times New Roman"/>
            </a:endParaRPr>
          </a:p>
          <a:p>
            <a:pPr marR="169545" algn="ctr">
              <a:lnSpc>
                <a:spcPct val="100000"/>
              </a:lnSpc>
              <a:spcBef>
                <a:spcPts val="1285"/>
              </a:spcBef>
            </a:pPr>
            <a:r>
              <a:rPr sz="1200" i="1" spc="-5" dirty="0">
                <a:latin typeface="Times New Roman"/>
                <a:cs typeface="Times New Roman"/>
              </a:rPr>
              <a:t>In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2555" algn="ctr">
              <a:lnSpc>
                <a:spcPct val="100000"/>
              </a:lnSpc>
            </a:pPr>
            <a:r>
              <a:rPr sz="1200" b="1" i="1" dirty="0">
                <a:latin typeface="Times New Roman"/>
                <a:cs typeface="Times New Roman"/>
              </a:rPr>
              <a:t>COMP</a:t>
            </a:r>
            <a:r>
              <a:rPr sz="1200" b="1" i="1" spc="-5" dirty="0">
                <a:latin typeface="Times New Roman"/>
                <a:cs typeface="Times New Roman"/>
              </a:rPr>
              <a:t>U</a:t>
            </a:r>
            <a:r>
              <a:rPr sz="1200" b="1" i="1" dirty="0">
                <a:latin typeface="Times New Roman"/>
                <a:cs typeface="Times New Roman"/>
              </a:rPr>
              <a:t>TER SCIEN</a:t>
            </a:r>
            <a:r>
              <a:rPr sz="1200" b="1" i="1" spc="-15" dirty="0">
                <a:latin typeface="Times New Roman"/>
                <a:cs typeface="Times New Roman"/>
              </a:rPr>
              <a:t>C</a:t>
            </a:r>
            <a:r>
              <a:rPr sz="1200" b="1" i="1" dirty="0">
                <a:latin typeface="Times New Roman"/>
                <a:cs typeface="Times New Roman"/>
              </a:rPr>
              <a:t>E AND</a:t>
            </a:r>
            <a:r>
              <a:rPr sz="1200" b="1" i="1" spc="-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EN</a:t>
            </a:r>
            <a:r>
              <a:rPr sz="1200" b="1" i="1" spc="-5" dirty="0">
                <a:latin typeface="Times New Roman"/>
                <a:cs typeface="Times New Roman"/>
              </a:rPr>
              <a:t>G</a:t>
            </a:r>
            <a:r>
              <a:rPr sz="1200" b="1" i="1" dirty="0">
                <a:latin typeface="Times New Roman"/>
                <a:cs typeface="Times New Roman"/>
              </a:rPr>
              <a:t>INEERI</a:t>
            </a:r>
            <a:r>
              <a:rPr sz="1200" b="1" i="1" spc="-15" dirty="0">
                <a:latin typeface="Times New Roman"/>
                <a:cs typeface="Times New Roman"/>
              </a:rPr>
              <a:t>N</a:t>
            </a:r>
            <a:r>
              <a:rPr sz="1200" b="1" i="1" dirty="0">
                <a:latin typeface="Times New Roman"/>
                <a:cs typeface="Times New Roman"/>
              </a:rPr>
              <a:t>G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1236" y="5853491"/>
            <a:ext cx="2094228" cy="801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4627" y="6912046"/>
            <a:ext cx="4843145" cy="228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8245" indent="-118618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HOOL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C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MPU</a:t>
            </a:r>
            <a:r>
              <a:rPr sz="1400" b="1" dirty="0">
                <a:latin typeface="Times New Roman"/>
                <a:cs typeface="Times New Roman"/>
              </a:rPr>
              <a:t>TI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 S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IE</a:t>
            </a:r>
            <a:r>
              <a:rPr sz="1400" b="1" spc="-10" dirty="0">
                <a:latin typeface="Times New Roman"/>
                <a:cs typeface="Times New Roman"/>
              </a:rPr>
              <a:t>NC</a:t>
            </a:r>
            <a:r>
              <a:rPr sz="1400" b="1" dirty="0">
                <a:latin typeface="Times New Roman"/>
                <a:cs typeface="Times New Roman"/>
              </a:rPr>
              <a:t>E </a:t>
            </a:r>
            <a:r>
              <a:rPr sz="1400" b="1" spc="-10" dirty="0">
                <a:latin typeface="Times New Roman"/>
                <a:cs typeface="Times New Roman"/>
              </a:rPr>
              <a:t>AN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EE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NG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51130" algn="ctr">
              <a:lnSpc>
                <a:spcPct val="100000"/>
              </a:lnSpc>
              <a:spcBef>
                <a:spcPts val="1165"/>
              </a:spcBef>
            </a:pPr>
            <a:r>
              <a:rPr sz="1600" b="1" spc="-10" dirty="0">
                <a:latin typeface="Times New Roman"/>
                <a:cs typeface="Times New Roman"/>
              </a:rPr>
              <a:t>VIT </a:t>
            </a:r>
            <a:r>
              <a:rPr sz="1600" b="1" spc="-5" dirty="0">
                <a:latin typeface="Times New Roman"/>
                <a:cs typeface="Times New Roman"/>
              </a:rPr>
              <a:t>B</a:t>
            </a:r>
            <a:r>
              <a:rPr sz="1600" b="1" spc="-15" dirty="0">
                <a:latin typeface="Times New Roman"/>
                <a:cs typeface="Times New Roman"/>
              </a:rPr>
              <a:t>H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600" b="1" spc="-15" dirty="0">
                <a:latin typeface="Times New Roman"/>
                <a:cs typeface="Times New Roman"/>
              </a:rPr>
              <a:t>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UNIVE</a:t>
            </a:r>
            <a:r>
              <a:rPr sz="1600" b="1" spc="-10" dirty="0">
                <a:latin typeface="Times New Roman"/>
                <a:cs typeface="Times New Roman"/>
              </a:rPr>
              <a:t>RSIT</a:t>
            </a:r>
            <a:r>
              <a:rPr sz="1600" b="1" spc="-15" dirty="0">
                <a:latin typeface="Times New Roman"/>
                <a:cs typeface="Times New Roman"/>
              </a:rPr>
              <a:t>Y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167765" marR="927735" indent="-7620" algn="ctr">
              <a:lnSpc>
                <a:spcPts val="1850"/>
              </a:lnSpc>
            </a:pPr>
            <a:r>
              <a:rPr sz="1600" b="1" spc="-25" dirty="0">
                <a:latin typeface="Times New Roman"/>
                <a:cs typeface="Times New Roman"/>
              </a:rPr>
              <a:t>KO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25" dirty="0">
                <a:latin typeface="Times New Roman"/>
                <a:cs typeface="Times New Roman"/>
              </a:rPr>
              <a:t>H</a:t>
            </a:r>
            <a:r>
              <a:rPr sz="1600" b="1" spc="-1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-25" dirty="0">
                <a:latin typeface="Times New Roman"/>
                <a:cs typeface="Times New Roman"/>
              </a:rPr>
              <a:t>K</a:t>
            </a:r>
            <a:r>
              <a:rPr sz="1600" b="1" spc="-15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AN, S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5" dirty="0">
                <a:latin typeface="Times New Roman"/>
                <a:cs typeface="Times New Roman"/>
              </a:rPr>
              <a:t>H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RE MAD</a:t>
            </a:r>
            <a:r>
              <a:rPr sz="1600" b="1" spc="-25" dirty="0">
                <a:latin typeface="Times New Roman"/>
                <a:cs typeface="Times New Roman"/>
              </a:rPr>
              <a:t>H</a:t>
            </a:r>
            <a:r>
              <a:rPr sz="1600" b="1" spc="-10" dirty="0">
                <a:latin typeface="Times New Roman"/>
                <a:cs typeface="Times New Roman"/>
              </a:rPr>
              <a:t>Y</a:t>
            </a:r>
            <a:r>
              <a:rPr sz="1600" b="1" spc="-15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PRA</a:t>
            </a:r>
            <a:r>
              <a:rPr sz="1600" b="1" spc="-10" dirty="0">
                <a:latin typeface="Times New Roman"/>
                <a:cs typeface="Times New Roman"/>
              </a:rPr>
              <a:t>D</a:t>
            </a:r>
            <a:r>
              <a:rPr sz="1600" b="1" spc="-15" dirty="0">
                <a:latin typeface="Times New Roman"/>
                <a:cs typeface="Times New Roman"/>
              </a:rPr>
              <a:t>ESH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- </a:t>
            </a:r>
            <a:r>
              <a:rPr sz="1600" b="1" spc="-5" dirty="0">
                <a:latin typeface="Times New Roman"/>
                <a:cs typeface="Times New Roman"/>
              </a:rPr>
              <a:t>466114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228600" algn="ctr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OCT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0C02E-F6CF-7896-BB36-9E7576593A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3" y="820070"/>
            <a:ext cx="6200140" cy="672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ABS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15" dirty="0">
                <a:latin typeface="Times New Roman"/>
                <a:cs typeface="Times New Roman"/>
              </a:rPr>
              <a:t>RACT</a:t>
            </a:r>
            <a:endParaRPr sz="1600">
              <a:latin typeface="Times New Roman"/>
              <a:cs typeface="Times New Roman"/>
            </a:endParaRPr>
          </a:p>
          <a:p>
            <a:pPr marL="12700" marR="6985" algn="just">
              <a:lnSpc>
                <a:spcPts val="322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odern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3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ty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ear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ib</a:t>
            </a: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 he</a:t>
            </a:r>
            <a:r>
              <a:rPr sz="1400" spc="-10" dirty="0">
                <a:latin typeface="Times New Roman"/>
                <a:cs typeface="Times New Roman"/>
              </a:rPr>
              <a:t>lp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ly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ter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e.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ec</a:t>
            </a:r>
            <a:r>
              <a:rPr sz="1400" spc="-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gi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ke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ci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nt</a:t>
            </a:r>
            <a:r>
              <a:rPr sz="1400" dirty="0">
                <a:latin typeface="Times New Roman"/>
                <a:cs typeface="Times New Roman"/>
              </a:rPr>
              <a:t>el</a:t>
            </a:r>
            <a:r>
              <a:rPr sz="1400" spc="-10" dirty="0">
                <a:latin typeface="Times New Roman"/>
                <a:cs typeface="Times New Roman"/>
              </a:rPr>
              <a:t>li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nce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 lea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 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rs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nt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3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ses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ts val="322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2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’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rea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oun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a 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il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le.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hen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ur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dy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sh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pto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eth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hi</a:t>
            </a:r>
            <a:r>
              <a:rPr sz="140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ust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ical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os</a:t>
            </a:r>
            <a:r>
              <a:rPr sz="1400" dirty="0">
                <a:latin typeface="Times New Roman"/>
                <a:cs typeface="Times New Roman"/>
              </a:rPr>
              <a:t>is.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eti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600"/>
              </a:lnSpc>
              <a:spcBef>
                <a:spcPts val="10"/>
              </a:spcBef>
            </a:pPr>
            <a:r>
              <a:rPr sz="1400" spc="5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’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inor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lem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eti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es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life 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nin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ll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o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</a:t>
            </a:r>
            <a:r>
              <a:rPr sz="1400" dirty="0">
                <a:latin typeface="Times New Roman"/>
                <a:cs typeface="Times New Roman"/>
              </a:rPr>
              <a:t>t 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ga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-10" dirty="0">
                <a:latin typeface="Times New Roman"/>
                <a:cs typeface="Times New Roman"/>
              </a:rPr>
              <a:t>rl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here</a:t>
            </a:r>
            <a:r>
              <a:rPr sz="1400" spc="-10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ore,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plete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gno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-10" dirty="0">
                <a:latin typeface="Times New Roman"/>
                <a:cs typeface="Times New Roman"/>
              </a:rPr>
              <a:t>op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sin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se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stem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 pr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ib</a:t>
            </a:r>
            <a:r>
              <a:rPr sz="1400" dirty="0">
                <a:latin typeface="Times New Roman"/>
                <a:cs typeface="Times New Roman"/>
              </a:rPr>
              <a:t>le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nt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ig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ed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pto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</a:t>
            </a:r>
            <a:r>
              <a:rPr sz="1400" dirty="0">
                <a:latin typeface="Times New Roman"/>
                <a:cs typeface="Times New Roman"/>
              </a:rPr>
              <a:t>ll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dom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si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r,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aïve 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es  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, 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rt  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or 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si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ier 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 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ld  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  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lt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</a:t>
            </a:r>
            <a:r>
              <a:rPr sz="1400" dirty="0">
                <a:latin typeface="Times New Roman"/>
                <a:cs typeface="Times New Roman"/>
              </a:rPr>
              <a:t>tt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po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uracy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 to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8</a:t>
            </a:r>
            <a:r>
              <a:rPr sz="1400" dirty="0">
                <a:latin typeface="Times New Roman"/>
                <a:cs typeface="Times New Roman"/>
              </a:rPr>
              <a:t>4</a:t>
            </a:r>
            <a:r>
              <a:rPr sz="1400" spc="-10" dirty="0">
                <a:latin typeface="Times New Roman"/>
                <a:cs typeface="Times New Roman"/>
              </a:rPr>
              <a:t>%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do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ib</a:t>
            </a: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ore 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ec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ain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im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sier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ear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 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sio</a:t>
            </a:r>
            <a:r>
              <a:rPr sz="1400" dirty="0">
                <a:latin typeface="Times New Roman"/>
                <a:cs typeface="Times New Roman"/>
              </a:rPr>
              <a:t>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34471-9F81-B308-DF8B-DE9CC1FFAD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4" y="818546"/>
            <a:ext cx="6173470" cy="876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3795">
              <a:lnSpc>
                <a:spcPct val="100000"/>
              </a:lnSpc>
            </a:pPr>
            <a:r>
              <a:rPr lang="en-GB" sz="1600" b="1" spc="-15" dirty="0">
                <a:latin typeface="Times New Roman"/>
                <a:cs typeface="Times New Roman"/>
              </a:rPr>
              <a:t>                        CHAPTER 1</a:t>
            </a:r>
          </a:p>
          <a:p>
            <a:pPr marL="1153795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PR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JECT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DES</a:t>
            </a: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0" dirty="0">
                <a:latin typeface="Times New Roman"/>
                <a:cs typeface="Times New Roman"/>
              </a:rPr>
              <a:t>RIPTI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-15" dirty="0">
                <a:latin typeface="Times New Roman"/>
                <a:cs typeface="Times New Roman"/>
              </a:rPr>
              <a:t>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UTLINE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1.1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endParaRPr sz="1200" dirty="0">
              <a:latin typeface="Times New Roman"/>
              <a:cs typeface="Times New Roman"/>
            </a:endParaRPr>
          </a:p>
          <a:p>
            <a:pPr marL="256540" marR="167640">
              <a:lnSpc>
                <a:spcPct val="143800"/>
              </a:lnSpc>
              <a:spcBef>
                <a:spcPts val="270"/>
              </a:spcBef>
            </a:pPr>
            <a:r>
              <a:rPr sz="1200" dirty="0">
                <a:latin typeface="Times New Roman"/>
                <a:cs typeface="Times New Roman"/>
              </a:rPr>
              <a:t>All 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hnolo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tod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fit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subf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 of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rtifi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ial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l,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of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ine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to 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stru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fit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hum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thesis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ithms to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llow do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ors to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ning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ful tool to di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ff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56540" marR="67945" indent="38100">
              <a:lnSpc>
                <a:spcPct val="143800"/>
              </a:lnSpc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the numb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illness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ris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r, 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ountri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'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lth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stems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ome ov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rl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ive ov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5" dirty="0">
                <a:latin typeface="Times New Roman"/>
                <a:cs typeface="Times New Roman"/>
              </a:rPr>
              <a:t> W</a:t>
            </a:r>
            <a:r>
              <a:rPr sz="1200" dirty="0">
                <a:latin typeface="Times New Roman"/>
                <a:cs typeface="Times New Roman"/>
              </a:rPr>
              <a:t>ith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ta, dis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b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omes ve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p. Observing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</a:t>
            </a:r>
            <a:r>
              <a:rPr sz="1200" spc="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ms to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ow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of 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ive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ient,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tisf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iction.</a:t>
            </a: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56540" marR="5080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ithm consists of two ph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: 1) 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2)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 App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 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rning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ts to k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 This p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uses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pts to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ict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A 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us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such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ision 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sts, 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Ns to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improve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spcBef>
                <a:spcPts val="875"/>
              </a:spcBef>
              <a:tabLst>
                <a:tab pos="241300" algn="l"/>
              </a:tabLst>
            </a:pPr>
            <a:r>
              <a:rPr lang="en-GB" sz="1200" b="1" spc="-5" dirty="0">
                <a:latin typeface="Times New Roman"/>
                <a:cs typeface="Times New Roman"/>
              </a:rPr>
              <a:t>1.2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otiva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ion</a:t>
            </a:r>
            <a:r>
              <a:rPr sz="1200" b="1" spc="5" dirty="0">
                <a:latin typeface="Times New Roman"/>
                <a:cs typeface="Times New Roman"/>
              </a:rPr>
              <a:t> f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oj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 dirty="0">
              <a:latin typeface="Times New Roman"/>
              <a:cs typeface="Times New Roman"/>
            </a:endParaRPr>
          </a:p>
          <a:p>
            <a:pPr marL="12700" marR="50800">
              <a:lnSpc>
                <a:spcPct val="14390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motivation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and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</a:t>
            </a:r>
            <a:r>
              <a:rPr sz="1200" spc="10" dirty="0">
                <a:latin typeface="Times New Roman"/>
                <a:cs typeface="Times New Roman"/>
              </a:rPr>
              <a:t> 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lth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rs. T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lth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duri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 is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 motivato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fac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or th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drove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 this 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to 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lo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on 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 in this postcovid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d</a:t>
            </a:r>
            <a:r>
              <a:rPr sz="1200" spc="-5" dirty="0">
                <a:latin typeface="Times New Roman"/>
                <a:cs typeface="Times New Roman"/>
              </a:rPr>
              <a:t>oc</a:t>
            </a:r>
            <a:r>
              <a:rPr sz="1200" dirty="0">
                <a:latin typeface="Times New Roman"/>
                <a:cs typeface="Times New Roman"/>
              </a:rPr>
              <a:t>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inc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ople 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onsultati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for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minute in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motivat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propose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not 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as 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tors.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1.3 </a:t>
            </a:r>
            <a:r>
              <a:rPr sz="1200" b="1" dirty="0">
                <a:latin typeface="Times New Roman"/>
                <a:cs typeface="Times New Roman"/>
              </a:rPr>
              <a:t>Abo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t Int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oje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 Includi</a:t>
            </a:r>
            <a:r>
              <a:rPr sz="1200" b="1" spc="2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hni</a:t>
            </a:r>
            <a:r>
              <a:rPr sz="1200" b="1" spc="10" dirty="0">
                <a:latin typeface="Times New Roman"/>
                <a:cs typeface="Times New Roman"/>
              </a:rPr>
              <a:t>q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 dirty="0">
              <a:latin typeface="Times New Roman"/>
              <a:cs typeface="Times New Roman"/>
            </a:endParaRPr>
          </a:p>
          <a:p>
            <a:pPr marL="12700" marR="353695" algn="just">
              <a:lnSpc>
                <a:spcPct val="143700"/>
              </a:lnSpc>
              <a:spcBef>
                <a:spcPts val="28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hni</a:t>
            </a:r>
            <a:r>
              <a:rPr sz="1200" spc="10" dirty="0">
                <a:latin typeface="Times New Roman"/>
                <a:cs typeface="Times New Roman"/>
              </a:rPr>
              <a:t>q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 Suppo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 V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tor Cl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ssifi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, 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ïve 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Classifi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ssifi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 –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old Cross 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1A6EA-1D15-DF97-0C6B-878D211437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810346"/>
            <a:ext cx="6179820" cy="8405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8790">
              <a:lnSpc>
                <a:spcPct val="143500"/>
              </a:lnSpc>
            </a:pPr>
            <a:r>
              <a:rPr sz="1200" spc="-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old Cros</a:t>
            </a:r>
            <a:r>
              <a:rPr sz="1200" spc="-5" dirty="0">
                <a:latin typeface="Times New Roman"/>
                <a:cs typeface="Times New Roman"/>
              </a:rPr>
              <a:t>s-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 statisti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estimate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skill of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rning models.</a:t>
            </a:r>
          </a:p>
          <a:p>
            <a:pPr marL="12700" marR="13335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ive B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rithm is 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popular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ifi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 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that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lps to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u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onditional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</a:p>
          <a:p>
            <a:pPr marL="12700" marR="4064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fo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st 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used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vious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the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ossible out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12700" marR="155575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 v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tor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thm is to find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rplane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an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dim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sp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of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s)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distin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ssifi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poin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</a:t>
            </a: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spc="-15" dirty="0">
                <a:latin typeface="Times New Roman"/>
                <a:cs typeface="Times New Roman"/>
              </a:rPr>
              <a:t>1.4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obl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4"/>
            </a:pPr>
            <a:endParaRPr sz="1200" dirty="0">
              <a:latin typeface="Times New Roman"/>
              <a:cs typeface="Times New Roman"/>
            </a:endParaRPr>
          </a:p>
          <a:p>
            <a:pPr marL="12700" marR="318770">
              <a:lnSpc>
                <a:spcPct val="143300"/>
              </a:lnSpc>
              <a:spcBef>
                <a:spcPts val="969"/>
              </a:spcBef>
            </a:pPr>
            <a:r>
              <a:rPr sz="1200" dirty="0">
                <a:latin typeface="Times New Roman"/>
                <a:cs typeface="Times New Roman"/>
              </a:rPr>
              <a:t>To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opose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to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a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ims to 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rklo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of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tors.</a:t>
            </a:r>
          </a:p>
          <a:p>
            <a:pPr marL="12700" marR="36957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q</a:t>
            </a:r>
            <a:r>
              <a:rPr sz="1200" dirty="0">
                <a:latin typeface="Times New Roman"/>
                <a:cs typeface="Times New Roman"/>
              </a:rPr>
              <a:t>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a visit to 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making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ppo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to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a dia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nosis.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most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it 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ds to multiple 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sts 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or</a:t>
            </a:r>
            <a:r>
              <a:rPr sz="1200" spc="-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r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tions.</a:t>
            </a:r>
          </a:p>
          <a:p>
            <a:pPr marL="12700" marR="23495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Sometim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it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 like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blood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ports. Th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up 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ious time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as 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tors.</a:t>
            </a:r>
          </a:p>
          <a:p>
            <a:pPr marL="12700" marR="5080">
              <a:lnSpc>
                <a:spcPct val="1433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this proje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im to propose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wh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nds 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 the 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bri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th 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nosis.</a:t>
            </a:r>
          </a:p>
          <a:p>
            <a:pPr marL="12700" marR="83185">
              <a:lnSpc>
                <a:spcPct val="143800"/>
              </a:lnSpc>
              <a:spcBef>
                <a:spcPts val="5"/>
              </a:spcBef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the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irst thing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k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get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stimate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onsult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 if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simila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medi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a 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indi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 us wh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ta</a:t>
            </a:r>
            <a:r>
              <a:rPr sz="1200" spc="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do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ult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not, or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st sta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 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home-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dies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tempo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1.5 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j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tive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 wo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aim is to provide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 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osis 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situa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 is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if a</a:t>
            </a:r>
          </a:p>
          <a:p>
            <a:pPr marL="12700" marR="511809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tient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hibits 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ptoms, 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she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 visit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hospital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ilment dia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</a:p>
          <a:p>
            <a:pPr marL="12700" marR="5715">
              <a:lnSpc>
                <a:spcPct val="1437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ut our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ssen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sp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 on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dia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illn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ss.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ir 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ta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is.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o,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al is to 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fa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8DCE6-E359-7768-1864-C9104DD2C5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811607"/>
            <a:ext cx="6186170" cy="4412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1.6 </a:t>
            </a:r>
            <a:r>
              <a:rPr sz="1200" b="1" dirty="0">
                <a:latin typeface="Times New Roman"/>
                <a:cs typeface="Times New Roman"/>
              </a:rPr>
              <a:t>Organi</a:t>
            </a:r>
            <a:r>
              <a:rPr sz="1200" b="1" spc="-5" dirty="0">
                <a:latin typeface="Times New Roman"/>
                <a:cs typeface="Times New Roman"/>
              </a:rPr>
              <a:t>z</a:t>
            </a:r>
            <a:r>
              <a:rPr sz="1200" b="1" dirty="0">
                <a:latin typeface="Times New Roman"/>
                <a:cs typeface="Times New Roman"/>
              </a:rPr>
              <a:t>ation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oj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1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his proje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g"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using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their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info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mptoms.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info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mation,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our p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vious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ts of the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and 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</a:t>
            </a:r>
          </a:p>
          <a:p>
            <a:pPr marL="12700" marR="107314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/she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be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thro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is 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of the 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of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his proje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and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ece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in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this pr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be 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ful in 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lth indust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1.7 </a:t>
            </a:r>
            <a:r>
              <a:rPr sz="1200" b="1" dirty="0">
                <a:latin typeface="Times New Roman"/>
                <a:cs typeface="Times New Roman"/>
              </a:rPr>
              <a:t>Su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This illn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prima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mptoms.</a:t>
            </a:r>
          </a:p>
          <a:p>
            <a:pPr marL="12700" marR="6985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This 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mptoms,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she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put, produ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prod</a:t>
            </a:r>
            <a:r>
              <a:rPr sz="1200" spc="-5" dirty="0">
                <a:latin typeface="Times New Roman"/>
                <a:cs typeface="Times New Roman"/>
              </a:rPr>
              <a:t>uc</a:t>
            </a:r>
            <a:r>
              <a:rPr sz="1200" dirty="0">
                <a:latin typeface="Times New Roman"/>
                <a:cs typeface="Times New Roman"/>
              </a:rPr>
              <a:t>t as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nosis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illness.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tious 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ils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implem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ntations that 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ff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This </a:t>
            </a:r>
            <a:r>
              <a:rPr sz="1200" spc="2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tmosph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is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simple to util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 sin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it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cce</a:t>
            </a:r>
            <a:r>
              <a:rPr sz="1200" dirty="0">
                <a:latin typeface="Times New Roman"/>
                <a:cs typeface="Times New Roman"/>
              </a:rPr>
              <a:t>ss this </a:t>
            </a:r>
            <a:r>
              <a:rPr sz="1200" spc="25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lusion, </a:t>
            </a:r>
            <a:r>
              <a:rPr sz="1200" spc="2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the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nds upon hospital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7BAC2-B8EB-65E7-57DD-D788BE6274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8" y="818546"/>
            <a:ext cx="6163945" cy="867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3190">
              <a:lnSpc>
                <a:spcPct val="100000"/>
              </a:lnSpc>
            </a:pPr>
            <a:r>
              <a:rPr lang="en-GB" sz="1600" b="1" spc="-15" dirty="0">
                <a:latin typeface="Times New Roman"/>
                <a:cs typeface="Times New Roman"/>
              </a:rPr>
              <a:t>                 CHAPTER 2</a:t>
            </a:r>
          </a:p>
          <a:p>
            <a:pPr marL="139319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RELATED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W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15" dirty="0">
                <a:latin typeface="Times New Roman"/>
                <a:cs typeface="Times New Roman"/>
              </a:rPr>
              <a:t>K</a:t>
            </a:r>
            <a:r>
              <a:rPr sz="1600" b="1" spc="-10" dirty="0">
                <a:latin typeface="Times New Roman"/>
                <a:cs typeface="Times New Roman"/>
              </a:rPr>
              <a:t> IN</a:t>
            </a:r>
            <a:r>
              <a:rPr sz="1600" b="1" spc="-15" dirty="0">
                <a:latin typeface="Times New Roman"/>
                <a:cs typeface="Times New Roman"/>
              </a:rPr>
              <a:t>VES</a:t>
            </a:r>
            <a:r>
              <a:rPr sz="1600" b="1" spc="-10" dirty="0">
                <a:latin typeface="Times New Roman"/>
                <a:cs typeface="Times New Roman"/>
              </a:rPr>
              <a:t>TIGA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10" dirty="0">
                <a:latin typeface="Times New Roman"/>
                <a:cs typeface="Times New Roman"/>
              </a:rPr>
              <a:t>ION</a:t>
            </a:r>
            <a:endParaRPr sz="16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spcBef>
                <a:spcPts val="880"/>
              </a:spcBef>
              <a:tabLst>
                <a:tab pos="4699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2.1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is to dedu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tisf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chine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rithm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is e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lang="en-GB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this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er,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 is used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fea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wh</a:t>
            </a:r>
            <a:r>
              <a:rPr sz="1200" spc="10" dirty="0">
                <a:latin typeface="Times New Roman"/>
                <a:cs typeface="Times New Roman"/>
              </a:rPr>
              <a:t>ic</a:t>
            </a:r>
            <a:r>
              <a:rPr sz="1200" dirty="0">
                <a:latin typeface="Times New Roman"/>
                <a:cs typeface="Times New Roman"/>
              </a:rPr>
              <a:t>h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such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ion 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, 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ïve 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K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will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</a:t>
            </a:r>
            <a:r>
              <a:rPr sz="1200" spc="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469900" algn="l"/>
              </a:tabLst>
            </a:pPr>
            <a:r>
              <a:rPr lang="en-GB" sz="1200" b="1" spc="-5" dirty="0">
                <a:latin typeface="Times New Roman"/>
                <a:cs typeface="Times New Roman"/>
              </a:rPr>
              <a:t>2.2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ni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endParaRPr sz="1200" dirty="0">
              <a:latin typeface="Times New Roman"/>
              <a:cs typeface="Times New Roman"/>
            </a:endParaRPr>
          </a:p>
          <a:p>
            <a:pPr marL="12700" marR="31115">
              <a:lnSpc>
                <a:spcPts val="206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All 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hnolo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tod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fit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1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 s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bf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 of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rtifi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ial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l,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of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ine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 to 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stru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</a:p>
          <a:p>
            <a:pPr marL="12700" marR="31115">
              <a:lnSpc>
                <a:spcPts val="206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fit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models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hum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und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pot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sis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to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llow do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 to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ul tool to dia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12700" marR="217170">
              <a:lnSpc>
                <a:spcPts val="2060"/>
              </a:lnSpc>
              <a:spcBef>
                <a:spcPts val="15"/>
              </a:spcBef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the numb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illness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r, ma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ountri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'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lth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stems ha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 b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ome overlo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nsive ov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ta,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rediction be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omes 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</a:p>
          <a:p>
            <a:pPr marL="12700" marR="173990">
              <a:lnSpc>
                <a:spcPts val="206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p.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 to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now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 The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 is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ient,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tis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</a:p>
          <a:p>
            <a:pPr marL="12700" marR="114935">
              <a:lnSpc>
                <a:spcPts val="206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diction. A 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rning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thm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onsists of t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 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1) 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) 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full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pts to k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he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 Th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proj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s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</a:t>
            </a:r>
          </a:p>
          <a:p>
            <a:pPr marL="12700" marR="240665">
              <a:lnSpc>
                <a:spcPts val="206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pts to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ict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A 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re is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us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such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ision 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f</a:t>
            </a:r>
            <a:r>
              <a:rPr sz="1200" spc="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sts, 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 to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improve</a:t>
            </a: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12700" lvl="1">
              <a:lnSpc>
                <a:spcPct val="100000"/>
              </a:lnSpc>
              <a:spcBef>
                <a:spcPts val="645"/>
              </a:spcBef>
              <a:tabLst>
                <a:tab pos="4699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2.3 </a:t>
            </a:r>
            <a:r>
              <a:rPr sz="1200" b="1" dirty="0">
                <a:latin typeface="Times New Roman"/>
                <a:cs typeface="Times New Roman"/>
              </a:rPr>
              <a:t>Existi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Ap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s/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tho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b="1" dirty="0">
                <a:latin typeface="Times New Roman"/>
                <a:cs typeface="Times New Roman"/>
              </a:rPr>
              <a:t>2.3.1 Ap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s/M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10" dirty="0">
                <a:latin typeface="Times New Roman"/>
                <a:cs typeface="Times New Roman"/>
              </a:rPr>
              <a:t>h</a:t>
            </a:r>
            <a:r>
              <a:rPr sz="1200" b="1" dirty="0">
                <a:latin typeface="Times New Roman"/>
                <a:cs typeface="Times New Roman"/>
              </a:rPr>
              <a:t>ods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nume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done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</a:t>
            </a:r>
            <a:r>
              <a:rPr sz="1200" spc="25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</a:p>
          <a:p>
            <a:pPr marL="12700" marR="118110">
              <a:lnSpc>
                <a:spcPct val="1436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hms and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rent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thods in 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2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[</a:t>
            </a:r>
            <a:r>
              <a:rPr sz="1200" dirty="0">
                <a:latin typeface="Times New Roman"/>
                <a:cs typeface="Times New Roman"/>
              </a:rPr>
              <a:t>1]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“D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Using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M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hnique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”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, 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ïve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SVM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ated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to the ac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disease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the hi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5" dirty="0">
                <a:latin typeface="Times New Roman"/>
                <a:cs typeface="Times New Roman"/>
              </a:rPr>
              <a:t>8</a:t>
            </a:r>
            <a:r>
              <a:rPr sz="1200" dirty="0">
                <a:latin typeface="Times New Roman"/>
                <a:cs typeface="Times New Roman"/>
              </a:rPr>
              <a:t>6.6%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ïve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i="1" dirty="0">
                <a:latin typeface="Times New Roman"/>
                <a:cs typeface="Times New Roman"/>
              </a:rPr>
              <a:t>PR</a:t>
            </a:r>
            <a:r>
              <a:rPr sz="1200" i="1" spc="-5" dirty="0">
                <a:latin typeface="Times New Roman"/>
                <a:cs typeface="Times New Roman"/>
              </a:rPr>
              <a:t>O</a:t>
            </a:r>
            <a:r>
              <a:rPr sz="1200" i="1" dirty="0">
                <a:latin typeface="Times New Roman"/>
                <a:cs typeface="Times New Roman"/>
              </a:rPr>
              <a:t>S-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sho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that </a:t>
            </a:r>
            <a:r>
              <a:rPr sz="1200" spc="-5" dirty="0">
                <a:latin typeface="Times New Roman"/>
                <a:cs typeface="Times New Roman"/>
              </a:rPr>
              <a:t>Na</a:t>
            </a:r>
            <a:r>
              <a:rPr sz="1200" dirty="0">
                <a:latin typeface="Times New Roman"/>
                <a:cs typeface="Times New Roman"/>
              </a:rPr>
              <a:t>ïve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rithm pro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ided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1D456C-9B22-557F-1A2E-A48594FD64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809122"/>
            <a:ext cx="6188710" cy="622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CONS-</a:t>
            </a:r>
            <a:endParaRPr sz="1200" dirty="0">
              <a:latin typeface="Times New Roman"/>
              <a:cs typeface="Times New Roman"/>
            </a:endParaRPr>
          </a:p>
          <a:p>
            <a:pPr marL="12700" marR="55880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NN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do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 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with 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ost of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dist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the 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point and e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is hu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wh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lvl="2">
              <a:lnSpc>
                <a:spcPct val="100000"/>
              </a:lnSpc>
              <a:tabLst>
                <a:tab pos="3556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2.3.2 </a:t>
            </a:r>
            <a:r>
              <a:rPr sz="1200" b="1" dirty="0">
                <a:latin typeface="Times New Roman"/>
                <a:cs typeface="Times New Roman"/>
              </a:rPr>
              <a:t>Ap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s/M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10" dirty="0">
                <a:latin typeface="Times New Roman"/>
                <a:cs typeface="Times New Roman"/>
              </a:rPr>
              <a:t>h</a:t>
            </a:r>
            <a:r>
              <a:rPr sz="1200" b="1" dirty="0">
                <a:latin typeface="Times New Roman"/>
                <a:cs typeface="Times New Roman"/>
              </a:rPr>
              <a:t>ods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[2]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</a:t>
            </a:r>
            <a:r>
              <a:rPr sz="1200" dirty="0">
                <a:latin typeface="Times New Roman"/>
                <a:cs typeface="Times New Roman"/>
              </a:rPr>
              <a:t>Applic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dictive Mod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ls in the Chronic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</a:p>
          <a:p>
            <a:pPr marL="12700" marR="343535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on SVM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ms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stu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nosis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hronic 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cl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and 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nosis of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D.</a:t>
            </a:r>
          </a:p>
          <a:p>
            <a:pPr marL="12700" marR="102235">
              <a:lnSpc>
                <a:spcPct val="143500"/>
              </a:lnSpc>
              <a:spcBef>
                <a:spcPts val="10"/>
              </a:spcBef>
            </a:pPr>
            <a:r>
              <a:rPr sz="1200" i="1" dirty="0">
                <a:latin typeface="Times New Roman"/>
                <a:cs typeface="Times New Roman"/>
              </a:rPr>
              <a:t>PR</a:t>
            </a:r>
            <a:r>
              <a:rPr sz="1200" i="1" spc="-5" dirty="0">
                <a:latin typeface="Times New Roman"/>
                <a:cs typeface="Times New Roman"/>
              </a:rPr>
              <a:t>O</a:t>
            </a:r>
            <a:r>
              <a:rPr sz="1200" i="1" dirty="0">
                <a:latin typeface="Times New Roman"/>
                <a:cs typeface="Times New Roman"/>
              </a:rPr>
              <a:t>S-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is bett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than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oth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orithms, like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rest 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hbou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, is b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 it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hoos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line to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ur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i="1" dirty="0">
                <a:latin typeface="Times New Roman"/>
                <a:cs typeface="Times New Roman"/>
              </a:rPr>
              <a:t>CONS-</a:t>
            </a:r>
            <a:endParaRPr sz="1200" dirty="0">
              <a:latin typeface="Times New Roman"/>
              <a:cs typeface="Times New Roman"/>
            </a:endParaRPr>
          </a:p>
          <a:p>
            <a:pPr marL="12700" marR="208915">
              <a:lnSpc>
                <a:spcPts val="2080"/>
              </a:lnSpc>
              <a:spcBef>
                <a:spcPts val="160"/>
              </a:spcBef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ssion d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continuous 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lems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dis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 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icult to 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R 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lvl="2">
              <a:lnSpc>
                <a:spcPct val="100000"/>
              </a:lnSpc>
              <a:tabLst>
                <a:tab pos="3556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2.2.3 </a:t>
            </a:r>
            <a:r>
              <a:rPr sz="1200" b="1" dirty="0">
                <a:latin typeface="Times New Roman"/>
                <a:cs typeface="Times New Roman"/>
              </a:rPr>
              <a:t>Ap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s/M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10" dirty="0">
                <a:latin typeface="Times New Roman"/>
                <a:cs typeface="Times New Roman"/>
              </a:rPr>
              <a:t>h</a:t>
            </a:r>
            <a:r>
              <a:rPr sz="1200" b="1" dirty="0">
                <a:latin typeface="Times New Roman"/>
                <a:cs typeface="Times New Roman"/>
              </a:rPr>
              <a:t>ods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[3</a:t>
            </a:r>
            <a:r>
              <a:rPr sz="1200" spc="10" dirty="0">
                <a:latin typeface="Times New Roman"/>
                <a:cs typeface="Times New Roman"/>
              </a:rPr>
              <a:t>]</a:t>
            </a:r>
            <a:r>
              <a:rPr sz="1200" dirty="0">
                <a:latin typeface="Times New Roman"/>
                <a:cs typeface="Times New Roman"/>
              </a:rPr>
              <a:t>”</a:t>
            </a:r>
            <a:r>
              <a:rPr sz="1200" spc="-5" dirty="0">
                <a:latin typeface="Times New Roman"/>
                <a:cs typeface="Times New Roman"/>
              </a:rPr>
              <a:t> D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5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propos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CN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-</a:t>
            </a:r>
          </a:p>
          <a:p>
            <a:pPr marL="12700" marR="104775">
              <a:lnSpc>
                <a:spcPct val="1435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MDRP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ombin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unstru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pr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that CN</a:t>
            </a:r>
            <a:r>
              <a:rPr sz="1200" spc="-5" dirty="0">
                <a:latin typeface="Times New Roman"/>
                <a:cs typeface="Times New Roman"/>
              </a:rPr>
              <a:t>N-</a:t>
            </a:r>
            <a:r>
              <a:rPr sz="1200" dirty="0">
                <a:latin typeface="Times New Roman"/>
                <a:cs typeface="Times New Roman"/>
              </a:rPr>
              <a:t>MDRP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ous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i="1" dirty="0">
                <a:latin typeface="Times New Roman"/>
                <a:cs typeface="Times New Roman"/>
              </a:rPr>
              <a:t>PR</a:t>
            </a:r>
            <a:r>
              <a:rPr sz="1200" i="1" spc="-5" dirty="0">
                <a:latin typeface="Times New Roman"/>
                <a:cs typeface="Times New Roman"/>
              </a:rPr>
              <a:t>O</a:t>
            </a:r>
            <a:r>
              <a:rPr sz="1200" i="1" dirty="0">
                <a:latin typeface="Times New Roman"/>
                <a:cs typeface="Times New Roman"/>
              </a:rPr>
              <a:t>S-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Autom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ts import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without human sup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rvision.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i="1" dirty="0">
                <a:latin typeface="Times New Roman"/>
                <a:cs typeface="Times New Roman"/>
              </a:rPr>
              <a:t>CONS-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A Convolution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neu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netwo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nifi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due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ma</a:t>
            </a:r>
            <a:r>
              <a:rPr sz="1200" spc="5" dirty="0">
                <a:latin typeface="Times New Roman"/>
                <a:cs typeface="Times New Roman"/>
              </a:rPr>
              <a:t>xp</a:t>
            </a:r>
            <a:r>
              <a:rPr sz="1200" dirty="0">
                <a:latin typeface="Times New Roman"/>
                <a:cs typeface="Times New Roman"/>
              </a:rPr>
              <a:t>ool.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 the</a:t>
            </a:r>
          </a:p>
          <a:p>
            <a:pPr marL="12700" marR="14224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CNN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rs, then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 of 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do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t consist of a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ood GPU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14" y="7648026"/>
            <a:ext cx="6078220" cy="149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2.4	Su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will fl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unt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simple,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be time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ic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 Th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is used to p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dirty="0">
                <a:latin typeface="Times New Roman"/>
                <a:cs typeface="Times New Roman"/>
              </a:rPr>
              <a:t>ordi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ptoms.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this 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ptoms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the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ision 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,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st, 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ï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K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N which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ill help in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B17B-652C-AA3B-73F4-6FE9A44F4E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8" y="817279"/>
            <a:ext cx="6112510" cy="803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4510">
              <a:lnSpc>
                <a:spcPct val="100000"/>
              </a:lnSpc>
            </a:pPr>
            <a:r>
              <a:rPr lang="en-GB" sz="1500" b="1" dirty="0">
                <a:latin typeface="Times New Roman"/>
                <a:cs typeface="Times New Roman"/>
              </a:rPr>
              <a:t>           CHAPTER 3</a:t>
            </a:r>
          </a:p>
          <a:p>
            <a:pPr marL="179451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R</a:t>
            </a:r>
            <a:r>
              <a:rPr sz="1500" b="1" spc="-10" dirty="0">
                <a:latin typeface="Times New Roman"/>
                <a:cs typeface="Times New Roman"/>
              </a:rPr>
              <a:t>E</a:t>
            </a:r>
            <a:r>
              <a:rPr sz="1500" b="1" dirty="0">
                <a:latin typeface="Times New Roman"/>
                <a:cs typeface="Times New Roman"/>
              </a:rPr>
              <a:t>Q</a:t>
            </a:r>
            <a:r>
              <a:rPr sz="1500" b="1" spc="-10" dirty="0">
                <a:latin typeface="Times New Roman"/>
                <a:cs typeface="Times New Roman"/>
              </a:rPr>
              <a:t>U</a:t>
            </a:r>
            <a:r>
              <a:rPr sz="1500" b="1" dirty="0">
                <a:latin typeface="Times New Roman"/>
                <a:cs typeface="Times New Roman"/>
              </a:rPr>
              <a:t>IRE</a:t>
            </a:r>
            <a:r>
              <a:rPr sz="1500" b="1" spc="5" dirty="0">
                <a:latin typeface="Times New Roman"/>
                <a:cs typeface="Times New Roman"/>
              </a:rPr>
              <a:t>M</a:t>
            </a:r>
            <a:r>
              <a:rPr sz="1500" b="1" spc="-5" dirty="0">
                <a:latin typeface="Times New Roman"/>
                <a:cs typeface="Times New Roman"/>
              </a:rPr>
              <a:t>E</a:t>
            </a:r>
            <a:r>
              <a:rPr sz="1500" b="1" spc="5" dirty="0">
                <a:latin typeface="Times New Roman"/>
                <a:cs typeface="Times New Roman"/>
              </a:rPr>
              <a:t>N</a:t>
            </a:r>
            <a:r>
              <a:rPr sz="1500" b="1" dirty="0">
                <a:latin typeface="Times New Roman"/>
                <a:cs typeface="Times New Roman"/>
              </a:rPr>
              <a:t>T A</a:t>
            </a:r>
            <a:r>
              <a:rPr sz="1500" b="1" spc="-10" dirty="0">
                <a:latin typeface="Times New Roman"/>
                <a:cs typeface="Times New Roman"/>
              </a:rPr>
              <a:t>R</a:t>
            </a:r>
            <a:r>
              <a:rPr sz="1500" b="1" spc="-5" dirty="0">
                <a:latin typeface="Times New Roman"/>
                <a:cs typeface="Times New Roman"/>
              </a:rPr>
              <a:t>T</a:t>
            </a:r>
            <a:r>
              <a:rPr sz="1500" b="1" dirty="0">
                <a:latin typeface="Times New Roman"/>
                <a:cs typeface="Times New Roman"/>
              </a:rPr>
              <a:t>IF</a:t>
            </a:r>
            <a:r>
              <a:rPr sz="1500" b="1" spc="5" dirty="0">
                <a:latin typeface="Times New Roman"/>
                <a:cs typeface="Times New Roman"/>
              </a:rPr>
              <a:t>A</a:t>
            </a:r>
            <a:r>
              <a:rPr sz="1500" b="1" dirty="0">
                <a:latin typeface="Times New Roman"/>
                <a:cs typeface="Times New Roman"/>
              </a:rPr>
              <a:t>C</a:t>
            </a:r>
            <a:r>
              <a:rPr sz="1500" b="1" spc="-10" dirty="0">
                <a:latin typeface="Times New Roman"/>
                <a:cs typeface="Times New Roman"/>
              </a:rPr>
              <a:t>T</a:t>
            </a:r>
            <a:r>
              <a:rPr sz="1500" b="1" dirty="0">
                <a:latin typeface="Times New Roman"/>
                <a:cs typeface="Times New Roman"/>
              </a:rPr>
              <a:t>S</a:t>
            </a:r>
            <a:endParaRPr sz="15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spcBef>
                <a:spcPts val="850"/>
              </a:spcBef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3.1 </a:t>
            </a:r>
            <a:r>
              <a:rPr sz="1200" b="1" dirty="0">
                <a:latin typeface="Times New Roman"/>
                <a:cs typeface="Times New Roman"/>
              </a:rPr>
              <a:t>Hard</a:t>
            </a:r>
            <a:r>
              <a:rPr sz="1200" b="1" spc="10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 S</a:t>
            </a:r>
            <a:r>
              <a:rPr sz="1200" b="1" spc="-15" dirty="0">
                <a:latin typeface="Times New Roman"/>
                <a:cs typeface="Times New Roman"/>
              </a:rPr>
              <a:t>o</a:t>
            </a:r>
            <a:r>
              <a:rPr sz="1200" b="1" spc="15" dirty="0">
                <a:latin typeface="Times New Roman"/>
                <a:cs typeface="Times New Roman"/>
              </a:rPr>
              <a:t>f</a:t>
            </a: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quire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dirty="0">
                <a:latin typeface="Times New Roman"/>
                <a:cs typeface="Times New Roman"/>
              </a:rPr>
              <a:t>PROCESSOR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11th 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(R) Core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) i7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  <a:p>
            <a:pPr marL="12700" marR="870585">
              <a:lnSpc>
                <a:spcPts val="3679"/>
              </a:lnSpc>
              <a:spcBef>
                <a:spcPts val="475"/>
              </a:spcBef>
            </a:pPr>
            <a:r>
              <a:rPr sz="1200" dirty="0">
                <a:latin typeface="Times New Roman"/>
                <a:cs typeface="Times New Roman"/>
              </a:rPr>
              <a:t>GRAP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CS PROCES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PU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spc="20" dirty="0">
                <a:latin typeface="Times New Roman"/>
                <a:cs typeface="Times New Roman"/>
              </a:rPr>
              <a:t>-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ntel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ris(R)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s, 1</a:t>
            </a:r>
            <a:r>
              <a:rPr sz="1200" spc="1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24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) MEMOR</a:t>
            </a:r>
            <a:r>
              <a:rPr sz="1200" spc="-5" dirty="0">
                <a:latin typeface="Times New Roman"/>
                <a:cs typeface="Times New Roman"/>
              </a:rPr>
              <a:t>Y-</a:t>
            </a:r>
            <a:r>
              <a:rPr sz="1200" dirty="0">
                <a:latin typeface="Times New Roman"/>
                <a:cs typeface="Times New Roman"/>
              </a:rPr>
              <a:t>128GB </a:t>
            </a:r>
            <a:r>
              <a:rPr sz="1200" spc="-5" dirty="0">
                <a:latin typeface="Times New Roman"/>
                <a:cs typeface="Times New Roman"/>
              </a:rPr>
              <a:t>(H)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OPERA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SYST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Mic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osoft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indows 11 Home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64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bit (S)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RAM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PY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(S)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Y-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(S)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spcBef>
                <a:spcPts val="865"/>
              </a:spcBef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3.2 </a:t>
            </a:r>
            <a:r>
              <a:rPr sz="1200" b="1" dirty="0">
                <a:latin typeface="Times New Roman"/>
                <a:cs typeface="Times New Roman"/>
              </a:rPr>
              <a:t>Sp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ic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oje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 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quir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nts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3"/>
            </a:pPr>
            <a:endParaRPr sz="1200" dirty="0">
              <a:latin typeface="Times New Roman"/>
              <a:cs typeface="Times New Roman"/>
            </a:endParaRPr>
          </a:p>
          <a:p>
            <a:pPr marL="203200" lvl="2">
              <a:lnSpc>
                <a:spcPct val="100000"/>
              </a:lnSpc>
              <a:spcBef>
                <a:spcPts val="855"/>
              </a:spcBef>
              <a:tabLst>
                <a:tab pos="5461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3.2.1 </a:t>
            </a:r>
            <a:r>
              <a:rPr sz="1200" b="1" dirty="0">
                <a:latin typeface="Times New Roman"/>
                <a:cs typeface="Times New Roman"/>
              </a:rPr>
              <a:t>Da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quire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endParaRPr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4"/>
              </a:spcBef>
              <a:buFont typeface="Times New Roman"/>
              <a:buAutoNum type="arabicPeriod"/>
            </a:pPr>
            <a:endParaRPr sz="1350" dirty="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le for this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blem. This dat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will in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lude two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 This dat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ould be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info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mation da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ssoci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 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 hospitals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do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203200" lvl="2">
              <a:lnSpc>
                <a:spcPct val="100000"/>
              </a:lnSpc>
              <a:spcBef>
                <a:spcPts val="875"/>
              </a:spcBef>
              <a:tabLst>
                <a:tab pos="546100" algn="l"/>
              </a:tabLst>
            </a:pPr>
            <a:endParaRPr lang="en-GB" sz="1200" dirty="0">
              <a:latin typeface="Times New Roman"/>
              <a:cs typeface="Times New Roman"/>
            </a:endParaRPr>
          </a:p>
          <a:p>
            <a:pPr marL="203200" lvl="2">
              <a:lnSpc>
                <a:spcPct val="100000"/>
              </a:lnSpc>
              <a:spcBef>
                <a:spcPts val="875"/>
              </a:spcBef>
              <a:tabLst>
                <a:tab pos="546100" algn="l"/>
              </a:tabLst>
            </a:pPr>
            <a:r>
              <a:rPr lang="en-GB" sz="1200" b="1" spc="-15" dirty="0">
                <a:latin typeface="Times New Roman"/>
                <a:cs typeface="Times New Roman"/>
              </a:rPr>
              <a:t>3.2.2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un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tions 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quire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in our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-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432434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ndom 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o</a:t>
            </a:r>
            <a:r>
              <a:rPr sz="1200" spc="5" dirty="0">
                <a:solidFill>
                  <a:srgbClr val="424242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st is 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424242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mble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le</a:t>
            </a:r>
            <a:r>
              <a:rPr sz="1200" spc="-10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rni</a:t>
            </a:r>
            <a:r>
              <a:rPr sz="1200" spc="5" dirty="0">
                <a:solidFill>
                  <a:srgbClr val="424242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g-</a:t>
            </a:r>
            <a:r>
              <a:rPr sz="1200" spc="10" dirty="0">
                <a:solidFill>
                  <a:srgbClr val="424242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d su</a:t>
            </a:r>
            <a:r>
              <a:rPr sz="1200" spc="10" dirty="0">
                <a:solidFill>
                  <a:srgbClr val="424242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rvis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d ma</a:t>
            </a:r>
            <a:r>
              <a:rPr sz="1200" spc="-10" dirty="0">
                <a:solidFill>
                  <a:srgbClr val="42424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hi</a:t>
            </a:r>
            <a:r>
              <a:rPr sz="1200" spc="10" dirty="0">
                <a:solidFill>
                  <a:srgbClr val="424242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e le</a:t>
            </a:r>
            <a:r>
              <a:rPr sz="1200" spc="-10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rni</a:t>
            </a:r>
            <a:r>
              <a:rPr sz="1200" spc="5" dirty="0">
                <a:solidFill>
                  <a:srgbClr val="424242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g</a:t>
            </a:r>
            <a:r>
              <a:rPr sz="1200" spc="-1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lassifi</a:t>
            </a:r>
            <a:r>
              <a:rPr sz="1200" spc="5" dirty="0">
                <a:solidFill>
                  <a:srgbClr val="424242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tion 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l</a:t>
            </a:r>
            <a:r>
              <a:rPr sz="1200" spc="-10" dirty="0">
                <a:solidFill>
                  <a:srgbClr val="424242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orithm that int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rn</a:t>
            </a:r>
            <a:r>
              <a:rPr sz="1200" spc="-10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l</a:t>
            </a:r>
            <a:r>
              <a:rPr sz="1200" spc="25" dirty="0">
                <a:solidFill>
                  <a:srgbClr val="424242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u</a:t>
            </a:r>
            <a:r>
              <a:rPr sz="1200" spc="10" dirty="0">
                <a:solidFill>
                  <a:srgbClr val="424242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s multiple d</a:t>
            </a:r>
            <a:r>
              <a:rPr sz="1200" spc="-10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ision tr</a:t>
            </a:r>
            <a:r>
              <a:rPr sz="1200" spc="-10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s</a:t>
            </a:r>
            <a:r>
              <a:rPr sz="1200" spc="1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to m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ke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lassifi</a:t>
            </a:r>
            <a:r>
              <a:rPr sz="1200" spc="-5" dirty="0">
                <a:solidFill>
                  <a:srgbClr val="424242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tion.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11A7C-D6C0-5585-27AD-AD898C0E88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873084"/>
            <a:ext cx="6197600" cy="528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</a:pP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ussian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bilistic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gorithm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to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points.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ïve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is a su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learni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m,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is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ving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main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te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 that includ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dim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30000"/>
              </a:lnSpc>
            </a:pP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ïve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rithms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lps in building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ch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ls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 pr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12700" marR="628650">
              <a:lnSpc>
                <a:spcPct val="226900"/>
              </a:lnSpc>
              <a:spcBef>
                <a:spcPts val="5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bilistic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 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hich 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 it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the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obj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. C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S-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ct val="130000"/>
              </a:lnSpc>
            </a:pP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ive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ted,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nnot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lationship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PROS-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used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dit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used in medi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731520">
              <a:lnSpc>
                <a:spcPct val="227500"/>
              </a:lnSpc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dictions b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Na</a:t>
            </a:r>
            <a:r>
              <a:rPr sz="1200" dirty="0">
                <a:latin typeface="Times New Roman"/>
                <a:cs typeface="Times New Roman"/>
              </a:rPr>
              <a:t>ïve </a:t>
            </a:r>
            <a:r>
              <a:rPr sz="1200" spc="-15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used in 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 cl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 filt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10" y="6754840"/>
            <a:ext cx="6068695" cy="264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1">
              <a:lnSpc>
                <a:spcPct val="143900"/>
              </a:lnSpc>
              <a:buFont typeface="Times New Roman"/>
              <a:buAutoNum type="alphaUcPeriod" startAt="6"/>
              <a:tabLst>
                <a:tab pos="257810" algn="l"/>
              </a:tabLst>
            </a:pPr>
            <a:r>
              <a:rPr sz="1200" dirty="0">
                <a:latin typeface="Times New Roman"/>
                <a:cs typeface="Times New Roman"/>
              </a:rPr>
              <a:t>old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ros</a:t>
            </a:r>
            <a:r>
              <a:rPr sz="1200" spc="-5" dirty="0">
                <a:latin typeface="Times New Roman"/>
                <a:cs typeface="Times New Roman"/>
              </a:rPr>
              <a:t>s-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is 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 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hniques in which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is split into k 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subs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ts, also known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folds, 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is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k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 subsets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maini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et is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Times New Roman"/>
              <a:buAutoNum type="alphaUcPeriod" startAt="6"/>
            </a:pPr>
            <a:endParaRPr sz="1450">
              <a:latin typeface="Times New Roman"/>
              <a:cs typeface="Times New Roman"/>
            </a:endParaRPr>
          </a:p>
          <a:p>
            <a:pPr marL="12700" marR="90805">
              <a:lnSpc>
                <a:spcPts val="1380"/>
              </a:lnSpc>
            </a:pP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CV is 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ea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to un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rst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, 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ea</a:t>
            </a:r>
            <a:r>
              <a:rPr sz="1200" spc="20" dirty="0">
                <a:solidFill>
                  <a:srgbClr val="202429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to impl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ment, 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nd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it tends to h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ve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low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 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ias th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n other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methods us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d to count the mod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l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’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ici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n</a:t>
            </a:r>
            <a:r>
              <a:rPr sz="1200" spc="15" dirty="0">
                <a:solidFill>
                  <a:srgbClr val="202429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o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s. All this m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ross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lid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tion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pow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ful tool for s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le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ting</a:t>
            </a:r>
            <a:r>
              <a:rPr sz="1200" spc="-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st mod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l 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or the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sp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ec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ific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45085">
              <a:lnSpc>
                <a:spcPts val="1380"/>
              </a:lnSpc>
            </a:pP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Th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re 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re a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lot of di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ferent t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ec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hniques that m</a:t>
            </a:r>
            <a:r>
              <a:rPr sz="1200" spc="1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be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us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d to</a:t>
            </a:r>
            <a:r>
              <a:rPr sz="1200" spc="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ros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s</a:t>
            </a:r>
            <a:r>
              <a:rPr sz="1200" b="1" spc="-5" dirty="0">
                <a:solidFill>
                  <a:srgbClr val="202429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lid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te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model. Still, 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ll of th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m h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ve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simil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 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l</a:t>
            </a:r>
            <a:r>
              <a:rPr sz="1200" spc="-15" dirty="0">
                <a:solidFill>
                  <a:srgbClr val="202429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orithm: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lvl="2" indent="-228600">
              <a:lnSpc>
                <a:spcPts val="1405"/>
              </a:lnSpc>
              <a:buClr>
                <a:srgbClr val="202429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Divide the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tas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 into 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wo p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rts: one 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or 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ining, other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testi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ts val="1375"/>
              </a:lnSpc>
              <a:buClr>
                <a:srgbClr val="202429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ra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in the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model on the t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ining</a:t>
            </a:r>
            <a:r>
              <a:rPr sz="1200" spc="-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ts val="1410"/>
              </a:lnSpc>
              <a:buClr>
                <a:srgbClr val="202429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V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lid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te the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model on t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test set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BDCF6-351A-A6F2-18B7-8EA1CA1951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808822"/>
            <a:ext cx="587946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228600">
              <a:lnSpc>
                <a:spcPts val="1380"/>
              </a:lnSpc>
            </a:pP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4.   R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 1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3 st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ps a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ouple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of tim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s. This number</a:t>
            </a:r>
            <a:r>
              <a:rPr sz="1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nds on t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CV m</a:t>
            </a:r>
            <a:r>
              <a:rPr sz="1200" spc="-5" dirty="0">
                <a:solidFill>
                  <a:srgbClr val="202429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th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d that</a:t>
            </a:r>
            <a:r>
              <a:rPr sz="1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02429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ou </a:t>
            </a:r>
            <a:r>
              <a:rPr sz="1200" spc="5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re using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02429"/>
                </a:solidFill>
                <a:latin typeface="Times New Roman"/>
                <a:cs typeface="Times New Roman"/>
              </a:rPr>
              <a:t>PROS-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310" y="1676643"/>
            <a:ext cx="1026160" cy="149860"/>
          </a:xfrm>
          <a:prstGeom prst="rect">
            <a:avLst/>
          </a:prstGeom>
          <a:solidFill>
            <a:srgbClr val="FEFD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ces 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v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000" spc="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f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itt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10" y="1896099"/>
            <a:ext cx="1224280" cy="149860"/>
          </a:xfrm>
          <a:prstGeom prst="rect">
            <a:avLst/>
          </a:prstGeom>
          <a:solidFill>
            <a:srgbClr val="FEFD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H</a:t>
            </a:r>
            <a:r>
              <a:rPr sz="1000" spc="-25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rp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000" spc="-30" dirty="0">
                <a:solidFill>
                  <a:srgbClr val="323232"/>
                </a:solidFill>
                <a:latin typeface="Times New Roman"/>
                <a:cs typeface="Times New Roman"/>
              </a:rPr>
              <a:t>m</a:t>
            </a:r>
            <a:r>
              <a:rPr sz="1000" spc="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ter</a:t>
            </a:r>
            <a:r>
              <a:rPr sz="1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310" y="2335011"/>
            <a:ext cx="449580" cy="180340"/>
          </a:xfrm>
          <a:prstGeom prst="rect">
            <a:avLst/>
          </a:prstGeom>
          <a:solidFill>
            <a:srgbClr val="FEFD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CO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10" y="2597139"/>
            <a:ext cx="1242060" cy="149860"/>
          </a:xfrm>
          <a:prstGeom prst="rect">
            <a:avLst/>
          </a:prstGeom>
          <a:solidFill>
            <a:srgbClr val="FEFD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ea</a:t>
            </a:r>
            <a:r>
              <a:rPr sz="1000" spc="-1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es </a:t>
            </a:r>
            <a:r>
              <a:rPr sz="1000" spc="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rai</a:t>
            </a:r>
            <a:r>
              <a:rPr sz="1000" spc="-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ing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323232"/>
                </a:solidFill>
                <a:latin typeface="Times New Roman"/>
                <a:cs typeface="Times New Roman"/>
              </a:rPr>
              <a:t>Ti</a:t>
            </a:r>
            <a:r>
              <a:rPr sz="1000" spc="-30" dirty="0">
                <a:solidFill>
                  <a:srgbClr val="323232"/>
                </a:solidFill>
                <a:latin typeface="Times New Roman"/>
                <a:cs typeface="Times New Roman"/>
              </a:rPr>
              <a:t>m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310" y="2816595"/>
            <a:ext cx="1609725" cy="149860"/>
          </a:xfrm>
          <a:prstGeom prst="rect">
            <a:avLst/>
          </a:prstGeom>
          <a:solidFill>
            <a:srgbClr val="FEFD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323232"/>
                </a:solidFill>
                <a:latin typeface="Times New Roman"/>
                <a:cs typeface="Times New Roman"/>
              </a:rPr>
              <a:t>Nee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0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x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000" spc="-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v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000" spc="5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000" spc="-30" dirty="0">
                <a:solidFill>
                  <a:srgbClr val="323232"/>
                </a:solidFill>
                <a:latin typeface="Times New Roman"/>
                <a:cs typeface="Times New Roman"/>
              </a:rPr>
              <a:t>m</a:t>
            </a:r>
            <a:r>
              <a:rPr sz="1000" spc="5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1000" spc="-5" dirty="0">
                <a:solidFill>
                  <a:srgbClr val="323232"/>
                </a:solidFill>
                <a:latin typeface="Times New Roman"/>
                <a:cs typeface="Times New Roman"/>
              </a:rPr>
              <a:t>tati</a:t>
            </a:r>
            <a:r>
              <a:rPr sz="1000" spc="2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000" spc="-15" dirty="0">
                <a:solidFill>
                  <a:srgbClr val="323232"/>
                </a:solidFill>
                <a:latin typeface="Times New Roman"/>
                <a:cs typeface="Times New Roman"/>
              </a:rPr>
              <a:t>n: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610" y="3575520"/>
            <a:ext cx="6176645" cy="333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Suppo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 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 Classifi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 disc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iminative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i.e.,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led t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ta, the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tri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to find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rpl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into dif</a:t>
            </a:r>
            <a:r>
              <a:rPr sz="1200" spc="-5" dirty="0">
                <a:latin typeface="Times New Roman"/>
                <a:cs typeface="Times New Roman"/>
              </a:rPr>
              <a:t>fe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</a:t>
            </a:r>
            <a:r>
              <a:rPr sz="1200" spc="25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rspa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15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Suppo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 V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tor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hine(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VM)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 sup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rithm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cl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ssific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re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ssion. Tho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gh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ssion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 as 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its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suit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SVM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is to find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an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- dim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spa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stin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ies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nsion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rpl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s upon the numb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t 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is two, then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rpl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just a lin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numb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input fe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is 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the 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rpl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be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dif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ic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lt to ima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ine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numb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cee</a:t>
            </a:r>
            <a:r>
              <a:rPr sz="1200" dirty="0">
                <a:latin typeface="Times New Roman"/>
                <a:cs typeface="Times New Roman"/>
              </a:rPr>
              <a:t>ds 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PROS-</a:t>
            </a:r>
            <a:endParaRPr sz="1200">
              <a:latin typeface="Times New Roman"/>
              <a:cs typeface="Times New Roman"/>
            </a:endParaRPr>
          </a:p>
          <a:p>
            <a:pPr marL="12700" marR="167640">
              <a:lnSpc>
                <a:spcPts val="2080"/>
              </a:lnSpc>
              <a:spcBef>
                <a:spcPts val="16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w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rks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with a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lear 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 of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hi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spa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 ... C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S-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does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be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r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hi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610" y="7385901"/>
            <a:ext cx="6146800" cy="195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</a:t>
            </a:r>
            <a:r>
              <a:rPr lang="en-GB" sz="1200" b="1" dirty="0">
                <a:latin typeface="Times New Roman"/>
                <a:cs typeface="Times New Roman"/>
              </a:rPr>
              <a:t>3</a:t>
            </a:r>
            <a:r>
              <a:rPr sz="1200" b="1" dirty="0">
                <a:latin typeface="Times New Roman"/>
                <a:cs typeface="Times New Roman"/>
              </a:rPr>
              <a:t> Su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tail so that the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pr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stu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is 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be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ble to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put.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of kn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 to use the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like</a:t>
            </a:r>
            <a:r>
              <a:rPr sz="1200" spc="-5" dirty="0">
                <a:latin typeface="Times New Roman"/>
                <a:cs typeface="Times New Roman"/>
              </a:rPr>
              <a:t> Na</a:t>
            </a:r>
            <a:r>
              <a:rPr sz="1200" dirty="0">
                <a:latin typeface="Times New Roman"/>
                <a:cs typeface="Times New Roman"/>
              </a:rPr>
              <a:t>ïve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Classifi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,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. within the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then u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to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hieve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output is mand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 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bout 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is 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 it wo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helping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nvir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nment is also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8D2D601-59FE-F319-ECCF-F383ECCE29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4" y="820070"/>
            <a:ext cx="6148070" cy="8062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9475">
              <a:lnSpc>
                <a:spcPct val="100000"/>
              </a:lnSpc>
            </a:pPr>
            <a:r>
              <a:rPr lang="en-GB" sz="1600" b="1" spc="-15" dirty="0">
                <a:latin typeface="Times New Roman"/>
                <a:cs typeface="Times New Roman"/>
              </a:rPr>
              <a:t>                       CHAPTER 4 </a:t>
            </a:r>
          </a:p>
          <a:p>
            <a:pPr marL="879475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DES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25" dirty="0">
                <a:latin typeface="Times New Roman"/>
                <a:cs typeface="Times New Roman"/>
              </a:rPr>
              <a:t>G</a:t>
            </a:r>
            <a:r>
              <a:rPr sz="1600" b="1" spc="-15" dirty="0">
                <a:latin typeface="Times New Roman"/>
                <a:cs typeface="Times New Roman"/>
              </a:rPr>
              <a:t>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MET</a:t>
            </a:r>
            <a:r>
              <a:rPr sz="1600" b="1" spc="-10" dirty="0">
                <a:latin typeface="Times New Roman"/>
                <a:cs typeface="Times New Roman"/>
              </a:rPr>
              <a:t>H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0" dirty="0">
                <a:latin typeface="Times New Roman"/>
                <a:cs typeface="Times New Roman"/>
              </a:rPr>
              <a:t>D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L</a:t>
            </a:r>
            <a:r>
              <a:rPr sz="1600" b="1" spc="-10" dirty="0">
                <a:latin typeface="Times New Roman"/>
                <a:cs typeface="Times New Roman"/>
              </a:rPr>
              <a:t>O</a:t>
            </a:r>
            <a:r>
              <a:rPr sz="1600" b="1" spc="-25" dirty="0">
                <a:latin typeface="Times New Roman"/>
                <a:cs typeface="Times New Roman"/>
              </a:rPr>
              <a:t>G</a:t>
            </a:r>
            <a:r>
              <a:rPr sz="1600" b="1" spc="-15" dirty="0">
                <a:latin typeface="Times New Roman"/>
                <a:cs typeface="Times New Roman"/>
              </a:rPr>
              <a:t>Y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-15" dirty="0">
                <a:latin typeface="Times New Roman"/>
                <a:cs typeface="Times New Roman"/>
              </a:rPr>
              <a:t>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ITS</a:t>
            </a:r>
            <a:r>
              <a:rPr sz="1600" b="1" spc="-5" dirty="0">
                <a:latin typeface="Times New Roman"/>
                <a:cs typeface="Times New Roman"/>
              </a:rPr>
              <a:t> N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VELTY</a:t>
            </a:r>
            <a:endParaRPr sz="16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endParaRPr lang="en-GB" sz="21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spc="-5" dirty="0">
                <a:latin typeface="Times New Roman"/>
                <a:cs typeface="Times New Roman"/>
              </a:rPr>
              <a:t>4.1 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thodology a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g</a:t>
            </a:r>
            <a:r>
              <a:rPr sz="1200" b="1" spc="-1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al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4"/>
              </a:spcBef>
              <a:buFont typeface="Times New Roman"/>
              <a:buAutoNum type="arabicPeriod"/>
            </a:pPr>
            <a:endParaRPr sz="1350" dirty="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pt is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 illn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 s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 The 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 step is to identi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ollowi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 we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ptuali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plots, distribution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phs,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so 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missing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lues,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so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in our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ma</a:t>
            </a:r>
            <a:r>
              <a:rPr sz="1200" spc="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ur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suitable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diction.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inal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the </a:t>
            </a:r>
            <a:r>
              <a:rPr sz="1200" spc="5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 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use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 such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ion 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, 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ive B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K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illn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and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mprov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as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 to run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Ma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ms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lso c</a:t>
            </a:r>
            <a:r>
              <a:rPr sz="1200" spc="-5" dirty="0">
                <a:latin typeface="Times New Roman"/>
                <a:cs typeface="Times New Roman"/>
              </a:rPr>
              <a:t>rea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fa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spcBef>
                <a:spcPts val="865"/>
              </a:spcBef>
              <a:tabLst>
                <a:tab pos="241300" algn="l"/>
              </a:tabLst>
            </a:pPr>
            <a:r>
              <a:rPr lang="en-GB" sz="1200" b="1" spc="-15" dirty="0">
                <a:latin typeface="Times New Roman"/>
                <a:cs typeface="Times New Roman"/>
              </a:rPr>
              <a:t>4.2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un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tional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odules design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1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nalysis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TA-</a:t>
            </a:r>
          </a:p>
          <a:p>
            <a:pPr marL="12700" marR="1877060">
              <a:lnSpc>
                <a:spcPts val="3670"/>
              </a:lnSpc>
              <a:spcBef>
                <a:spcPts val="495"/>
              </a:spcBef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is the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t. 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A-</a:t>
            </a: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import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MO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2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G-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16839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ter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, the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is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a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l.</a:t>
            </a: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ERENCE-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20002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th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ls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ut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ombining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dictions of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 Th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mak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our ov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st and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6137E-3E8E-342D-079D-CBAA644CA7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0" y="1024536"/>
            <a:ext cx="6202045" cy="323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0705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BON</a:t>
            </a:r>
            <a:r>
              <a:rPr sz="1600" b="1" spc="-10" dirty="0">
                <a:latin typeface="Times New Roman"/>
                <a:cs typeface="Times New Roman"/>
              </a:rPr>
              <a:t>AFIDE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RTIFICATE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  <a:spcBef>
                <a:spcPts val="1120"/>
              </a:spcBef>
            </a:pPr>
            <a:r>
              <a:rPr sz="1400" dirty="0">
                <a:latin typeface="Times New Roman"/>
                <a:cs typeface="Times New Roman"/>
              </a:rPr>
              <a:t>Cer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ed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hat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ect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“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ISE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SE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TION” 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de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“</a:t>
            </a:r>
            <a:r>
              <a:rPr sz="1400" b="1" spc="5" dirty="0">
                <a:latin typeface="Times New Roman"/>
                <a:cs typeface="Times New Roman"/>
              </a:rPr>
              <a:t>Ji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ya</a:t>
            </a:r>
            <a:r>
              <a:rPr sz="1400" b="1" dirty="0">
                <a:latin typeface="Times New Roman"/>
                <a:cs typeface="Times New Roman"/>
              </a:rPr>
              <a:t>sa </a:t>
            </a:r>
            <a:r>
              <a:rPr sz="1400" b="1" spc="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Sh</a:t>
            </a:r>
            <a:r>
              <a:rPr sz="1400" b="1" spc="5" dirty="0">
                <a:latin typeface="Times New Roman"/>
                <a:cs typeface="Times New Roman"/>
              </a:rPr>
              <a:t>u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la 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(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AI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r>
              <a:rPr sz="1400" b="1" spc="-10" dirty="0">
                <a:latin typeface="Times New Roman"/>
                <a:cs typeface="Times New Roman"/>
              </a:rPr>
              <a:t>016</a:t>
            </a:r>
            <a:r>
              <a:rPr sz="1400" b="1" dirty="0">
                <a:latin typeface="Times New Roman"/>
                <a:cs typeface="Times New Roman"/>
              </a:rPr>
              <a:t>0), 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va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Sa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ar 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(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10</a:t>
            </a:r>
            <a:r>
              <a:rPr sz="1400" b="1" spc="5" dirty="0">
                <a:latin typeface="Times New Roman"/>
                <a:cs typeface="Times New Roman"/>
              </a:rPr>
              <a:t>3</a:t>
            </a:r>
            <a:r>
              <a:rPr sz="1400" b="1" spc="-10" dirty="0">
                <a:latin typeface="Times New Roman"/>
                <a:cs typeface="Times New Roman"/>
              </a:rPr>
              <a:t>5</a:t>
            </a:r>
            <a:r>
              <a:rPr sz="1400" b="1" dirty="0">
                <a:latin typeface="Times New Roman"/>
                <a:cs typeface="Times New Roman"/>
              </a:rPr>
              <a:t>6),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ku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ad 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</a:t>
            </a:r>
            <a:r>
              <a:rPr sz="1400" b="1" spc="-10" dirty="0">
                <a:latin typeface="Times New Roman"/>
                <a:cs typeface="Times New Roman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1B</a:t>
            </a:r>
            <a:r>
              <a:rPr sz="1400" b="1" spc="-20" dirty="0">
                <a:latin typeface="Times New Roman"/>
                <a:cs typeface="Times New Roman"/>
              </a:rPr>
              <a:t>A</a:t>
            </a:r>
            <a:r>
              <a:rPr sz="1400" b="1" spc="10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104</a:t>
            </a:r>
            <a:r>
              <a:rPr sz="1400" b="1" dirty="0">
                <a:latin typeface="Times New Roman"/>
                <a:cs typeface="Times New Roman"/>
              </a:rPr>
              <a:t>88),  </a:t>
            </a:r>
            <a:r>
              <a:rPr sz="1400" b="1" spc="1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Va</a:t>
            </a:r>
            <a:r>
              <a:rPr sz="1400" b="1" dirty="0">
                <a:latin typeface="Times New Roman"/>
                <a:cs typeface="Times New Roman"/>
              </a:rPr>
              <a:t>ib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v  </a:t>
            </a:r>
            <a:r>
              <a:rPr sz="1400" b="1" spc="1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nd  </a:t>
            </a:r>
            <a:r>
              <a:rPr sz="1400" b="1" spc="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</a:t>
            </a:r>
            <a:r>
              <a:rPr sz="1400" b="1" spc="5" dirty="0">
                <a:latin typeface="Times New Roman"/>
                <a:cs typeface="Times New Roman"/>
              </a:rPr>
              <a:t>2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AI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r>
              <a:rPr sz="1400" b="1" spc="-10" dirty="0">
                <a:latin typeface="Times New Roman"/>
                <a:cs typeface="Times New Roman"/>
              </a:rPr>
              <a:t>01</a:t>
            </a:r>
            <a:r>
              <a:rPr sz="1400" b="1" dirty="0">
                <a:latin typeface="Times New Roman"/>
                <a:cs typeface="Times New Roman"/>
              </a:rPr>
              <a:t>3</a:t>
            </a:r>
            <a:r>
              <a:rPr sz="1400" b="1" spc="25" dirty="0">
                <a:latin typeface="Times New Roman"/>
                <a:cs typeface="Times New Roman"/>
              </a:rPr>
              <a:t>6</a:t>
            </a:r>
            <a:r>
              <a:rPr sz="1400" b="1" dirty="0">
                <a:latin typeface="Times New Roman"/>
                <a:cs typeface="Times New Roman"/>
              </a:rPr>
              <a:t>), 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15" dirty="0">
                <a:latin typeface="Times New Roman"/>
                <a:cs typeface="Times New Roman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nan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ita  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ha (</a:t>
            </a:r>
            <a:r>
              <a:rPr sz="1400" b="1" spc="5" dirty="0">
                <a:latin typeface="Times New Roman"/>
                <a:cs typeface="Times New Roman"/>
              </a:rPr>
              <a:t>2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AI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r>
              <a:rPr sz="1400" b="1" spc="-10" dirty="0">
                <a:latin typeface="Times New Roman"/>
                <a:cs typeface="Times New Roman"/>
              </a:rPr>
              <a:t>04</a:t>
            </a:r>
            <a:r>
              <a:rPr sz="1400" b="1" dirty="0">
                <a:latin typeface="Times New Roman"/>
                <a:cs typeface="Times New Roman"/>
              </a:rPr>
              <a:t>36</a:t>
            </a:r>
            <a:r>
              <a:rPr sz="1400" b="1" spc="-10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”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</a:t>
            </a:r>
            <a:r>
              <a:rPr sz="1400" dirty="0">
                <a:latin typeface="Times New Roman"/>
                <a:cs typeface="Times New Roman"/>
              </a:rPr>
              <a:t>o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carr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ect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k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der 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pe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n.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fi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f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ge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does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rm pa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ny  o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her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/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rch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</a:t>
            </a:r>
            <a:r>
              <a:rPr sz="1400" dirty="0">
                <a:latin typeface="Times New Roman"/>
                <a:cs typeface="Times New Roman"/>
              </a:rPr>
              <a:t>rk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</a:t>
            </a:r>
            <a:r>
              <a:rPr sz="1400" dirty="0">
                <a:latin typeface="Times New Roman"/>
                <a:cs typeface="Times New Roman"/>
              </a:rPr>
              <a:t>ich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gree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ard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 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nferr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occ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c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ate.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00" y="4988001"/>
            <a:ext cx="285178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4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CHAIR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&lt;&lt;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. Suthir Srir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&gt;</a:t>
            </a:r>
            <a:r>
              <a:rPr sz="1200" spc="-5" dirty="0">
                <a:latin typeface="Times New Roman"/>
                <a:cs typeface="Times New Roman"/>
              </a:rPr>
              <a:t>&gt;</a:t>
            </a:r>
            <a:r>
              <a:rPr sz="120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50800" marR="5080" indent="-3810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&lt;&lt;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 Ch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Division of A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&gt;</a:t>
            </a:r>
            <a:r>
              <a:rPr sz="1200" dirty="0">
                <a:latin typeface="Times New Roman"/>
                <a:cs typeface="Times New Roman"/>
              </a:rPr>
              <a:t>&gt;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hool of Computer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ineering 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BHOP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ER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4407" y="4988001"/>
            <a:ext cx="281368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 algn="ctr">
              <a:lnSpc>
                <a:spcPts val="14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ROJE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 </a:t>
            </a: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UI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344805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&lt;&lt;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Anil Kumar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v&gt;</a:t>
            </a:r>
            <a:r>
              <a:rPr sz="1200" spc="-5" dirty="0">
                <a:latin typeface="Times New Roman"/>
                <a:cs typeface="Times New Roman"/>
              </a:rPr>
              <a:t>&gt;</a:t>
            </a:r>
            <a:r>
              <a:rPr sz="120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12700" marR="5080" indent="31051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Assistant Pro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ssor 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&gt;&gt;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hool of Comput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Sci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88900" algn="ctr">
              <a:lnSpc>
                <a:spcPts val="1345"/>
              </a:lnSpc>
            </a:pP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BHO</a:t>
            </a:r>
            <a:r>
              <a:rPr sz="1200" spc="5" dirty="0">
                <a:latin typeface="Times New Roman"/>
                <a:cs typeface="Times New Roman"/>
              </a:rPr>
              <a:t>PA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UN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600" y="6206921"/>
            <a:ext cx="364553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hibition 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is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 on –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29/07/22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DEEA-E7D3-FA49-46E9-FD95A515A3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C3659-C746-CD6F-75C3-5527A901C6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4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811607"/>
            <a:ext cx="21837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4.3 So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rc</a:t>
            </a:r>
            <a:r>
              <a:rPr sz="1200" b="1" dirty="0">
                <a:latin typeface="Times New Roman"/>
                <a:cs typeface="Times New Roman"/>
              </a:rPr>
              <a:t>hite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tu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sig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266200"/>
            <a:ext cx="6172200" cy="3467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9400A-B0F5-A1A5-0A9A-6DE197F92D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914399"/>
            <a:ext cx="2374590" cy="235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500"/>
              </a:lnSpc>
            </a:pPr>
            <a:r>
              <a:rPr sz="1200" b="1" dirty="0">
                <a:latin typeface="Times New Roman"/>
                <a:cs typeface="Times New Roman"/>
              </a:rPr>
              <a:t>4.4 Us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lang="en-GB" sz="1200" b="1" dirty="0">
                <a:latin typeface="Times New Roman"/>
                <a:cs typeface="Times New Roman"/>
              </a:rPr>
              <a:t>D</a:t>
            </a:r>
            <a:r>
              <a:rPr sz="1200" b="1" spc="-5" dirty="0" err="1">
                <a:latin typeface="Times New Roman"/>
                <a:cs typeface="Times New Roman"/>
              </a:rPr>
              <a:t>e</a:t>
            </a:r>
            <a:r>
              <a:rPr sz="1200" b="1" dirty="0" err="1">
                <a:latin typeface="Times New Roman"/>
                <a:cs typeface="Times New Roman"/>
              </a:rPr>
              <a:t>sig</a:t>
            </a:r>
            <a:r>
              <a:rPr sz="1200" b="1" spc="5" dirty="0" err="1">
                <a:latin typeface="Times New Roman"/>
                <a:cs typeface="Times New Roman"/>
              </a:rPr>
              <a:t>n</a:t>
            </a:r>
            <a:r>
              <a:rPr sz="1200" b="1" dirty="0" err="1">
                <a:latin typeface="Times New Roman"/>
                <a:cs typeface="Times New Roman"/>
              </a:rPr>
              <a:t>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325879"/>
            <a:ext cx="6503030" cy="3558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E42F-2415-8E24-DC54-4A5EB4CDD1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800106"/>
            <a:ext cx="6115690" cy="2846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3648699"/>
            <a:ext cx="6165860" cy="3213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B8BB5-CB68-014F-6489-45AE1E9AB6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800100"/>
            <a:ext cx="6179819" cy="3216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9605" y="4320493"/>
            <a:ext cx="5549265" cy="157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4.5 Su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3670"/>
              </a:lnSpc>
              <a:spcBef>
                <a:spcPts val="459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this 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of the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oon to common 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som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times, do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time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dia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nosi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D0A47-6E7D-3F08-D401-560100E076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4" y="820070"/>
            <a:ext cx="5368290" cy="123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930">
              <a:lnSpc>
                <a:spcPct val="100000"/>
              </a:lnSpc>
            </a:pPr>
            <a:r>
              <a:rPr lang="en-GB" sz="1600" b="1" spc="-15" dirty="0">
                <a:latin typeface="Times New Roman"/>
                <a:cs typeface="Times New Roman"/>
              </a:rPr>
              <a:t>                         CHAPTER 5</a:t>
            </a:r>
          </a:p>
          <a:p>
            <a:pPr marL="83693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TEC</a:t>
            </a:r>
            <a:r>
              <a:rPr sz="1600" b="1" spc="-25" dirty="0">
                <a:latin typeface="Times New Roman"/>
                <a:cs typeface="Times New Roman"/>
              </a:rPr>
              <a:t>H</a:t>
            </a:r>
            <a:r>
              <a:rPr sz="1600" b="1" spc="-10" dirty="0">
                <a:latin typeface="Times New Roman"/>
                <a:cs typeface="Times New Roman"/>
              </a:rPr>
              <a:t>NI</a:t>
            </a: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5" dirty="0">
                <a:latin typeface="Times New Roman"/>
                <a:cs typeface="Times New Roman"/>
              </a:rPr>
              <a:t>AL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</a:t>
            </a:r>
            <a:r>
              <a:rPr sz="1600" b="1" spc="-5" dirty="0">
                <a:latin typeface="Times New Roman"/>
                <a:cs typeface="Times New Roman"/>
              </a:rPr>
              <a:t>M</a:t>
            </a:r>
            <a:r>
              <a:rPr sz="1600" b="1" spc="-15" dirty="0">
                <a:latin typeface="Times New Roman"/>
                <a:cs typeface="Times New Roman"/>
              </a:rPr>
              <a:t>PLEMENTATION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&amp;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ANALYSIS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3395345" lvl="1">
              <a:lnSpc>
                <a:spcPts val="1380"/>
              </a:lnSpc>
              <a:tabLst>
                <a:tab pos="241300" algn="l"/>
              </a:tabLst>
            </a:pPr>
            <a:endParaRPr lang="en-GB" sz="1400" dirty="0">
              <a:latin typeface="Times New Roman"/>
              <a:cs typeface="Times New Roman"/>
            </a:endParaRPr>
          </a:p>
          <a:p>
            <a:pPr marL="12700" marR="3395345" lvl="1">
              <a:lnSpc>
                <a:spcPts val="1380"/>
              </a:lnSpc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5.1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hnical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odi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a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ode sol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tions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376" y="2362200"/>
            <a:ext cx="6165860" cy="5506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9432-8D59-45C8-D4D9-CA754DDD20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800093"/>
            <a:ext cx="6158240" cy="5988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E871F-4151-96DC-C003-D878B7C0EC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811607"/>
            <a:ext cx="6181725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5.</a:t>
            </a:r>
            <a:r>
              <a:rPr lang="en-GB" sz="1200" b="1" dirty="0">
                <a:latin typeface="Times New Roman"/>
                <a:cs typeface="Times New Roman"/>
              </a:rPr>
              <a:t>2 </a:t>
            </a:r>
            <a:r>
              <a:rPr sz="1200" b="1" dirty="0">
                <a:latin typeface="Times New Roman"/>
                <a:cs typeface="Times New Roman"/>
              </a:rPr>
              <a:t>Su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88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im of this pa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is to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the 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25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ptoms put down 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with prop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im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ntation of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hm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hiev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the m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mo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84%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shows 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tific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vious 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</a:t>
            </a:r>
            <a:r>
              <a:rPr sz="1200" spc="2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more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th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the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job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rovid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s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tisfa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to the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ison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stores the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is suf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in the </a:t>
            </a:r>
            <a:r>
              <a:rPr sz="1200" spc="-5" dirty="0">
                <a:latin typeface="Times New Roman"/>
                <a:cs typeface="Times New Roman"/>
              </a:rPr>
              <a:t>Da</a:t>
            </a:r>
            <a:r>
              <a:rPr sz="1200" spc="2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 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will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in future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thus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ontributing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lth mana</a:t>
            </a:r>
            <a:r>
              <a:rPr sz="1200" spc="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.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lso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tion with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is 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oper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.T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is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sho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s that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rning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the di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dif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models.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 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s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no 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old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be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56929-589D-E2AC-C25D-9D97843E2A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8" y="820070"/>
            <a:ext cx="6184265" cy="7065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2980">
              <a:lnSpc>
                <a:spcPct val="100000"/>
              </a:lnSpc>
            </a:pPr>
            <a:r>
              <a:rPr lang="en-GB" sz="1600" b="1" spc="-15" dirty="0">
                <a:latin typeface="Times New Roman"/>
                <a:cs typeface="Times New Roman"/>
              </a:rPr>
              <a:t>                      CHAPTER 6 </a:t>
            </a:r>
          </a:p>
          <a:p>
            <a:pPr marL="98298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PR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JECT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OU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15" dirty="0">
                <a:latin typeface="Times New Roman"/>
                <a:cs typeface="Times New Roman"/>
              </a:rPr>
              <a:t>C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ME</a:t>
            </a:r>
            <a:r>
              <a:rPr sz="1600" b="1" spc="-5" dirty="0">
                <a:latin typeface="Times New Roman"/>
                <a:cs typeface="Times New Roman"/>
              </a:rPr>
              <a:t> A</a:t>
            </a:r>
            <a:r>
              <a:rPr sz="1600" b="1" spc="-15" dirty="0">
                <a:latin typeface="Times New Roman"/>
                <a:cs typeface="Times New Roman"/>
              </a:rPr>
              <a:t>ND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600" b="1" spc="-10" dirty="0">
                <a:latin typeface="Times New Roman"/>
                <a:cs typeface="Times New Roman"/>
              </a:rPr>
              <a:t>PLICABIL</a:t>
            </a:r>
            <a:r>
              <a:rPr sz="1600" b="1" spc="15" dirty="0">
                <a:latin typeface="Times New Roman"/>
                <a:cs typeface="Times New Roman"/>
              </a:rPr>
              <a:t>I</a:t>
            </a:r>
            <a:r>
              <a:rPr sz="1600" b="1" spc="-15" dirty="0">
                <a:latin typeface="Times New Roman"/>
                <a:cs typeface="Times New Roman"/>
              </a:rPr>
              <a:t>TY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6.1 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tline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880"/>
              </a:spcBef>
            </a:pP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mand to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wi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 help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to p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sis of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iven in it wi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ut visiting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hospit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ls. </a:t>
            </a:r>
            <a:r>
              <a:rPr sz="1200" spc="-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so, it will de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ush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OPD</a:t>
            </a:r>
            <a:r>
              <a:rPr sz="1200" spc="-10" dirty="0">
                <a:latin typeface="Times New Roman"/>
                <a:cs typeface="Times New Roman"/>
              </a:rPr>
              <a:t>‟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hospitals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b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orklo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. Not on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 this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will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ost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and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at the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 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so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prop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ided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ri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time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ca</a:t>
            </a:r>
            <a:r>
              <a:rPr sz="1200" dirty="0">
                <a:latin typeface="Times New Roman"/>
                <a:cs typeface="Times New Roman"/>
              </a:rPr>
              <a:t>n 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do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n the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th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ll. This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onsists of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stor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is suf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that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 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ord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wi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 help in fu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in futu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. The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in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3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orithms. Alto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this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will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in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sier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lth ma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spcBef>
                <a:spcPts val="875"/>
              </a:spcBef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6.2 </a:t>
            </a:r>
            <a:r>
              <a:rPr sz="1200" b="1" dirty="0">
                <a:latin typeface="Times New Roman"/>
                <a:cs typeface="Times New Roman"/>
              </a:rPr>
              <a:t>Sig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icant pro</a:t>
            </a:r>
            <a:r>
              <a:rPr sz="1200" b="1" spc="-5" dirty="0">
                <a:latin typeface="Times New Roman"/>
                <a:cs typeface="Times New Roman"/>
              </a:rPr>
              <a:t>jec</a:t>
            </a:r>
            <a:r>
              <a:rPr sz="1200" b="1" dirty="0">
                <a:latin typeface="Times New Roman"/>
                <a:cs typeface="Times New Roman"/>
              </a:rPr>
              <a:t>t 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ut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 dirty="0">
              <a:latin typeface="Times New Roman"/>
              <a:cs typeface="Times New Roman"/>
            </a:endParaRPr>
          </a:p>
          <a:p>
            <a:pPr marL="12700" marR="99695">
              <a:lnSpc>
                <a:spcPct val="192000"/>
              </a:lnSpc>
              <a:spcBef>
                <a:spcPts val="175"/>
              </a:spcBef>
            </a:pPr>
            <a:r>
              <a:rPr sz="1200" dirty="0">
                <a:latin typeface="Times New Roman"/>
                <a:cs typeface="Times New Roman"/>
              </a:rPr>
              <a:t>This proj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aims to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ict the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the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is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a 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 f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input and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odu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 ou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put i.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lusion,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modellin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the a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isk p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de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nds 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 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hospital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698500" algn="l"/>
              </a:tabLst>
            </a:pPr>
            <a:r>
              <a:rPr lang="en-GB" sz="1200" b="1" spc="-15" dirty="0">
                <a:latin typeface="Times New Roman"/>
                <a:cs typeface="Times New Roman"/>
              </a:rPr>
              <a:t>6.3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je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 appli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ability 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ld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appli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atio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 dirty="0">
              <a:latin typeface="Times New Roman"/>
              <a:cs typeface="Times New Roman"/>
            </a:endParaRPr>
          </a:p>
          <a:p>
            <a:pPr marL="12700" marR="98425">
              <a:lnSpc>
                <a:spcPct val="143300"/>
              </a:lnSpc>
              <a:spcBef>
                <a:spcPts val="90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ful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who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</a:t>
            </a:r>
            <a:r>
              <a:rPr sz="1200" spc="25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ine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pr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dictive assessment of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illness.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ful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s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gg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possible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ful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re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to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orklo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of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18" y="8192095"/>
            <a:ext cx="6161405" cy="1326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</a:tabLst>
            </a:pPr>
            <a:r>
              <a:rPr sz="1200" b="1" dirty="0">
                <a:latin typeface="Times New Roman"/>
                <a:cs typeface="Times New Roman"/>
              </a:rPr>
              <a:t>6.4</a:t>
            </a:r>
            <a:r>
              <a:rPr lang="en-GB" sz="1200" b="1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ere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900"/>
              </a:spcBef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the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opos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m, hi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ac</a:t>
            </a:r>
            <a:r>
              <a:rPr sz="1200" dirty="0">
                <a:latin typeface="Times New Roman"/>
                <a:cs typeface="Times New Roman"/>
              </a:rPr>
              <a:t>hie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on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ta, but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the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k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rithm. To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ind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out, we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ombine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dat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up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84</a:t>
            </a:r>
            <a:r>
              <a:rPr sz="1200" spc="-5" dirty="0">
                <a:latin typeface="Times New Roman"/>
                <a:cs typeface="Times New Roman"/>
              </a:rPr>
              <a:t>%</a:t>
            </a:r>
            <a:r>
              <a:rPr sz="1200" dirty="0">
                <a:latin typeface="Times New Roman"/>
                <a:cs typeface="Times New Roman"/>
              </a:rPr>
              <a:t>. None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0C73D-C922-78A8-E94D-F99BEC9A4B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810346"/>
            <a:ext cx="6136640" cy="704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 is fo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usi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both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 of medic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big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ics.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Classifi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str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unstr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model is obtain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mbining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stru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unstru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82970-DC79-195F-F197-4877FF3E74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4553" y="995580"/>
            <a:ext cx="23050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ACKNOWLE</a:t>
            </a:r>
            <a:r>
              <a:rPr sz="1600" b="1" spc="-10" dirty="0">
                <a:latin typeface="Times New Roman"/>
                <a:cs typeface="Times New Roman"/>
              </a:rPr>
              <a:t>D</a:t>
            </a:r>
            <a:r>
              <a:rPr sz="1600" b="1" spc="-15" dirty="0">
                <a:latin typeface="Times New Roman"/>
                <a:cs typeface="Times New Roman"/>
              </a:rPr>
              <a:t>GEMENT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10" y="1685373"/>
            <a:ext cx="6200140" cy="4192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irst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most,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ld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ord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Almi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immense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gs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throu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hout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ork.</a:t>
            </a:r>
          </a:p>
          <a:p>
            <a:pPr marL="12700" marR="5715" algn="just">
              <a:lnSpc>
                <a:spcPct val="1922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5" dirty="0">
                <a:latin typeface="Times New Roman"/>
                <a:cs typeface="Times New Roman"/>
              </a:rPr>
              <a:t>fe</a:t>
            </a:r>
            <a:r>
              <a:rPr sz="1200" dirty="0">
                <a:latin typeface="Times New Roman"/>
                <a:cs typeface="Times New Roman"/>
              </a:rPr>
              <a:t>lt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titude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Dr</a:t>
            </a:r>
            <a:r>
              <a:rPr sz="1200" u="sng" dirty="0">
                <a:latin typeface="Times New Roman"/>
                <a:cs typeface="Times New Roman"/>
              </a:rPr>
              <a:t>. </a:t>
            </a:r>
            <a:r>
              <a:rPr sz="1200" u="sng" spc="-15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Suthir </a:t>
            </a:r>
            <a:r>
              <a:rPr sz="1200" u="sng" spc="-15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Sri</a:t>
            </a:r>
            <a:r>
              <a:rPr sz="1200" u="sng" spc="-5" dirty="0">
                <a:latin typeface="Times New Roman"/>
                <a:cs typeface="Times New Roman"/>
              </a:rPr>
              <a:t>ra</a:t>
            </a:r>
            <a:r>
              <a:rPr sz="1200" u="sng" spc="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nt,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hool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Computing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luable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ura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ut this wo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k.</a:t>
            </a:r>
          </a:p>
          <a:p>
            <a:pPr marL="12700" marR="5080" algn="just">
              <a:lnSpc>
                <a:spcPct val="1925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uide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lang="en-GB" sz="1200" u="sng" spc="50" dirty="0">
                <a:latin typeface="Times New Roman"/>
                <a:cs typeface="Times New Roman"/>
              </a:rPr>
              <a:t>Dr</a:t>
            </a:r>
            <a:r>
              <a:rPr sz="1200" u="sng" dirty="0">
                <a:latin typeface="Times New Roman"/>
                <a:cs typeface="Times New Roman"/>
              </a:rPr>
              <a:t>.</a:t>
            </a:r>
            <a:r>
              <a:rPr sz="1200" u="sng" spc="4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Anil</a:t>
            </a:r>
            <a:r>
              <a:rPr sz="1200" u="sng" spc="6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Kum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4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Y</a:t>
            </a:r>
            <a:r>
              <a:rPr sz="1200" u="sng" spc="-10" dirty="0">
                <a:latin typeface="Times New Roman"/>
                <a:cs typeface="Times New Roman"/>
              </a:rPr>
              <a:t>a</a:t>
            </a:r>
            <a:r>
              <a:rPr sz="1200" u="sng" spc="10" dirty="0">
                <a:latin typeface="Times New Roman"/>
                <a:cs typeface="Times New Roman"/>
              </a:rPr>
              <a:t>d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v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ontinu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uidi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ipating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2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t,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stions to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wo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12700" marR="6350" algn="just">
              <a:lnSpc>
                <a:spcPct val="192500"/>
              </a:lnSpc>
              <a:spcBef>
                <a:spcPts val="969"/>
              </a:spcBef>
            </a:pP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hni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ing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hool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 En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, 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dir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indire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support.</a:t>
            </a:r>
          </a:p>
          <a:p>
            <a:pPr marL="12700" marR="8255" algn="just">
              <a:lnSpc>
                <a:spcPct val="192500"/>
              </a:lnSpc>
              <a:spcBef>
                <a:spcPts val="975"/>
              </a:spcBef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bted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d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n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to 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cce</a:t>
            </a:r>
            <a:r>
              <a:rPr sz="1200" dirty="0">
                <a:latin typeface="Times New Roman"/>
                <a:cs typeface="Times New Roman"/>
              </a:rPr>
              <a:t>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E038-CA3C-803D-FC81-8CB2EA75B3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5" y="820070"/>
            <a:ext cx="6196330" cy="860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8385">
              <a:lnSpc>
                <a:spcPct val="100000"/>
              </a:lnSpc>
            </a:pPr>
            <a:r>
              <a:rPr lang="en-GB" sz="1600" b="1" spc="-15" dirty="0">
                <a:latin typeface="Times New Roman"/>
                <a:cs typeface="Times New Roman"/>
              </a:rPr>
              <a:t>                       CHAPTER 7</a:t>
            </a:r>
          </a:p>
          <a:p>
            <a:pPr marL="1048385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-15" dirty="0">
                <a:latin typeface="Times New Roman"/>
                <a:cs typeface="Times New Roman"/>
              </a:rPr>
              <a:t>CLUS</a:t>
            </a:r>
            <a:r>
              <a:rPr sz="1600" b="1" spc="0" dirty="0">
                <a:latin typeface="Times New Roman"/>
                <a:cs typeface="Times New Roman"/>
              </a:rPr>
              <a:t>I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NS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AND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RECOM</a:t>
            </a:r>
            <a:r>
              <a:rPr sz="1600" b="1" spc="-5" dirty="0">
                <a:latin typeface="Times New Roman"/>
                <a:cs typeface="Times New Roman"/>
              </a:rPr>
              <a:t>M</a:t>
            </a:r>
            <a:r>
              <a:rPr sz="1600" b="1" spc="-15" dirty="0">
                <a:latin typeface="Times New Roman"/>
                <a:cs typeface="Times New Roman"/>
              </a:rPr>
              <a:t>ENDATI</a:t>
            </a:r>
            <a:r>
              <a:rPr sz="1600" b="1" spc="-10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N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7.1 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tline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Font typeface="Times New Roman"/>
              <a:buAutoNum type="arabicPeriod"/>
            </a:pPr>
            <a:endParaRPr sz="1150" dirty="0">
              <a:latin typeface="Times New Roman"/>
              <a:cs typeface="Times New Roman"/>
            </a:endParaRPr>
          </a:p>
          <a:p>
            <a:pPr marL="12700" marR="93980">
              <a:lnSpc>
                <a:spcPct val="110200"/>
              </a:lnSpc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bas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dom fo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st 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to cl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that 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ds to pr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ted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ptoms.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ot 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output,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g</a:t>
            </a:r>
            <a:r>
              <a:rPr sz="1200" dirty="0">
                <a:latin typeface="Times New Roman"/>
                <a:cs typeface="Times New Roman"/>
              </a:rPr>
              <a:t>iving the input as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rd 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hich 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us to 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of 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diction.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this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ds in low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onsumption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minimal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ost possible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dis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and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isk p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diction.</a:t>
            </a: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7.2 </a:t>
            </a: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ita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s/Co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ts of the Syst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m</a:t>
            </a:r>
            <a:endParaRPr sz="1200" dirty="0">
              <a:latin typeface="Times New Roman"/>
              <a:cs typeface="Times New Roman"/>
            </a:endParaRPr>
          </a:p>
          <a:p>
            <a:pPr marL="12700" marR="1901825">
              <a:lnSpc>
                <a:spcPts val="2980"/>
              </a:lnSpc>
              <a:spcBef>
                <a:spcPts val="325"/>
              </a:spcBef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 to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/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bsite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provide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to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 to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omes up to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hundr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nt.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 to find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sugg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ines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too.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241300" algn="l"/>
              </a:tabLst>
            </a:pPr>
            <a:r>
              <a:rPr lang="en-GB" sz="1200" b="1" spc="-15" dirty="0">
                <a:latin typeface="Times New Roman"/>
                <a:cs typeface="Times New Roman"/>
              </a:rPr>
              <a:t>7.3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utu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Enhan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5" dirty="0">
                <a:latin typeface="Times New Roman"/>
                <a:cs typeface="Times New Roman"/>
              </a:rPr>
              <a:t>en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88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 of this stu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 the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thms in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and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 To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tan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the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built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 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hibits bett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the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isting on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 Compa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orithms, the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ming 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84.</a:t>
            </a:r>
            <a:r>
              <a:rPr sz="1200" spc="10" dirty="0">
                <a:latin typeface="Times New Roman"/>
                <a:cs typeface="Times New Roman"/>
              </a:rPr>
              <a:t>8</a:t>
            </a:r>
            <a:r>
              <a:rPr sz="1200" dirty="0">
                <a:latin typeface="Times New Roman"/>
                <a:cs typeface="Times New Roman"/>
              </a:rPr>
              <a:t>%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sp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is quic</a:t>
            </a:r>
            <a:r>
              <a:rPr sz="1200" spc="-5" dirty="0">
                <a:latin typeface="Times New Roman"/>
                <a:cs typeface="Times New Roman"/>
              </a:rPr>
              <a:t>ke</a:t>
            </a:r>
            <a:r>
              <a:rPr sz="1200" dirty="0">
                <a:latin typeface="Times New Roman"/>
                <a:cs typeface="Times New Roman"/>
              </a:rPr>
              <a:t>r th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th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unimod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p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diction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odu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urth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 will main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 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sistan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 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as soon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possible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to build the 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inf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stru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way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medi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tors.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spcBef>
                <a:spcPts val="875"/>
              </a:spcBef>
              <a:tabLst>
                <a:tab pos="241300" algn="l"/>
              </a:tabLst>
            </a:pPr>
            <a:r>
              <a:rPr lang="en-GB" sz="1200" b="1" dirty="0">
                <a:latin typeface="Times New Roman"/>
                <a:cs typeface="Times New Roman"/>
              </a:rPr>
              <a:t>7.4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ere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marR="160020">
              <a:lnSpc>
                <a:spcPct val="143800"/>
              </a:lnSpc>
            </a:pP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f</a:t>
            </a:r>
            <a:r>
              <a:rPr sz="1300" spc="-10" dirty="0">
                <a:latin typeface="Times New Roman"/>
                <a:cs typeface="Times New Roman"/>
              </a:rPr>
              <a:t>eature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ext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r>
              <a:rPr sz="1300" spc="-15" dirty="0">
                <a:latin typeface="Times New Roman"/>
                <a:cs typeface="Times New Roman"/>
              </a:rPr>
              <a:t>acte</a:t>
            </a:r>
            <a:r>
              <a:rPr sz="1300" spc="-10" dirty="0">
                <a:latin typeface="Times New Roman"/>
                <a:cs typeface="Times New Roman"/>
              </a:rPr>
              <a:t>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</a:t>
            </a:r>
            <a:r>
              <a:rPr sz="1300" spc="-10" dirty="0">
                <a:latin typeface="Times New Roman"/>
                <a:cs typeface="Times New Roman"/>
              </a:rPr>
              <a:t>ata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</a:t>
            </a:r>
            <a:r>
              <a:rPr sz="1300" spc="-5" dirty="0">
                <a:latin typeface="Times New Roman"/>
                <a:cs typeface="Times New Roman"/>
              </a:rPr>
              <a:t>s </a:t>
            </a:r>
            <a:r>
              <a:rPr sz="1300" spc="0" dirty="0">
                <a:latin typeface="Times New Roman"/>
                <a:cs typeface="Times New Roman"/>
              </a:rPr>
              <a:t>f</a:t>
            </a:r>
            <a:r>
              <a:rPr sz="1300" spc="-15" dirty="0">
                <a:latin typeface="Times New Roman"/>
                <a:cs typeface="Times New Roman"/>
              </a:rPr>
              <a:t>urthe</a:t>
            </a:r>
            <a:r>
              <a:rPr sz="1300" spc="-5" dirty="0">
                <a:latin typeface="Times New Roman"/>
                <a:cs typeface="Times New Roman"/>
              </a:rPr>
              <a:t>r </a:t>
            </a:r>
            <a:r>
              <a:rPr sz="1300" spc="-10" dirty="0">
                <a:latin typeface="Times New Roman"/>
                <a:cs typeface="Times New Roman"/>
              </a:rPr>
              <a:t>e</a:t>
            </a:r>
            <a:r>
              <a:rPr sz="1300" spc="-15" dirty="0">
                <a:latin typeface="Times New Roman"/>
                <a:cs typeface="Times New Roman"/>
              </a:rPr>
              <a:t>valuat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predic</a:t>
            </a:r>
            <a:r>
              <a:rPr sz="1300" spc="-5" dirty="0">
                <a:latin typeface="Times New Roman"/>
                <a:cs typeface="Times New Roman"/>
              </a:rPr>
              <a:t>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t</a:t>
            </a:r>
            <a:r>
              <a:rPr sz="1300" spc="-15" dirty="0">
                <a:latin typeface="Times New Roman"/>
                <a:cs typeface="Times New Roman"/>
              </a:rPr>
              <a:t>h</a:t>
            </a:r>
            <a:r>
              <a:rPr sz="1300" spc="-10" dirty="0">
                <a:latin typeface="Times New Roman"/>
                <a:cs typeface="Times New Roman"/>
              </a:rPr>
              <a:t>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disea</a:t>
            </a:r>
            <a:r>
              <a:rPr sz="1300" spc="0" dirty="0">
                <a:latin typeface="Times New Roman"/>
                <a:cs typeface="Times New Roman"/>
              </a:rPr>
              <a:t>s</a:t>
            </a:r>
            <a:r>
              <a:rPr sz="1300" spc="-10" dirty="0">
                <a:latin typeface="Times New Roman"/>
                <a:cs typeface="Times New Roman"/>
              </a:rPr>
              <a:t>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b</a:t>
            </a:r>
            <a:r>
              <a:rPr sz="1300" spc="-10" dirty="0">
                <a:latin typeface="Times New Roman"/>
                <a:cs typeface="Times New Roman"/>
              </a:rPr>
              <a:t>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</a:t>
            </a:r>
            <a:r>
              <a:rPr sz="1300" spc="-10" dirty="0">
                <a:latin typeface="Times New Roman"/>
                <a:cs typeface="Times New Roman"/>
              </a:rPr>
              <a:t>sing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classi</a:t>
            </a:r>
            <a:r>
              <a:rPr sz="1300" spc="0" dirty="0">
                <a:latin typeface="Times New Roman"/>
                <a:cs typeface="Times New Roman"/>
              </a:rPr>
              <a:t>f</a:t>
            </a:r>
            <a:r>
              <a:rPr sz="1300" spc="-5" dirty="0">
                <a:latin typeface="Times New Roman"/>
                <a:cs typeface="Times New Roman"/>
              </a:rPr>
              <a:t>iers </a:t>
            </a:r>
            <a:r>
              <a:rPr sz="1300" spc="-15" dirty="0">
                <a:latin typeface="Times New Roman"/>
                <a:cs typeface="Times New Roman"/>
              </a:rPr>
              <a:t>suc</a:t>
            </a:r>
            <a:r>
              <a:rPr sz="1300" spc="-10" dirty="0">
                <a:latin typeface="Times New Roman"/>
                <a:cs typeface="Times New Roman"/>
              </a:rPr>
              <a:t>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s </a:t>
            </a:r>
            <a:r>
              <a:rPr sz="1300" spc="-15" dirty="0">
                <a:latin typeface="Times New Roman"/>
                <a:cs typeface="Times New Roman"/>
              </a:rPr>
              <a:t>R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nd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15" dirty="0">
                <a:latin typeface="Times New Roman"/>
                <a:cs typeface="Times New Roman"/>
              </a:rPr>
              <a:t>m </a:t>
            </a:r>
            <a:r>
              <a:rPr sz="1300" spc="0" dirty="0">
                <a:latin typeface="Times New Roman"/>
                <a:cs typeface="Times New Roman"/>
              </a:rPr>
              <a:t>f</a:t>
            </a:r>
            <a:r>
              <a:rPr sz="1300" spc="-5" dirty="0">
                <a:latin typeface="Times New Roman"/>
                <a:cs typeface="Times New Roman"/>
              </a:rPr>
              <a:t>orest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Naïve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</a:t>
            </a:r>
            <a:r>
              <a:rPr sz="1300" spc="5" dirty="0">
                <a:latin typeface="Times New Roman"/>
                <a:cs typeface="Times New Roman"/>
              </a:rPr>
              <a:t>a</a:t>
            </a:r>
            <a:r>
              <a:rPr sz="1300" spc="-35" dirty="0">
                <a:latin typeface="Times New Roman"/>
                <a:cs typeface="Times New Roman"/>
              </a:rPr>
              <a:t>y</a:t>
            </a:r>
            <a:r>
              <a:rPr sz="1300" spc="-10" dirty="0">
                <a:latin typeface="Times New Roman"/>
                <a:cs typeface="Times New Roman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-5" dirty="0">
                <a:latin typeface="Times New Roman"/>
                <a:cs typeface="Times New Roman"/>
              </a:rPr>
              <a:t>las</a:t>
            </a:r>
            <a:r>
              <a:rPr sz="1300" spc="0" dirty="0">
                <a:latin typeface="Times New Roman"/>
                <a:cs typeface="Times New Roman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f</a:t>
            </a:r>
            <a:r>
              <a:rPr sz="1300" spc="-5" dirty="0">
                <a:latin typeface="Times New Roman"/>
                <a:cs typeface="Times New Roman"/>
              </a:rPr>
              <a:t>iers, </a:t>
            </a:r>
            <a:r>
              <a:rPr sz="1300" spc="-10" dirty="0">
                <a:latin typeface="Times New Roman"/>
                <a:cs typeface="Times New Roman"/>
              </a:rPr>
              <a:t>Decision</a:t>
            </a:r>
            <a:r>
              <a:rPr sz="1300" spc="-5" dirty="0">
                <a:latin typeface="Times New Roman"/>
                <a:cs typeface="Times New Roman"/>
              </a:rPr>
              <a:t> tree,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K-</a:t>
            </a:r>
            <a:r>
              <a:rPr sz="1300" spc="-10" dirty="0">
                <a:latin typeface="Times New Roman"/>
                <a:cs typeface="Times New Roman"/>
              </a:rPr>
              <a:t>Nearest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Ne</a:t>
            </a:r>
            <a:r>
              <a:rPr sz="1300" spc="0" dirty="0">
                <a:latin typeface="Times New Roman"/>
                <a:cs typeface="Times New Roman"/>
              </a:rPr>
              <a:t>i</a:t>
            </a:r>
            <a:r>
              <a:rPr sz="1300" spc="-10" dirty="0">
                <a:latin typeface="Times New Roman"/>
                <a:cs typeface="Times New Roman"/>
              </a:rPr>
              <a:t>ghbour.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278765" algn="just">
              <a:lnSpc>
                <a:spcPct val="143800"/>
              </a:lnSpc>
            </a:pPr>
            <a:r>
              <a:rPr sz="1300" spc="-10" dirty="0">
                <a:latin typeface="Times New Roman"/>
                <a:cs typeface="Times New Roman"/>
              </a:rPr>
              <a:t>On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30" dirty="0">
                <a:latin typeface="Times New Roman"/>
                <a:cs typeface="Times New Roman"/>
              </a:rPr>
              <a:t>m</a:t>
            </a:r>
            <a:r>
              <a:rPr sz="1300" spc="-10" dirty="0">
                <a:latin typeface="Times New Roman"/>
                <a:cs typeface="Times New Roman"/>
              </a:rPr>
              <a:t>par</a:t>
            </a:r>
            <a:r>
              <a:rPr sz="1300" spc="0" dirty="0">
                <a:latin typeface="Times New Roman"/>
                <a:cs typeface="Times New Roman"/>
              </a:rPr>
              <a:t>i</a:t>
            </a:r>
            <a:r>
              <a:rPr sz="1300" spc="-10" dirty="0">
                <a:latin typeface="Times New Roman"/>
                <a:cs typeface="Times New Roman"/>
              </a:rPr>
              <a:t>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f</a:t>
            </a:r>
            <a:r>
              <a:rPr sz="1300" spc="-10" dirty="0">
                <a:latin typeface="Times New Roman"/>
                <a:cs typeface="Times New Roman"/>
              </a:rPr>
              <a:t>our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Times New Roman"/>
                <a:cs typeface="Times New Roman"/>
              </a:rPr>
              <a:t>m</a:t>
            </a:r>
            <a:r>
              <a:rPr sz="1300" spc="-10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c</a:t>
            </a:r>
            <a:r>
              <a:rPr sz="1300" spc="-10" dirty="0">
                <a:latin typeface="Times New Roman"/>
                <a:cs typeface="Times New Roman"/>
              </a:rPr>
              <a:t>hine</a:t>
            </a:r>
            <a:r>
              <a:rPr sz="1300" spc="-5" dirty="0">
                <a:latin typeface="Times New Roman"/>
                <a:cs typeface="Times New Roman"/>
              </a:rPr>
              <a:t> lea</a:t>
            </a:r>
            <a:r>
              <a:rPr sz="1300" spc="0" dirty="0">
                <a:latin typeface="Times New Roman"/>
                <a:cs typeface="Times New Roman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ning</a:t>
            </a:r>
            <a:r>
              <a:rPr sz="1300" spc="-5" dirty="0">
                <a:latin typeface="Times New Roman"/>
                <a:cs typeface="Times New Roman"/>
              </a:rPr>
              <a:t> al</a:t>
            </a:r>
            <a:r>
              <a:rPr sz="1300" dirty="0">
                <a:latin typeface="Times New Roman"/>
                <a:cs typeface="Times New Roman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o</a:t>
            </a:r>
            <a:r>
              <a:rPr sz="1300" spc="0" dirty="0">
                <a:latin typeface="Times New Roman"/>
                <a:cs typeface="Times New Roman"/>
              </a:rPr>
              <a:t>r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dirty="0">
                <a:latin typeface="Times New Roman"/>
                <a:cs typeface="Times New Roman"/>
              </a:rPr>
              <a:t>h</a:t>
            </a:r>
            <a:r>
              <a:rPr sz="1300" spc="-30" dirty="0">
                <a:latin typeface="Times New Roman"/>
                <a:cs typeface="Times New Roman"/>
              </a:rPr>
              <a:t>m</a:t>
            </a:r>
            <a:r>
              <a:rPr sz="1300" spc="-5" dirty="0">
                <a:latin typeface="Times New Roman"/>
                <a:cs typeface="Times New Roman"/>
              </a:rPr>
              <a:t>s, </a:t>
            </a:r>
            <a:r>
              <a:rPr sz="1300" spc="-10" dirty="0">
                <a:latin typeface="Times New Roman"/>
                <a:cs typeface="Times New Roman"/>
              </a:rPr>
              <a:t>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earest </a:t>
            </a:r>
            <a:r>
              <a:rPr sz="1300" dirty="0">
                <a:latin typeface="Times New Roman"/>
                <a:cs typeface="Times New Roman"/>
              </a:rPr>
              <a:t>N</a:t>
            </a:r>
            <a:r>
              <a:rPr sz="1300" spc="-10" dirty="0">
                <a:latin typeface="Times New Roman"/>
                <a:cs typeface="Times New Roman"/>
              </a:rPr>
              <a:t>eig</a:t>
            </a:r>
            <a:r>
              <a:rPr sz="1300" dirty="0">
                <a:latin typeface="Times New Roman"/>
                <a:cs typeface="Times New Roman"/>
              </a:rPr>
              <a:t>h</a:t>
            </a:r>
            <a:r>
              <a:rPr sz="1300" spc="-10" dirty="0">
                <a:latin typeface="Times New Roman"/>
                <a:cs typeface="Times New Roman"/>
              </a:rPr>
              <a:t>bour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sho</a:t>
            </a:r>
            <a:r>
              <a:rPr sz="1300" dirty="0">
                <a:latin typeface="Times New Roman"/>
                <a:cs typeface="Times New Roman"/>
              </a:rPr>
              <a:t>w</a:t>
            </a:r>
            <a:r>
              <a:rPr sz="1300" spc="-5" dirty="0">
                <a:latin typeface="Times New Roman"/>
                <a:cs typeface="Times New Roman"/>
              </a:rPr>
              <a:t>s 95.</a:t>
            </a:r>
            <a:r>
              <a:rPr sz="1300" dirty="0">
                <a:latin typeface="Times New Roman"/>
                <a:cs typeface="Times New Roman"/>
              </a:rPr>
              <a:t>6</a:t>
            </a:r>
            <a:r>
              <a:rPr sz="1300" spc="-10" dirty="0">
                <a:latin typeface="Times New Roman"/>
                <a:cs typeface="Times New Roman"/>
              </a:rPr>
              <a:t>%, Naïve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</a:t>
            </a:r>
            <a:r>
              <a:rPr sz="1300" spc="5" dirty="0">
                <a:latin typeface="Times New Roman"/>
                <a:cs typeface="Times New Roman"/>
              </a:rPr>
              <a:t>a</a:t>
            </a:r>
            <a:r>
              <a:rPr sz="1300" spc="-35" dirty="0">
                <a:latin typeface="Times New Roman"/>
                <a:cs typeface="Times New Roman"/>
              </a:rPr>
              <a:t>y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5" dirty="0">
                <a:latin typeface="Times New Roman"/>
                <a:cs typeface="Times New Roman"/>
              </a:rPr>
              <a:t>s </a:t>
            </a:r>
            <a:r>
              <a:rPr sz="1300" spc="-10" dirty="0">
                <a:latin typeface="Times New Roman"/>
                <a:cs typeface="Times New Roman"/>
              </a:rPr>
              <a:t>Clas</a:t>
            </a:r>
            <a:r>
              <a:rPr sz="1300" dirty="0">
                <a:latin typeface="Times New Roman"/>
                <a:cs typeface="Times New Roman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f</a:t>
            </a:r>
            <a:r>
              <a:rPr sz="1300" spc="-5" dirty="0">
                <a:latin typeface="Times New Roman"/>
                <a:cs typeface="Times New Roman"/>
              </a:rPr>
              <a:t>iers </a:t>
            </a:r>
            <a:r>
              <a:rPr sz="1300" spc="-10" dirty="0">
                <a:latin typeface="Times New Roman"/>
                <a:cs typeface="Times New Roman"/>
              </a:rPr>
              <a:t>shows</a:t>
            </a:r>
            <a:r>
              <a:rPr sz="1300" spc="-5" dirty="0">
                <a:latin typeface="Times New Roman"/>
                <a:cs typeface="Times New Roman"/>
              </a:rPr>
              <a:t> 9</a:t>
            </a:r>
            <a:r>
              <a:rPr sz="1300" spc="-10" dirty="0">
                <a:latin typeface="Times New Roman"/>
                <a:cs typeface="Times New Roman"/>
              </a:rPr>
              <a:t>4.5%,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Rand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15" dirty="0">
                <a:latin typeface="Times New Roman"/>
                <a:cs typeface="Times New Roman"/>
              </a:rPr>
              <a:t>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Forest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model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h</a:t>
            </a:r>
            <a:r>
              <a:rPr sz="1300" spc="15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s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highest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</a:t>
            </a: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-10" dirty="0">
                <a:latin typeface="Times New Roman"/>
                <a:cs typeface="Times New Roman"/>
              </a:rPr>
              <a:t>ura</a:t>
            </a:r>
            <a:r>
              <a:rPr sz="1300" spc="5" dirty="0">
                <a:latin typeface="Times New Roman"/>
                <a:cs typeface="Times New Roman"/>
              </a:rPr>
              <a:t>c</a:t>
            </a:r>
            <a:r>
              <a:rPr sz="1300" spc="-10" dirty="0">
                <a:latin typeface="Times New Roman"/>
                <a:cs typeface="Times New Roman"/>
              </a:rPr>
              <a:t>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of 95.7%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than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-5" dirty="0">
                <a:latin typeface="Times New Roman"/>
                <a:cs typeface="Times New Roman"/>
              </a:rPr>
              <a:t>isi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10" dirty="0">
                <a:latin typeface="Times New Roman"/>
                <a:cs typeface="Times New Roman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Tree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algor</a:t>
            </a:r>
            <a:r>
              <a:rPr sz="1300" spc="0" dirty="0">
                <a:latin typeface="Times New Roman"/>
                <a:cs typeface="Times New Roman"/>
              </a:rPr>
              <a:t>i</a:t>
            </a:r>
            <a:r>
              <a:rPr sz="1300" spc="-5" dirty="0">
                <a:latin typeface="Times New Roman"/>
                <a:cs typeface="Times New Roman"/>
              </a:rPr>
              <a:t>t</a:t>
            </a:r>
            <a:r>
              <a:rPr sz="1300" dirty="0">
                <a:latin typeface="Times New Roman"/>
                <a:cs typeface="Times New Roman"/>
              </a:rPr>
              <a:t>h</a:t>
            </a:r>
            <a:r>
              <a:rPr sz="1300" spc="-15" dirty="0">
                <a:latin typeface="Times New Roman"/>
                <a:cs typeface="Times New Roman"/>
              </a:rPr>
              <a:t>m </a:t>
            </a:r>
            <a:r>
              <a:rPr sz="1300" spc="-5" dirty="0">
                <a:latin typeface="Times New Roman"/>
                <a:cs typeface="Times New Roman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h</a:t>
            </a:r>
            <a:r>
              <a:rPr sz="1300" spc="-10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w</a:t>
            </a:r>
            <a:r>
              <a:rPr sz="1300" spc="-5" dirty="0">
                <a:latin typeface="Times New Roman"/>
                <a:cs typeface="Times New Roman"/>
              </a:rPr>
              <a:t>s </a:t>
            </a:r>
            <a:r>
              <a:rPr sz="1300" spc="-10" dirty="0">
                <a:latin typeface="Times New Roman"/>
                <a:cs typeface="Times New Roman"/>
              </a:rPr>
              <a:t>92.4%.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5988B-64F4-43C8-9FA2-84B24E262C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10" y="811756"/>
            <a:ext cx="599122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4700"/>
              </a:lnSpc>
            </a:pP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results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were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eva</a:t>
            </a:r>
            <a:r>
              <a:rPr sz="1300" spc="0" dirty="0">
                <a:latin typeface="Times New Roman"/>
                <a:cs typeface="Times New Roman"/>
              </a:rPr>
              <a:t>lu</a:t>
            </a:r>
            <a:r>
              <a:rPr sz="1300" spc="-10" dirty="0">
                <a:latin typeface="Times New Roman"/>
                <a:cs typeface="Times New Roman"/>
              </a:rPr>
              <a:t>ated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with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</a:t>
            </a: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-10" dirty="0">
                <a:latin typeface="Times New Roman"/>
                <a:cs typeface="Times New Roman"/>
              </a:rPr>
              <a:t>ura</a:t>
            </a:r>
            <a:r>
              <a:rPr sz="1300" spc="5" dirty="0">
                <a:latin typeface="Times New Roman"/>
                <a:cs typeface="Times New Roman"/>
              </a:rPr>
              <a:t>c</a:t>
            </a:r>
            <a:r>
              <a:rPr sz="1300" spc="-35" dirty="0">
                <a:latin typeface="Times New Roman"/>
                <a:cs typeface="Times New Roman"/>
              </a:rPr>
              <a:t>y</a:t>
            </a:r>
            <a:r>
              <a:rPr sz="1300" spc="-5" dirty="0">
                <a:latin typeface="Times New Roman"/>
                <a:cs typeface="Times New Roman"/>
              </a:rPr>
              <a:t>, </a:t>
            </a:r>
            <a:r>
              <a:rPr sz="1300" spc="0" dirty="0">
                <a:latin typeface="Times New Roman"/>
                <a:cs typeface="Times New Roman"/>
              </a:rPr>
              <a:t>s</a:t>
            </a:r>
            <a:r>
              <a:rPr sz="1300" spc="-10" dirty="0">
                <a:latin typeface="Times New Roman"/>
                <a:cs typeface="Times New Roman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sitivi</a:t>
            </a:r>
            <a:r>
              <a:rPr sz="1300" spc="10" dirty="0">
                <a:latin typeface="Times New Roman"/>
                <a:cs typeface="Times New Roman"/>
              </a:rPr>
              <a:t>t</a:t>
            </a:r>
            <a:r>
              <a:rPr sz="1300" spc="-35" dirty="0">
                <a:latin typeface="Times New Roman"/>
                <a:cs typeface="Times New Roman"/>
              </a:rPr>
              <a:t>y</a:t>
            </a:r>
            <a:r>
              <a:rPr sz="1300" spc="-5" dirty="0">
                <a:latin typeface="Times New Roman"/>
                <a:cs typeface="Times New Roman"/>
              </a:rPr>
              <a:t>, </a:t>
            </a:r>
            <a:r>
              <a:rPr sz="1300" spc="0" dirty="0">
                <a:latin typeface="Times New Roman"/>
                <a:cs typeface="Times New Roman"/>
              </a:rPr>
              <a:t>s</a:t>
            </a:r>
            <a:r>
              <a:rPr sz="1300" spc="-10" dirty="0">
                <a:latin typeface="Times New Roman"/>
                <a:cs typeface="Times New Roman"/>
              </a:rPr>
              <a:t>p</a:t>
            </a:r>
            <a:r>
              <a:rPr sz="1300" spc="0" dirty="0">
                <a:latin typeface="Times New Roman"/>
                <a:cs typeface="Times New Roman"/>
              </a:rPr>
              <a:t>e</a:t>
            </a:r>
            <a:r>
              <a:rPr sz="1300" spc="-5" dirty="0">
                <a:latin typeface="Times New Roman"/>
                <a:cs typeface="Times New Roman"/>
              </a:rPr>
              <a:t>ci</a:t>
            </a:r>
            <a:r>
              <a:rPr sz="1300" spc="0" dirty="0">
                <a:latin typeface="Times New Roman"/>
                <a:cs typeface="Times New Roman"/>
              </a:rPr>
              <a:t>f</a:t>
            </a:r>
            <a:r>
              <a:rPr sz="1300" spc="-5" dirty="0">
                <a:latin typeface="Times New Roman"/>
                <a:cs typeface="Times New Roman"/>
              </a:rPr>
              <a:t>ici</a:t>
            </a:r>
            <a:r>
              <a:rPr sz="1300" spc="0" dirty="0">
                <a:latin typeface="Times New Roman"/>
                <a:cs typeface="Times New Roman"/>
              </a:rPr>
              <a:t>t</a:t>
            </a:r>
            <a:r>
              <a:rPr sz="1300" spc="-35" dirty="0">
                <a:latin typeface="Times New Roman"/>
                <a:cs typeface="Times New Roman"/>
              </a:rPr>
              <a:t>y</a:t>
            </a:r>
            <a:r>
              <a:rPr sz="1300" spc="-5" dirty="0">
                <a:latin typeface="Times New Roman"/>
                <a:cs typeface="Times New Roman"/>
              </a:rPr>
              <a:t>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po</a:t>
            </a:r>
            <a:r>
              <a:rPr sz="1300" spc="0" dirty="0">
                <a:latin typeface="Times New Roman"/>
                <a:cs typeface="Times New Roman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itive </a:t>
            </a:r>
            <a:r>
              <a:rPr sz="1300" spc="-10" dirty="0">
                <a:latin typeface="Times New Roman"/>
                <a:cs typeface="Times New Roman"/>
              </a:rPr>
              <a:t>predic</a:t>
            </a:r>
            <a:r>
              <a:rPr sz="1300" spc="0" dirty="0">
                <a:latin typeface="Times New Roman"/>
                <a:cs typeface="Times New Roman"/>
              </a:rPr>
              <a:t>t</a:t>
            </a:r>
            <a:r>
              <a:rPr sz="1300" spc="-10" dirty="0">
                <a:latin typeface="Times New Roman"/>
                <a:cs typeface="Times New Roman"/>
              </a:rPr>
              <a:t>ive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</a:t>
            </a:r>
            <a:r>
              <a:rPr sz="1300" dirty="0">
                <a:latin typeface="Times New Roman"/>
                <a:cs typeface="Times New Roman"/>
              </a:rPr>
              <a:t>u</a:t>
            </a:r>
            <a:r>
              <a:rPr sz="1300" spc="-10" dirty="0">
                <a:latin typeface="Times New Roman"/>
                <a:cs typeface="Times New Roman"/>
              </a:rPr>
              <a:t>e 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negative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pre</a:t>
            </a:r>
            <a:r>
              <a:rPr sz="1300" spc="-15" dirty="0">
                <a:latin typeface="Times New Roman"/>
                <a:cs typeface="Times New Roman"/>
              </a:rPr>
              <a:t>d</a:t>
            </a:r>
            <a:r>
              <a:rPr sz="1300" spc="-5" dirty="0">
                <a:latin typeface="Times New Roman"/>
                <a:cs typeface="Times New Roman"/>
              </a:rPr>
              <a:t>ict</a:t>
            </a:r>
            <a:r>
              <a:rPr sz="1300" spc="0" dirty="0">
                <a:latin typeface="Times New Roman"/>
                <a:cs typeface="Times New Roman"/>
              </a:rPr>
              <a:t>i</a:t>
            </a:r>
            <a:r>
              <a:rPr sz="1300" spc="-10" dirty="0">
                <a:latin typeface="Times New Roman"/>
                <a:cs typeface="Times New Roman"/>
              </a:rPr>
              <a:t>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valu</a:t>
            </a:r>
            <a:r>
              <a:rPr sz="1300" spc="-5" dirty="0">
                <a:latin typeface="Times New Roman"/>
                <a:cs typeface="Times New Roman"/>
              </a:rPr>
              <a:t>e.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B6AA8-9214-35BE-6332-4031E556EA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810" y="817279"/>
            <a:ext cx="5742940" cy="673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5295" algn="ctr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R</a:t>
            </a:r>
            <a:r>
              <a:rPr sz="1500" b="1" spc="-10" dirty="0">
                <a:latin typeface="Times New Roman"/>
                <a:cs typeface="Times New Roman"/>
              </a:rPr>
              <a:t>E</a:t>
            </a:r>
            <a:r>
              <a:rPr sz="1500" b="1" spc="-5" dirty="0">
                <a:latin typeface="Times New Roman"/>
                <a:cs typeface="Times New Roman"/>
              </a:rPr>
              <a:t>F</a:t>
            </a:r>
            <a:r>
              <a:rPr sz="1500" b="1" spc="5" dirty="0">
                <a:latin typeface="Times New Roman"/>
                <a:cs typeface="Times New Roman"/>
              </a:rPr>
              <a:t>E</a:t>
            </a:r>
            <a:r>
              <a:rPr sz="1500" b="1" dirty="0">
                <a:latin typeface="Times New Roman"/>
                <a:cs typeface="Times New Roman"/>
              </a:rPr>
              <a:t>R</a:t>
            </a:r>
            <a:r>
              <a:rPr sz="1500" b="1" spc="-10" dirty="0">
                <a:latin typeface="Times New Roman"/>
                <a:cs typeface="Times New Roman"/>
              </a:rPr>
              <a:t>E</a:t>
            </a:r>
            <a:r>
              <a:rPr sz="1500" b="1" spc="5" dirty="0">
                <a:latin typeface="Times New Roman"/>
                <a:cs typeface="Times New Roman"/>
              </a:rPr>
              <a:t>N</a:t>
            </a:r>
            <a:r>
              <a:rPr sz="1500" b="1" dirty="0">
                <a:latin typeface="Times New Roman"/>
                <a:cs typeface="Times New Roman"/>
              </a:rPr>
              <a:t>C</a:t>
            </a:r>
            <a:r>
              <a:rPr sz="1500" b="1" spc="-10" dirty="0">
                <a:latin typeface="Times New Roman"/>
                <a:cs typeface="Times New Roman"/>
              </a:rPr>
              <a:t>E</a:t>
            </a:r>
            <a:r>
              <a:rPr sz="1500" b="1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mptoms</a:t>
            </a:r>
            <a:r>
              <a:rPr sz="1200" spc="5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f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240665" marR="6350" indent="-227965" algn="just">
              <a:lnSpc>
                <a:spcPct val="1433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Niv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thitha.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ndran.G, 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moth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ishna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.T, 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</a:t>
            </a:r>
            <a:r>
              <a:rPr sz="1200" dirty="0">
                <a:latin typeface="Times New Roman"/>
                <a:cs typeface="Times New Roman"/>
              </a:rPr>
              <a:t>Sma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5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u="sng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w</a:t>
            </a:r>
            <a:r>
              <a:rPr sz="1200" u="sng" spc="-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w</a:t>
            </a:r>
            <a:r>
              <a:rPr sz="1200" u="sng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w</a:t>
            </a:r>
            <a:r>
              <a:rPr sz="1200" u="sng" spc="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1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sz="1200" u="sng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ithub.</a:t>
            </a:r>
            <a:r>
              <a:rPr sz="1200" u="sng" spc="-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om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240665" marR="7620" indent="-227965" algn="just">
              <a:lnSpc>
                <a:spcPct val="1433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nka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.P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l,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r,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jal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-1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n,  </a:t>
            </a:r>
            <a:r>
              <a:rPr sz="1200" spc="-5" dirty="0">
                <a:latin typeface="Times New Roman"/>
                <a:cs typeface="Times New Roman"/>
              </a:rPr>
              <a:t>‘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’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5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5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RASET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5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in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240665" marR="6350" indent="-227965" algn="just">
              <a:lnSpc>
                <a:spcPct val="1438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Dhir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hiw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tle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Ekt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shr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“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ning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sing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h”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EEE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Xplo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r:C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P19K25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ART;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N: 978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538</a:t>
            </a:r>
            <a:r>
              <a:rPr sz="1200" spc="10" dirty="0">
                <a:latin typeface="Times New Roman"/>
                <a:cs typeface="Times New Roman"/>
              </a:rPr>
              <a:t>6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7808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4, pp.1211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1215, 2019.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240665" marR="5080" indent="-227965" algn="just">
              <a:lnSpc>
                <a:spcPct val="1438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Shukla,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sh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Yad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v,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shu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thak,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hniques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r"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J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E,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N: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2278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3075, Volum</a:t>
            </a:r>
            <a:r>
              <a:rPr sz="1200" spc="-5" dirty="0">
                <a:latin typeface="Times New Roman"/>
                <a:cs typeface="Times New Roman"/>
              </a:rPr>
              <a:t>e-</a:t>
            </a:r>
            <a:r>
              <a:rPr sz="1200" dirty="0">
                <a:latin typeface="Times New Roman"/>
                <a:cs typeface="Times New Roman"/>
              </a:rPr>
              <a:t>8, pp. 2658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26</a:t>
            </a:r>
            <a:r>
              <a:rPr sz="1200" spc="10" dirty="0">
                <a:latin typeface="Times New Roman"/>
                <a:cs typeface="Times New Roman"/>
              </a:rPr>
              <a:t>6</a:t>
            </a:r>
            <a:r>
              <a:rPr sz="1200" dirty="0">
                <a:latin typeface="Times New Roman"/>
                <a:cs typeface="Times New Roman"/>
              </a:rPr>
              <a:t>2, 2019.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240665" marR="8890" indent="-227965" algn="just">
              <a:lnSpc>
                <a:spcPct val="1444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“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Kishor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Rit,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ikh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kita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,”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Minin</a:t>
            </a:r>
            <a:r>
              <a:rPr sz="1200" spc="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E, 978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5090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3294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5/1</a:t>
            </a:r>
            <a:r>
              <a:rPr sz="1200" spc="10" dirty="0">
                <a:latin typeface="Times New Roman"/>
                <a:cs typeface="Times New Roman"/>
              </a:rPr>
              <a:t>7</a:t>
            </a:r>
            <a:r>
              <a:rPr sz="1200" dirty="0">
                <a:latin typeface="Times New Roman"/>
                <a:cs typeface="Times New Roman"/>
              </a:rPr>
              <a:t>, 2017.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EEE65-BCFB-17F2-9945-5FA67BCF32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487" y="820070"/>
            <a:ext cx="347599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TABLE OF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-15" dirty="0">
                <a:latin typeface="Times New Roman"/>
                <a:cs typeface="Times New Roman"/>
              </a:rPr>
              <a:t>TENTS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99103"/>
              </p:ext>
            </p:extLst>
          </p:nvPr>
        </p:nvGraphicFramePr>
        <p:xfrm>
          <a:off x="697308" y="1447800"/>
          <a:ext cx="6377784" cy="8315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735">
                <a:tc>
                  <a:txBody>
                    <a:bodyPr/>
                    <a:lstStyle/>
                    <a:p>
                      <a:pPr marL="285750" marR="57785" indent="-220979">
                        <a:lnSpc>
                          <a:spcPts val="1260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AG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O.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704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bb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viations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 marR="2587625">
                        <a:lnSpc>
                          <a:spcPts val="276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ist of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hs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ist 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Abstr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 marR="551180" algn="ctr">
                        <a:lnSpc>
                          <a:spcPct val="1433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  <a:p>
                      <a:pPr marL="558165" marR="551180" algn="ctr">
                        <a:lnSpc>
                          <a:spcPct val="1433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  <a:p>
                      <a:pPr marL="558165" marR="551180" algn="ctr">
                        <a:lnSpc>
                          <a:spcPct val="143300"/>
                        </a:lnSpc>
                      </a:pPr>
                      <a:endParaRPr lang="en-GB" sz="1050" dirty="0">
                        <a:latin typeface="Times New Roman"/>
                        <a:cs typeface="Times New Roman"/>
                      </a:endParaRPr>
                    </a:p>
                    <a:p>
                      <a:pPr marL="558165" marR="551180" algn="ctr">
                        <a:lnSpc>
                          <a:spcPct val="1433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marL="558165" marR="551180" algn="ctr">
                        <a:lnSpc>
                          <a:spcPct val="1433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10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marL="558165" marR="551180" algn="ctr">
                        <a:lnSpc>
                          <a:spcPct val="1433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2035">
                        <a:lnSpc>
                          <a:spcPct val="100000"/>
                        </a:lnSpc>
                      </a:pPr>
                      <a:r>
                        <a:rPr lang="en-GB" sz="1400" b="1" spc="-1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PTE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1: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OJE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TION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TLI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72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ntrod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tion</a:t>
                      </a: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Motiv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tion 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 the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</a:t>
                      </a:r>
                    </a:p>
                    <a:p>
                      <a:pPr marL="979169" marR="1243965" lvl="1" indent="-457200">
                        <a:lnSpc>
                          <a:spcPts val="2080"/>
                        </a:lnSpc>
                        <a:spcBef>
                          <a:spcPts val="160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ntrodu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tion to the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proj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 including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hni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s]</a:t>
                      </a: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44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Probl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tat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ment</a:t>
                      </a: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Obj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tive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rk</a:t>
                      </a: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ni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tion of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proje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</a:p>
                    <a:p>
                      <a:pPr marL="979169" lvl="1" indent="-49530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Summ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11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12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12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12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13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050" dirty="0">
                          <a:latin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7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 marR="647065" indent="1099820">
                        <a:lnSpc>
                          <a:spcPct val="1443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-2: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TED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NV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ESTIG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72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ntrod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tion</a:t>
                      </a: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lang="en-GB" sz="1200" spc="-5" dirty="0">
                          <a:latin typeface="Times New Roman"/>
                          <a:cs typeface="Times New Roman"/>
                        </a:rPr>
                        <a:t>Machine Learning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s/M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tho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 marL="1474470" lvl="2" indent="-457200">
                        <a:lnSpc>
                          <a:spcPct val="100000"/>
                        </a:lnSpc>
                        <a:spcBef>
                          <a:spcPts val="645"/>
                        </a:spcBef>
                        <a:buSzPct val="109090"/>
                        <a:buFont typeface="Times New Roman"/>
                        <a:buAutoNum type="arabicPeriod"/>
                        <a:tabLst>
                          <a:tab pos="14751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roac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/Methods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marL="1474470" lvl="2" indent="-457200">
                        <a:lnSpc>
                          <a:spcPct val="100000"/>
                        </a:lnSpc>
                        <a:spcBef>
                          <a:spcPts val="670"/>
                        </a:spcBef>
                        <a:buSzPct val="109090"/>
                        <a:buFont typeface="Times New Roman"/>
                        <a:buAutoNum type="arabicPeriod"/>
                        <a:tabLst>
                          <a:tab pos="14751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roac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/Methods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marL="1474470" lvl="2" indent="-495300">
                        <a:lnSpc>
                          <a:spcPct val="100000"/>
                        </a:lnSpc>
                        <a:spcBef>
                          <a:spcPts val="660"/>
                        </a:spcBef>
                        <a:buSzPct val="109090"/>
                        <a:buFont typeface="Times New Roman"/>
                        <a:buAutoNum type="arabicPeriod"/>
                        <a:tabLst>
                          <a:tab pos="14751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roac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/Methods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64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Summ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8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7605" marR="692785" indent="507365">
                        <a:lnSpc>
                          <a:spcPct val="1443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3: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EQ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FAC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730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ntrod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Times New Roman"/>
                        <a:buAutoNum type="arabicPeriod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rdw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nd Soft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equir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8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81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70298-433C-B923-2D97-DE5A3ABC3F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50130"/>
              </p:ext>
            </p:extLst>
          </p:nvPr>
        </p:nvGraphicFramePr>
        <p:xfrm>
          <a:off x="697308" y="755077"/>
          <a:ext cx="6377784" cy="884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7899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9169" lvl="1" indent="-457200">
                        <a:lnSpc>
                          <a:spcPct val="100000"/>
                        </a:lnSpc>
                        <a:buFont typeface="Times New Roman"/>
                        <a:buAutoNum type="arabicPeriod" startAt="3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ific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Proj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quir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22070" lvl="2" indent="-34290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/>
                        <a:tabLst>
                          <a:tab pos="13227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ta 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quirement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22070" lvl="2" indent="-3429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Times New Roman"/>
                        <a:buAutoNum type="arabicPeriod"/>
                        <a:tabLst>
                          <a:tab pos="1322705" algn="l"/>
                        </a:tabLst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tions requir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79169" lvl="1" indent="-45720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 startAt="3"/>
                        <a:tabLst>
                          <a:tab pos="9798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Summ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16-17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01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4: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ESIGN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ETHO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OLOGY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AN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LTY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902969" lvl="1" indent="-381000">
                        <a:lnSpc>
                          <a:spcPct val="150000"/>
                        </a:lnSpc>
                        <a:spcBef>
                          <a:spcPts val="725"/>
                        </a:spcBef>
                        <a:buFont typeface="Times New Roman"/>
                        <a:buAutoNum type="arabicPeriod"/>
                        <a:tabLst>
                          <a:tab pos="9036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thodolo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  <a:p>
                      <a:pPr marL="913765" lvl="1" indent="-419100">
                        <a:lnSpc>
                          <a:spcPct val="150000"/>
                        </a:lnSpc>
                        <a:spcBef>
                          <a:spcPts val="625"/>
                        </a:spcBef>
                        <a:buFont typeface="Times New Roman"/>
                        <a:buAutoNum type="arabicPeriod"/>
                        <a:tabLst>
                          <a:tab pos="914400" algn="l"/>
                        </a:tabLst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tion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 modules 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sis</a:t>
                      </a:r>
                    </a:p>
                    <a:p>
                      <a:pPr marL="875665" lvl="1" indent="-381000">
                        <a:lnSpc>
                          <a:spcPct val="150000"/>
                        </a:lnSpc>
                        <a:spcBef>
                          <a:spcPts val="640"/>
                        </a:spcBef>
                        <a:buSzPct val="109090"/>
                        <a:buFont typeface="Times New Roman"/>
                        <a:buAutoNum type="arabicPeriod"/>
                        <a:tabLst>
                          <a:tab pos="8763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Sof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 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ns</a:t>
                      </a:r>
                    </a:p>
                    <a:p>
                      <a:pPr marL="845185" lvl="1" indent="-350520">
                        <a:lnSpc>
                          <a:spcPct val="150000"/>
                        </a:lnSpc>
                        <a:spcBef>
                          <a:spcPts val="625"/>
                        </a:spcBef>
                        <a:buFont typeface="Times New Roman"/>
                        <a:buAutoNum type="arabicPeriod" startAt="4"/>
                        <a:tabLst>
                          <a:tab pos="845819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nte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ace</a:t>
                      </a:r>
                      <a:r>
                        <a:rPr lang="en-GB"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GB" sz="1100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GB" sz="11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lang="en-GB" sz="11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ns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834390" lvl="1" indent="-349250">
                        <a:lnSpc>
                          <a:spcPct val="150000"/>
                        </a:lnSpc>
                        <a:spcBef>
                          <a:spcPts val="575"/>
                        </a:spcBef>
                        <a:buFont typeface="Times New Roman"/>
                        <a:buAutoNum type="arabicPeriod" startAt="4"/>
                        <a:tabLst>
                          <a:tab pos="835025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19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19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20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21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23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marR="262890" indent="2000885">
                        <a:lnSpc>
                          <a:spcPct val="1436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: TE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L I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TION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ANA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SIS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826769" lvl="1" indent="-34290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/>
                        <a:tabLst>
                          <a:tab pos="8274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hnic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ode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solutions</a:t>
                      </a:r>
                    </a:p>
                    <a:p>
                      <a:pPr marL="826769" lvl="1" indent="-34290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/>
                        <a:tabLst>
                          <a:tab pos="8274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Summ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  <a:p>
                      <a:pPr marR="53340" algn="ctr">
                        <a:lnSpc>
                          <a:spcPct val="100000"/>
                        </a:lnSpc>
                      </a:pPr>
                      <a:endParaRPr lang="en-GB" sz="1100" dirty="0">
                        <a:latin typeface="Times New Roman"/>
                        <a:cs typeface="Times New Roman"/>
                      </a:endParaRPr>
                    </a:p>
                    <a:p>
                      <a:pPr marR="53340" algn="ctr">
                        <a:lnSpc>
                          <a:spcPct val="100000"/>
                        </a:lnSpc>
                      </a:pPr>
                      <a:endParaRPr lang="en-GB" sz="1100" dirty="0">
                        <a:latin typeface="Times New Roman"/>
                        <a:cs typeface="Times New Roman"/>
                      </a:endParaRPr>
                    </a:p>
                    <a:p>
                      <a:pPr marR="53340" algn="ctr">
                        <a:lnSpc>
                          <a:spcPct val="150000"/>
                        </a:lnSpc>
                      </a:pP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26</a:t>
                      </a:r>
                    </a:p>
                    <a:p>
                      <a:pPr marR="53340" algn="ctr">
                        <a:lnSpc>
                          <a:spcPct val="150000"/>
                        </a:lnSpc>
                      </a:pP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27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6: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OJE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 O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ABI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50570" lvl="1" indent="-342900">
                        <a:lnSpc>
                          <a:spcPct val="100000"/>
                        </a:lnSpc>
                        <a:spcBef>
                          <a:spcPts val="725"/>
                        </a:spcBef>
                        <a:buFont typeface="Times New Roman"/>
                        <a:buAutoNum type="arabicPeriod"/>
                        <a:tabLst>
                          <a:tab pos="7512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Outline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0570" lvl="1" indent="-34290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/>
                        <a:tabLst>
                          <a:tab pos="7512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nifi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nt p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oj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 out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omes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0570" lvl="1" indent="-3429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Times New Roman"/>
                        <a:buAutoNum type="arabicPeriod"/>
                        <a:tabLst>
                          <a:tab pos="7512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Proj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 appli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bili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 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rld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pli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2475" lvl="1" indent="-344805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Times New Roman"/>
                        <a:buAutoNum type="arabicPeriod"/>
                        <a:tabLst>
                          <a:tab pos="753110" algn="l"/>
                        </a:tabLst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28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28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28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29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5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 marR="346710" indent="1256030">
                        <a:lnSpc>
                          <a:spcPct val="1671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7: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SIO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50570" lvl="1" indent="-342900">
                        <a:lnSpc>
                          <a:spcPct val="100000"/>
                        </a:lnSpc>
                        <a:spcBef>
                          <a:spcPts val="1120"/>
                        </a:spcBef>
                        <a:buFont typeface="Times New Roman"/>
                        <a:buAutoNum type="arabicPeriod"/>
                        <a:tabLst>
                          <a:tab pos="75120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Outline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1840" lvl="1" indent="-34417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Times New Roman"/>
                        <a:buAutoNum type="arabicPeriod"/>
                        <a:tabLst>
                          <a:tab pos="752475" algn="l"/>
                        </a:tabLst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imit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on/Constr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ints of the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29</a:t>
                      </a: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30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31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31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B81AF-00BD-E04D-9BEB-17E2C05532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87341"/>
              </p:ext>
            </p:extLst>
          </p:nvPr>
        </p:nvGraphicFramePr>
        <p:xfrm>
          <a:off x="689736" y="799465"/>
          <a:ext cx="6377784" cy="2057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943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0570" lvl="1" indent="-342900">
                        <a:lnSpc>
                          <a:spcPct val="100000"/>
                        </a:lnSpc>
                        <a:buFont typeface="Times New Roman"/>
                        <a:buAutoNum type="arabicPeriod" startAt="3"/>
                        <a:tabLst>
                          <a:tab pos="751205" algn="l"/>
                        </a:tabLst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uture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14375" lvl="1" indent="-344805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Times New Roman"/>
                        <a:buAutoNum type="arabicPeriod" startAt="3"/>
                        <a:tabLst>
                          <a:tab pos="715010" algn="l"/>
                        </a:tabLst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699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97FAC-6159-60D3-CCA0-3CAF656A53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205" y="1170841"/>
            <a:ext cx="4942840" cy="349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LIST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OF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AB</a:t>
            </a:r>
            <a:r>
              <a:rPr sz="1600" b="1" spc="-10" dirty="0">
                <a:latin typeface="Times New Roman"/>
                <a:cs typeface="Times New Roman"/>
              </a:rPr>
              <a:t>B</a:t>
            </a:r>
            <a:r>
              <a:rPr sz="1600" b="1" spc="-15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VI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10" dirty="0">
                <a:latin typeface="Times New Roman"/>
                <a:cs typeface="Times New Roman"/>
              </a:rPr>
              <a:t>TI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600" spc="-15" dirty="0">
                <a:latin typeface="Times New Roman"/>
                <a:cs typeface="Times New Roman"/>
              </a:rPr>
              <a:t>RA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15" dirty="0">
                <a:latin typeface="Times New Roman"/>
                <a:cs typeface="Times New Roman"/>
              </a:rPr>
              <a:t>-R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ND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ACCESS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MEM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5" dirty="0">
                <a:latin typeface="Times New Roman"/>
                <a:cs typeface="Times New Roman"/>
              </a:rPr>
              <a:t>RY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15" dirty="0">
                <a:latin typeface="Times New Roman"/>
                <a:cs typeface="Times New Roman"/>
              </a:rPr>
              <a:t>B-</a:t>
            </a:r>
            <a:r>
              <a:rPr sz="1600" spc="-10" dirty="0">
                <a:latin typeface="Times New Roman"/>
                <a:cs typeface="Times New Roman"/>
              </a:rPr>
              <a:t>MEG</a:t>
            </a:r>
            <a:r>
              <a:rPr sz="1600" spc="-15" dirty="0">
                <a:latin typeface="Times New Roman"/>
                <a:cs typeface="Times New Roman"/>
              </a:rPr>
              <a:t>ABY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600" spc="-20" dirty="0">
                <a:latin typeface="Times New Roman"/>
                <a:cs typeface="Times New Roman"/>
              </a:rPr>
              <a:t>G</a:t>
            </a:r>
            <a:r>
              <a:rPr sz="1600" spc="-15" dirty="0">
                <a:latin typeface="Times New Roman"/>
                <a:cs typeface="Times New Roman"/>
              </a:rPr>
              <a:t>B-G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GAB</a:t>
            </a:r>
            <a:r>
              <a:rPr sz="1600" spc="-5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TE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600" spc="-20" dirty="0">
                <a:latin typeface="Times New Roman"/>
                <a:cs typeface="Times New Roman"/>
              </a:rPr>
              <a:t>KN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AL</a:t>
            </a:r>
            <a:r>
              <a:rPr sz="1600" spc="-10" dirty="0">
                <a:latin typeface="Times New Roman"/>
                <a:cs typeface="Times New Roman"/>
              </a:rPr>
              <a:t>GORI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HM</a:t>
            </a:r>
            <a:r>
              <a:rPr sz="1600" spc="-15" dirty="0">
                <a:latin typeface="Times New Roman"/>
                <a:cs typeface="Times New Roman"/>
              </a:rPr>
              <a:t>-K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NEARE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T NE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spc="-20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-20" dirty="0">
                <a:latin typeface="Times New Roman"/>
                <a:cs typeface="Times New Roman"/>
              </a:rPr>
              <a:t>OUR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600" spc="-15" dirty="0">
                <a:latin typeface="Times New Roman"/>
                <a:cs typeface="Times New Roman"/>
              </a:rPr>
              <a:t>CNN-CO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5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OLUT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15" dirty="0">
                <a:latin typeface="Times New Roman"/>
                <a:cs typeface="Times New Roman"/>
              </a:rPr>
              <a:t>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UR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L NET</a:t>
            </a:r>
            <a:r>
              <a:rPr sz="1600" spc="-30" dirty="0">
                <a:latin typeface="Times New Roman"/>
                <a:cs typeface="Times New Roman"/>
              </a:rPr>
              <a:t>W</a:t>
            </a:r>
            <a:r>
              <a:rPr sz="1600" spc="-15" dirty="0">
                <a:latin typeface="Times New Roman"/>
                <a:cs typeface="Times New Roman"/>
              </a:rPr>
              <a:t>ORK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600" spc="-15" dirty="0">
                <a:latin typeface="Times New Roman"/>
                <a:cs typeface="Times New Roman"/>
              </a:rPr>
              <a:t>MDRP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U</a:t>
            </a:r>
            <a:r>
              <a:rPr sz="1600" spc="-15" dirty="0">
                <a:latin typeface="Times New Roman"/>
                <a:cs typeface="Times New Roman"/>
              </a:rPr>
              <a:t>LTIMODAL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SEA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RISK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5" dirty="0">
                <a:latin typeface="Times New Roman"/>
                <a:cs typeface="Times New Roman"/>
              </a:rPr>
              <a:t>ED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600" spc="-15" dirty="0">
                <a:latin typeface="Times New Roman"/>
                <a:cs typeface="Times New Roman"/>
              </a:rPr>
              <a:t>SV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SU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15" dirty="0">
                <a:latin typeface="Times New Roman"/>
                <a:cs typeface="Times New Roman"/>
              </a:rPr>
              <a:t>PORT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VECTOR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CL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IF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F400D-005C-8A9C-155E-43C12DF42F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6316" y="820070"/>
            <a:ext cx="31629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LIST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OF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-25" dirty="0">
                <a:latin typeface="Times New Roman"/>
                <a:cs typeface="Times New Roman"/>
              </a:rPr>
              <a:t>G</a:t>
            </a:r>
            <a:r>
              <a:rPr sz="1600" b="1" spc="-15" dirty="0">
                <a:latin typeface="Times New Roman"/>
                <a:cs typeface="Times New Roman"/>
              </a:rPr>
              <a:t>U</a:t>
            </a:r>
            <a:r>
              <a:rPr sz="1600" b="1" spc="-10" dirty="0">
                <a:latin typeface="Times New Roman"/>
                <a:cs typeface="Times New Roman"/>
              </a:rPr>
              <a:t>RES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AND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GRA</a:t>
            </a: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600" b="1" spc="-15" dirty="0">
                <a:latin typeface="Times New Roman"/>
                <a:cs typeface="Times New Roman"/>
              </a:rPr>
              <a:t>HS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9736" y="1511417"/>
          <a:ext cx="6310728" cy="2069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995">
                <a:tc>
                  <a:txBody>
                    <a:bodyPr/>
                    <a:lstStyle/>
                    <a:p>
                      <a:pPr marL="264160" marR="259715" indent="93980">
                        <a:lnSpc>
                          <a:spcPct val="1693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BLE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NUM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 marR="194945" indent="147320">
                        <a:lnSpc>
                          <a:spcPct val="1693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GE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NUM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CHITECTU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 DI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ROCESS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52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F5F7-0E64-0F7B-B686-6A93CC94D3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1553" y="820070"/>
            <a:ext cx="16744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LIST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TABL</a:t>
            </a:r>
            <a:r>
              <a:rPr sz="1600" b="1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9736" y="1523609"/>
          <a:ext cx="6310728" cy="2071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19">
                <a:tc>
                  <a:txBody>
                    <a:bodyPr/>
                    <a:lstStyle/>
                    <a:p>
                      <a:pPr marL="264160" marR="259715" indent="93980">
                        <a:lnSpc>
                          <a:spcPct val="17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BLE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NUM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 marR="194945" indent="147320">
                        <a:lnSpc>
                          <a:spcPct val="17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GE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NUM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HAR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WA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 REQUI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725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TWA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 REQUI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76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7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8E384-3415-CE73-2BE4-0C3849B502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4825</Words>
  <Application>Microsoft Office PowerPoint</Application>
  <PresentationFormat>Custom</PresentationFormat>
  <Paragraphs>487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Jigyasa Shukla</cp:lastModifiedBy>
  <cp:revision>1</cp:revision>
  <dcterms:created xsi:type="dcterms:W3CDTF">2022-10-07T07:53:58Z</dcterms:created>
  <dcterms:modified xsi:type="dcterms:W3CDTF">2022-10-07T06:35:20Z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LastSaved">
    <vt:filetime>2022-10-07T00:00:00Z</vt:filetime>
  </property>
</Properties>
</file>