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7" r:id="rId5"/>
    <p:sldId id="259" r:id="rId6"/>
    <p:sldId id="260" r:id="rId7"/>
    <p:sldId id="261" r:id="rId8"/>
    <p:sldId id="280" r:id="rId9"/>
    <p:sldId id="278" r:id="rId10"/>
    <p:sldId id="279" r:id="rId11"/>
    <p:sldId id="262" r:id="rId12"/>
    <p:sldId id="277" r:id="rId13"/>
    <p:sldId id="276" r:id="rId14"/>
    <p:sldId id="281" r:id="rId15"/>
    <p:sldId id="286" r:id="rId16"/>
    <p:sldId id="283" r:id="rId17"/>
    <p:sldId id="288" r:id="rId18"/>
    <p:sldId id="284" r:id="rId19"/>
    <p:sldId id="282" r:id="rId20"/>
    <p:sldId id="291" r:id="rId21"/>
    <p:sldId id="289" r:id="rId22"/>
    <p:sldId id="290" r:id="rId23"/>
    <p:sldId id="275" r:id="rId24"/>
    <p:sldId id="273" r:id="rId2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gyasa Shukla" userId="3e63c3aabdea6f48" providerId="LiveId" clId="{D193C560-DD8E-4A81-AA89-BD84F0AADC63}"/>
    <pc:docChg chg="addSld delSld modSld">
      <pc:chgData name="Jigyasa Shukla" userId="3e63c3aabdea6f48" providerId="LiveId" clId="{D193C560-DD8E-4A81-AA89-BD84F0AADC63}" dt="2022-12-31T12:58:07.275" v="24" actId="403"/>
      <pc:docMkLst>
        <pc:docMk/>
      </pc:docMkLst>
      <pc:sldChg chg="del">
        <pc:chgData name="Jigyasa Shukla" userId="3e63c3aabdea6f48" providerId="LiveId" clId="{D193C560-DD8E-4A81-AA89-BD84F0AADC63}" dt="2022-12-31T12:40:53.910" v="20" actId="2696"/>
        <pc:sldMkLst>
          <pc:docMk/>
          <pc:sldMk cId="1097629445" sldId="274"/>
        </pc:sldMkLst>
      </pc:sldChg>
      <pc:sldChg chg="modSp add mod">
        <pc:chgData name="Jigyasa Shukla" userId="3e63c3aabdea6f48" providerId="LiveId" clId="{D193C560-DD8E-4A81-AA89-BD84F0AADC63}" dt="2022-12-31T12:58:07.275" v="24" actId="403"/>
        <pc:sldMkLst>
          <pc:docMk/>
          <pc:sldMk cId="1549214036" sldId="277"/>
        </pc:sldMkLst>
        <pc:spChg chg="mod">
          <ac:chgData name="Jigyasa Shukla" userId="3e63c3aabdea6f48" providerId="LiveId" clId="{D193C560-DD8E-4A81-AA89-BD84F0AADC63}" dt="2022-12-31T12:40:46.624" v="18" actId="1076"/>
          <ac:spMkLst>
            <pc:docMk/>
            <pc:sldMk cId="1549214036" sldId="277"/>
            <ac:spMk id="3" creationId="{A878E09F-A9AA-65F7-5F43-6498C358FF28}"/>
          </ac:spMkLst>
        </pc:spChg>
        <pc:spChg chg="mod">
          <ac:chgData name="Jigyasa Shukla" userId="3e63c3aabdea6f48" providerId="LiveId" clId="{D193C560-DD8E-4A81-AA89-BD84F0AADC63}" dt="2022-12-31T12:58:07.275" v="24" actId="403"/>
          <ac:spMkLst>
            <pc:docMk/>
            <pc:sldMk cId="1549214036" sldId="277"/>
            <ac:spMk id="4" creationId="{73FDFB6F-6736-50D3-2124-57E25D1B9B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2A4A9D"/>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0000" b="1" i="0">
                <a:solidFill>
                  <a:srgbClr val="5270F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2A4A9D"/>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2A4A9D"/>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55"/>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2A4A9D"/>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48560" y="233081"/>
            <a:ext cx="6590878" cy="1549400"/>
          </a:xfrm>
          <a:prstGeom prst="rect">
            <a:avLst/>
          </a:prstGeom>
        </p:spPr>
        <p:txBody>
          <a:bodyPr wrap="square" lIns="0" tIns="0" rIns="0" bIns="0">
            <a:spAutoFit/>
          </a:bodyPr>
          <a:lstStyle>
            <a:lvl1pPr>
              <a:defRPr sz="10000" b="1" i="0">
                <a:solidFill>
                  <a:srgbClr val="2A4A9D"/>
                </a:solidFill>
                <a:latin typeface="Trebuchet MS"/>
                <a:cs typeface="Trebuchet MS"/>
              </a:defRPr>
            </a:lvl1pPr>
          </a:lstStyle>
          <a:p>
            <a:endParaRPr/>
          </a:p>
        </p:txBody>
      </p:sp>
      <p:sp>
        <p:nvSpPr>
          <p:cNvPr id="3" name="Holder 3"/>
          <p:cNvSpPr>
            <a:spLocks noGrp="1"/>
          </p:cNvSpPr>
          <p:nvPr>
            <p:ph type="body" idx="1"/>
          </p:nvPr>
        </p:nvSpPr>
        <p:spPr>
          <a:xfrm>
            <a:off x="1643530" y="2317390"/>
            <a:ext cx="10344150" cy="2873375"/>
          </a:xfrm>
          <a:prstGeom prst="rect">
            <a:avLst/>
          </a:prstGeom>
        </p:spPr>
        <p:txBody>
          <a:bodyPr wrap="square" lIns="0" tIns="0" rIns="0" bIns="0">
            <a:spAutoFit/>
          </a:bodyPr>
          <a:lstStyle>
            <a:lvl1pPr>
              <a:defRPr sz="10000" b="1" i="0">
                <a:solidFill>
                  <a:srgbClr val="5270FF"/>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825172" y="502911"/>
            <a:ext cx="7463155" cy="9784715"/>
            <a:chOff x="10825172" y="502911"/>
            <a:chExt cx="7463155" cy="9784715"/>
          </a:xfrm>
        </p:grpSpPr>
        <p:sp>
          <p:nvSpPr>
            <p:cNvPr id="3" name="object 3"/>
            <p:cNvSpPr/>
            <p:nvPr/>
          </p:nvSpPr>
          <p:spPr>
            <a:xfrm>
              <a:off x="13645097" y="502911"/>
              <a:ext cx="4643120" cy="9281160"/>
            </a:xfrm>
            <a:custGeom>
              <a:avLst/>
              <a:gdLst/>
              <a:ahLst/>
              <a:cxnLst/>
              <a:rect l="l" t="t" r="r" b="b"/>
              <a:pathLst>
                <a:path w="4643119" h="9281160">
                  <a:moveTo>
                    <a:pt x="4642903" y="9278737"/>
                  </a:moveTo>
                  <a:lnTo>
                    <a:pt x="4640547" y="9281093"/>
                  </a:lnTo>
                  <a:lnTo>
                    <a:pt x="0" y="4640546"/>
                  </a:lnTo>
                  <a:lnTo>
                    <a:pt x="4640546" y="0"/>
                  </a:lnTo>
                  <a:lnTo>
                    <a:pt x="4642903" y="2356"/>
                  </a:lnTo>
                  <a:lnTo>
                    <a:pt x="4642903" y="9278737"/>
                  </a:lnTo>
                  <a:close/>
                </a:path>
              </a:pathLst>
            </a:custGeom>
            <a:solidFill>
              <a:srgbClr val="5270FF"/>
            </a:solidFill>
          </p:spPr>
          <p:txBody>
            <a:bodyPr wrap="square" lIns="0" tIns="0" rIns="0" bIns="0" rtlCol="0"/>
            <a:lstStyle/>
            <a:p>
              <a:endParaRPr/>
            </a:p>
          </p:txBody>
        </p:sp>
        <p:sp>
          <p:nvSpPr>
            <p:cNvPr id="4" name="object 4"/>
            <p:cNvSpPr/>
            <p:nvPr/>
          </p:nvSpPr>
          <p:spPr>
            <a:xfrm>
              <a:off x="14152559" y="1004935"/>
              <a:ext cx="4135754" cy="8270875"/>
            </a:xfrm>
            <a:custGeom>
              <a:avLst/>
              <a:gdLst/>
              <a:ahLst/>
              <a:cxnLst/>
              <a:rect l="l" t="t" r="r" b="b"/>
              <a:pathLst>
                <a:path w="4135755" h="8270875">
                  <a:moveTo>
                    <a:pt x="0" y="4135375"/>
                  </a:moveTo>
                  <a:lnTo>
                    <a:pt x="4135440" y="0"/>
                  </a:lnTo>
                  <a:lnTo>
                    <a:pt x="4135440" y="257948"/>
                  </a:lnTo>
                  <a:lnTo>
                    <a:pt x="260692" y="4132630"/>
                  </a:lnTo>
                  <a:lnTo>
                    <a:pt x="4135440" y="8007378"/>
                  </a:lnTo>
                  <a:lnTo>
                    <a:pt x="4135440" y="8270748"/>
                  </a:lnTo>
                  <a:lnTo>
                    <a:pt x="0" y="4135375"/>
                  </a:lnTo>
                  <a:close/>
                </a:path>
                <a:path w="4135755" h="8270875">
                  <a:moveTo>
                    <a:pt x="4135440" y="8007378"/>
                  </a:moveTo>
                  <a:close/>
                </a:path>
              </a:pathLst>
            </a:custGeom>
            <a:solidFill>
              <a:srgbClr val="FFFFFF"/>
            </a:solidFill>
          </p:spPr>
          <p:txBody>
            <a:bodyPr wrap="square" lIns="0" tIns="0" rIns="0" bIns="0" rtlCol="0"/>
            <a:lstStyle/>
            <a:p>
              <a:endParaRPr/>
            </a:p>
          </p:txBody>
        </p:sp>
        <p:sp>
          <p:nvSpPr>
            <p:cNvPr id="5" name="object 5"/>
            <p:cNvSpPr/>
            <p:nvPr/>
          </p:nvSpPr>
          <p:spPr>
            <a:xfrm>
              <a:off x="10825172" y="6886598"/>
              <a:ext cx="6800850" cy="3400425"/>
            </a:xfrm>
            <a:custGeom>
              <a:avLst/>
              <a:gdLst/>
              <a:ahLst/>
              <a:cxnLst/>
              <a:rect l="l" t="t" r="r" b="b"/>
              <a:pathLst>
                <a:path w="6800850" h="3400425">
                  <a:moveTo>
                    <a:pt x="0" y="3400401"/>
                  </a:moveTo>
                  <a:lnTo>
                    <a:pt x="3400401" y="0"/>
                  </a:lnTo>
                  <a:lnTo>
                    <a:pt x="6800802" y="3400401"/>
                  </a:lnTo>
                  <a:lnTo>
                    <a:pt x="6528990" y="3400401"/>
                  </a:lnTo>
                  <a:lnTo>
                    <a:pt x="3400401" y="271811"/>
                  </a:lnTo>
                  <a:lnTo>
                    <a:pt x="271812" y="3400401"/>
                  </a:lnTo>
                  <a:lnTo>
                    <a:pt x="0" y="3400401"/>
                  </a:lnTo>
                  <a:close/>
                </a:path>
              </a:pathLst>
            </a:custGeom>
            <a:solidFill>
              <a:srgbClr val="2A4A9D"/>
            </a:solidFill>
          </p:spPr>
          <p:txBody>
            <a:bodyPr wrap="square" lIns="0" tIns="0" rIns="0" bIns="0" rtlCol="0"/>
            <a:lstStyle/>
            <a:p>
              <a:endParaRPr/>
            </a:p>
          </p:txBody>
        </p:sp>
        <p:pic>
          <p:nvPicPr>
            <p:cNvPr id="6" name="object 6"/>
            <p:cNvPicPr/>
            <p:nvPr/>
          </p:nvPicPr>
          <p:blipFill>
            <a:blip r:embed="rId2" cstate="print"/>
            <a:stretch>
              <a:fillRect/>
            </a:stretch>
          </p:blipFill>
          <p:spPr>
            <a:xfrm>
              <a:off x="15500110" y="1028749"/>
              <a:ext cx="738479" cy="638118"/>
            </a:xfrm>
            <a:prstGeom prst="rect">
              <a:avLst/>
            </a:prstGeom>
          </p:spPr>
        </p:pic>
      </p:grpSp>
      <p:sp>
        <p:nvSpPr>
          <p:cNvPr id="7" name="object 7"/>
          <p:cNvSpPr txBox="1">
            <a:spLocks noGrp="1"/>
          </p:cNvSpPr>
          <p:nvPr>
            <p:ph type="body" idx="1"/>
          </p:nvPr>
        </p:nvSpPr>
        <p:spPr>
          <a:xfrm>
            <a:off x="1371600" y="1022371"/>
            <a:ext cx="10344150" cy="4321696"/>
          </a:xfrm>
          <a:prstGeom prst="rect">
            <a:avLst/>
          </a:prstGeom>
        </p:spPr>
        <p:txBody>
          <a:bodyPr vert="horz" wrap="square" lIns="0" tIns="12700" rIns="0" bIns="0" rtlCol="0">
            <a:spAutoFit/>
          </a:bodyPr>
          <a:lstStyle/>
          <a:p>
            <a:pPr marL="12700">
              <a:lnSpc>
                <a:spcPts val="11215"/>
              </a:lnSpc>
              <a:spcBef>
                <a:spcPts val="100"/>
              </a:spcBef>
            </a:pPr>
            <a:r>
              <a:rPr lang="en-IN" spc="969" dirty="0"/>
              <a:t>FACIAL EXPRESSION</a:t>
            </a:r>
            <a:endParaRPr spc="969" dirty="0"/>
          </a:p>
          <a:p>
            <a:pPr marL="12700">
              <a:lnSpc>
                <a:spcPts val="11215"/>
              </a:lnSpc>
            </a:pPr>
            <a:r>
              <a:rPr spc="965" dirty="0"/>
              <a:t>RECOGNITION</a:t>
            </a:r>
          </a:p>
        </p:txBody>
      </p:sp>
      <p:grpSp>
        <p:nvGrpSpPr>
          <p:cNvPr id="8" name="object 8"/>
          <p:cNvGrpSpPr/>
          <p:nvPr/>
        </p:nvGrpSpPr>
        <p:grpSpPr>
          <a:xfrm>
            <a:off x="0" y="155"/>
            <a:ext cx="8720455" cy="10287000"/>
            <a:chOff x="0" y="155"/>
            <a:chExt cx="8720455" cy="10287000"/>
          </a:xfrm>
        </p:grpSpPr>
        <p:sp>
          <p:nvSpPr>
            <p:cNvPr id="9" name="object 9"/>
            <p:cNvSpPr/>
            <p:nvPr/>
          </p:nvSpPr>
          <p:spPr>
            <a:xfrm>
              <a:off x="0" y="299129"/>
              <a:ext cx="8720455" cy="2101850"/>
            </a:xfrm>
            <a:custGeom>
              <a:avLst/>
              <a:gdLst/>
              <a:ahLst/>
              <a:cxnLst/>
              <a:rect l="l" t="t" r="r" b="b"/>
              <a:pathLst>
                <a:path w="8720455" h="2101850">
                  <a:moveTo>
                    <a:pt x="8517607" y="2101426"/>
                  </a:moveTo>
                  <a:lnTo>
                    <a:pt x="8471218" y="2096057"/>
                  </a:lnTo>
                  <a:lnTo>
                    <a:pt x="8428600" y="2080771"/>
                  </a:lnTo>
                  <a:lnTo>
                    <a:pt x="8390980" y="2056796"/>
                  </a:lnTo>
                  <a:lnTo>
                    <a:pt x="8359584" y="2025359"/>
                  </a:lnTo>
                  <a:lnTo>
                    <a:pt x="8335640" y="1987689"/>
                  </a:lnTo>
                  <a:lnTo>
                    <a:pt x="8320373" y="1945015"/>
                  </a:lnTo>
                  <a:lnTo>
                    <a:pt x="8315012" y="1898565"/>
                  </a:lnTo>
                  <a:lnTo>
                    <a:pt x="8318340" y="1861017"/>
                  </a:lnTo>
                  <a:lnTo>
                    <a:pt x="8327999" y="1826394"/>
                  </a:lnTo>
                  <a:lnTo>
                    <a:pt x="8343502" y="1794697"/>
                  </a:lnTo>
                  <a:lnTo>
                    <a:pt x="8364362" y="1765926"/>
                  </a:lnTo>
                  <a:lnTo>
                    <a:pt x="6943595" y="67620"/>
                  </a:lnTo>
                  <a:lnTo>
                    <a:pt x="0" y="67620"/>
                  </a:lnTo>
                  <a:lnTo>
                    <a:pt x="0" y="0"/>
                  </a:lnTo>
                  <a:lnTo>
                    <a:pt x="6972166" y="0"/>
                  </a:lnTo>
                  <a:lnTo>
                    <a:pt x="8411115" y="1724313"/>
                  </a:lnTo>
                  <a:lnTo>
                    <a:pt x="8615042" y="1724313"/>
                  </a:lnTo>
                  <a:lnTo>
                    <a:pt x="8671406" y="1770680"/>
                  </a:lnTo>
                  <a:lnTo>
                    <a:pt x="8696274" y="1808304"/>
                  </a:lnTo>
                  <a:lnTo>
                    <a:pt x="8712918" y="1851296"/>
                  </a:lnTo>
                  <a:lnTo>
                    <a:pt x="8720203" y="1898565"/>
                  </a:lnTo>
                  <a:lnTo>
                    <a:pt x="8714841" y="1945015"/>
                  </a:lnTo>
                  <a:lnTo>
                    <a:pt x="8699575" y="1987689"/>
                  </a:lnTo>
                  <a:lnTo>
                    <a:pt x="8675631" y="2025359"/>
                  </a:lnTo>
                  <a:lnTo>
                    <a:pt x="8644235" y="2056796"/>
                  </a:lnTo>
                  <a:lnTo>
                    <a:pt x="8606615" y="2080771"/>
                  </a:lnTo>
                  <a:lnTo>
                    <a:pt x="8563997" y="2096057"/>
                  </a:lnTo>
                  <a:lnTo>
                    <a:pt x="8517607" y="2101426"/>
                  </a:lnTo>
                  <a:close/>
                </a:path>
                <a:path w="8720455" h="2101850">
                  <a:moveTo>
                    <a:pt x="8615042" y="1724313"/>
                  </a:moveTo>
                  <a:lnTo>
                    <a:pt x="8411115" y="1724313"/>
                  </a:lnTo>
                  <a:lnTo>
                    <a:pt x="8433883" y="1712163"/>
                  </a:lnTo>
                  <a:lnTo>
                    <a:pt x="8458842" y="1703182"/>
                  </a:lnTo>
                  <a:lnTo>
                    <a:pt x="8485262" y="1697615"/>
                  </a:lnTo>
                  <a:lnTo>
                    <a:pt x="8512413" y="1695705"/>
                  </a:lnTo>
                  <a:lnTo>
                    <a:pt x="8558817" y="1700937"/>
                  </a:lnTo>
                  <a:lnTo>
                    <a:pt x="8601542" y="1715904"/>
                  </a:lnTo>
                  <a:lnTo>
                    <a:pt x="8615042" y="1724313"/>
                  </a:lnTo>
                  <a:close/>
                </a:path>
              </a:pathLst>
            </a:custGeom>
            <a:solidFill>
              <a:srgbClr val="000000">
                <a:alpha val="68629"/>
              </a:srgbClr>
            </a:solidFill>
          </p:spPr>
          <p:txBody>
            <a:bodyPr wrap="square" lIns="0" tIns="0" rIns="0" bIns="0" rtlCol="0"/>
            <a:lstStyle/>
            <a:p>
              <a:endParaRPr/>
            </a:p>
          </p:txBody>
        </p:sp>
        <p:sp>
          <p:nvSpPr>
            <p:cNvPr id="10" name="object 10"/>
            <p:cNvSpPr/>
            <p:nvPr/>
          </p:nvSpPr>
          <p:spPr>
            <a:xfrm>
              <a:off x="0" y="155"/>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2A4A9D"/>
            </a:solidFill>
          </p:spPr>
          <p:txBody>
            <a:bodyPr wrap="square" lIns="0" tIns="0" rIns="0" bIns="0" rtlCol="0"/>
            <a:lstStyle/>
            <a:p>
              <a:endParaRPr/>
            </a:p>
          </p:txBody>
        </p:sp>
      </p:grpSp>
      <p:sp>
        <p:nvSpPr>
          <p:cNvPr id="11" name="object 11"/>
          <p:cNvSpPr txBox="1"/>
          <p:nvPr/>
        </p:nvSpPr>
        <p:spPr>
          <a:xfrm>
            <a:off x="1586162" y="5702224"/>
            <a:ext cx="10929470" cy="1283685"/>
          </a:xfrm>
          <a:prstGeom prst="rect">
            <a:avLst/>
          </a:prstGeom>
        </p:spPr>
        <p:txBody>
          <a:bodyPr vert="horz" wrap="square" lIns="0" tIns="158750" rIns="0" bIns="0" rtlCol="0">
            <a:spAutoFit/>
          </a:bodyPr>
          <a:lstStyle/>
          <a:p>
            <a:pPr marR="824865" algn="ctr">
              <a:lnSpc>
                <a:spcPct val="100000"/>
              </a:lnSpc>
              <a:spcBef>
                <a:spcPts val="3700"/>
              </a:spcBef>
            </a:pPr>
            <a:r>
              <a:rPr sz="3400" b="1" dirty="0">
                <a:latin typeface="Tahoma"/>
                <a:cs typeface="Tahoma"/>
              </a:rPr>
              <a:t>G</a:t>
            </a:r>
            <a:r>
              <a:rPr sz="3400" b="1" spc="-130" dirty="0">
                <a:latin typeface="Tahoma"/>
                <a:cs typeface="Tahoma"/>
              </a:rPr>
              <a:t>r</a:t>
            </a:r>
            <a:r>
              <a:rPr sz="3400" b="1" spc="-20" dirty="0">
                <a:latin typeface="Tahoma"/>
                <a:cs typeface="Tahoma"/>
              </a:rPr>
              <a:t>o</a:t>
            </a:r>
            <a:r>
              <a:rPr sz="3400" b="1" spc="-50" dirty="0">
                <a:latin typeface="Tahoma"/>
                <a:cs typeface="Tahoma"/>
              </a:rPr>
              <a:t>u</a:t>
            </a:r>
            <a:r>
              <a:rPr sz="3400" b="1" spc="85" dirty="0">
                <a:latin typeface="Tahoma"/>
                <a:cs typeface="Tahoma"/>
              </a:rPr>
              <a:t>p</a:t>
            </a:r>
            <a:r>
              <a:rPr sz="3400" b="1" spc="-365" dirty="0">
                <a:latin typeface="Tahoma"/>
                <a:cs typeface="Tahoma"/>
              </a:rPr>
              <a:t> </a:t>
            </a:r>
            <a:r>
              <a:rPr lang="en-IN" sz="3400" b="1" spc="10" dirty="0">
                <a:latin typeface="Tahoma"/>
                <a:cs typeface="Tahoma"/>
              </a:rPr>
              <a:t>42</a:t>
            </a:r>
            <a:endParaRPr sz="3400" dirty="0">
              <a:latin typeface="Tahoma"/>
              <a:cs typeface="Tahoma"/>
            </a:endParaRPr>
          </a:p>
          <a:p>
            <a:pPr marR="824865" algn="ctr">
              <a:lnSpc>
                <a:spcPct val="100000"/>
              </a:lnSpc>
              <a:spcBef>
                <a:spcPts val="645"/>
              </a:spcBef>
            </a:pPr>
            <a:r>
              <a:rPr sz="3400" b="1" dirty="0">
                <a:latin typeface="Tahoma"/>
                <a:cs typeface="Tahoma"/>
              </a:rPr>
              <a:t>G</a:t>
            </a:r>
            <a:r>
              <a:rPr sz="3400" b="1" spc="-50" dirty="0">
                <a:latin typeface="Tahoma"/>
                <a:cs typeface="Tahoma"/>
              </a:rPr>
              <a:t>u</a:t>
            </a:r>
            <a:r>
              <a:rPr sz="3400" b="1" spc="-90" dirty="0">
                <a:latin typeface="Tahoma"/>
                <a:cs typeface="Tahoma"/>
              </a:rPr>
              <a:t>i</a:t>
            </a:r>
            <a:r>
              <a:rPr sz="3400" b="1" spc="85" dirty="0">
                <a:latin typeface="Tahoma"/>
                <a:cs typeface="Tahoma"/>
              </a:rPr>
              <a:t>d</a:t>
            </a:r>
            <a:r>
              <a:rPr sz="3400" b="1" spc="-25" dirty="0">
                <a:latin typeface="Tahoma"/>
                <a:cs typeface="Tahoma"/>
              </a:rPr>
              <a:t>e</a:t>
            </a:r>
            <a:r>
              <a:rPr sz="3400" b="1" spc="90" dirty="0">
                <a:latin typeface="Tahoma"/>
                <a:cs typeface="Tahoma"/>
              </a:rPr>
              <a:t>d</a:t>
            </a:r>
            <a:r>
              <a:rPr sz="3400" b="1" spc="-365" dirty="0">
                <a:latin typeface="Tahoma"/>
                <a:cs typeface="Tahoma"/>
              </a:rPr>
              <a:t> </a:t>
            </a:r>
            <a:r>
              <a:rPr sz="3400" b="1" spc="-70" dirty="0">
                <a:latin typeface="Tahoma"/>
                <a:cs typeface="Tahoma"/>
              </a:rPr>
              <a:t>B</a:t>
            </a:r>
            <a:r>
              <a:rPr lang="en-US" sz="3400" b="1" spc="-70" dirty="0">
                <a:latin typeface="Tahoma"/>
                <a:cs typeface="Tahoma"/>
              </a:rPr>
              <a:t>y-</a:t>
            </a:r>
            <a:r>
              <a:rPr lang="en-US" sz="3400" b="1" spc="20" dirty="0">
                <a:latin typeface="Tahoma"/>
                <a:cs typeface="Tahoma"/>
              </a:rPr>
              <a:t>Dr Anil Kumar</a:t>
            </a:r>
            <a:endParaRPr sz="3400" b="1" dirty="0">
              <a:latin typeface="Segoe UI Emoji" panose="020B0502040204020203" pitchFamily="34" charset="0"/>
              <a:ea typeface="Segoe UI Emoji" panose="020B0502040204020203" pitchFamily="34" charset="0"/>
              <a:cs typeface="Tahoma"/>
            </a:endParaRPr>
          </a:p>
        </p:txBody>
      </p:sp>
      <p:sp>
        <p:nvSpPr>
          <p:cNvPr id="12" name="object 12"/>
          <p:cNvSpPr/>
          <p:nvPr/>
        </p:nvSpPr>
        <p:spPr>
          <a:xfrm>
            <a:off x="5897879" y="5143500"/>
            <a:ext cx="6496685" cy="0"/>
          </a:xfrm>
          <a:custGeom>
            <a:avLst/>
            <a:gdLst/>
            <a:ahLst/>
            <a:cxnLst/>
            <a:rect l="l" t="t" r="r" b="b"/>
            <a:pathLst>
              <a:path w="6496684">
                <a:moveTo>
                  <a:pt x="0" y="0"/>
                </a:moveTo>
                <a:lnTo>
                  <a:pt x="6496110" y="0"/>
                </a:lnTo>
              </a:path>
            </a:pathLst>
          </a:custGeom>
          <a:ln w="47624">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7700"/>
            <a:ext cx="16764000" cy="8839200"/>
          </a:xfrm>
        </p:spPr>
        <p:txBody>
          <a:bodyPr/>
          <a:lstStyle/>
          <a:p>
            <a:r>
              <a:rPr lang="en-IN" sz="5400" dirty="0"/>
              <a:t>Open CV</a:t>
            </a:r>
            <a:br>
              <a:rPr lang="en-IN" sz="5400" dirty="0"/>
            </a:br>
            <a:r>
              <a:rPr lang="en-IN" sz="5400" dirty="0"/>
              <a:t> </a:t>
            </a:r>
            <a:r>
              <a:rPr lang="en-US" sz="3200" b="0" dirty="0" err="1"/>
              <a:t>OpenCV</a:t>
            </a:r>
            <a:r>
              <a:rPr lang="en-US" sz="3200" b="0" dirty="0"/>
              <a:t> (Open Source Computer Vision Library) is an open-source computer vision and machine learning software library. which is built to provide a common infrastructure for machine learning algorithms and computer vision. It has thousands of optimized algorithms which can be used different purposes like detecting and recognizing faces, identifying objects and many more. We need it to take pictures using our webcam and some manipulation needed to be done in the image.</a:t>
            </a:r>
            <a:br>
              <a:rPr lang="en-US" sz="3200" b="0" dirty="0"/>
            </a:br>
            <a:br>
              <a:rPr lang="en-US" sz="3200" b="0" dirty="0"/>
            </a:br>
            <a:r>
              <a:rPr lang="en-US" sz="6000" dirty="0"/>
              <a:t>CNN</a:t>
            </a:r>
            <a:br>
              <a:rPr lang="en-US" sz="3200" b="0" dirty="0"/>
            </a:br>
            <a:r>
              <a:rPr lang="en-US" sz="3200" b="0" dirty="0"/>
              <a:t> </a:t>
            </a:r>
            <a:br>
              <a:rPr lang="en-US" sz="3200" b="0" dirty="0"/>
            </a:br>
            <a:r>
              <a:rPr lang="en-US" sz="3200" b="0" dirty="0"/>
              <a:t> The Convolutional Neural Network (CNN or </a:t>
            </a:r>
            <a:r>
              <a:rPr lang="en-US" sz="3200" b="0" dirty="0" err="1"/>
              <a:t>ConvNet</a:t>
            </a:r>
            <a:r>
              <a:rPr lang="en-US" sz="3200" b="0" dirty="0"/>
              <a:t>) is a subtype of Neural Networks that is mainly used for applications in image and speech recognition. Its built-in convolutional layer reduces the high dimensionality of images without losing its information. That is why CNNs are especially suited for this use case.</a:t>
            </a:r>
            <a:br>
              <a:rPr lang="en-US" sz="3200" b="0" dirty="0"/>
            </a:br>
            <a:br>
              <a:rPr lang="en-US" sz="3200" b="0" dirty="0"/>
            </a:br>
            <a:br>
              <a:rPr lang="en-US" sz="3200" b="0" dirty="0"/>
            </a:br>
            <a:br>
              <a:rPr lang="en-US" sz="3200" b="0" dirty="0"/>
            </a:br>
            <a:endParaRPr lang="en-IN" sz="3200" dirty="0"/>
          </a:p>
        </p:txBody>
      </p:sp>
    </p:spTree>
    <p:extLst>
      <p:ext uri="{BB962C8B-B14F-4D97-AF65-F5344CB8AC3E}">
        <p14:creationId xmlns:p14="http://schemas.microsoft.com/office/powerpoint/2010/main" val="46175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5"/>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2A4A9D"/>
          </a:solidFill>
        </p:spPr>
        <p:txBody>
          <a:bodyPr wrap="square" lIns="0" tIns="0" rIns="0" bIns="0" rtlCol="0"/>
          <a:lstStyle/>
          <a:p>
            <a:endParaRPr/>
          </a:p>
        </p:txBody>
      </p:sp>
      <p:pic>
        <p:nvPicPr>
          <p:cNvPr id="3" name="object 3"/>
          <p:cNvPicPr/>
          <p:nvPr/>
        </p:nvPicPr>
        <p:blipFill>
          <a:blip r:embed="rId2" cstate="print"/>
          <a:stretch>
            <a:fillRect/>
          </a:stretch>
        </p:blipFill>
        <p:spPr>
          <a:xfrm>
            <a:off x="2209800" y="2019300"/>
            <a:ext cx="14430374" cy="8034619"/>
          </a:xfrm>
          <a:prstGeom prst="rect">
            <a:avLst/>
          </a:prstGeom>
        </p:spPr>
      </p:pic>
      <p:sp>
        <p:nvSpPr>
          <p:cNvPr id="4" name="object 4"/>
          <p:cNvSpPr txBox="1">
            <a:spLocks noGrp="1"/>
          </p:cNvSpPr>
          <p:nvPr>
            <p:ph type="title"/>
          </p:nvPr>
        </p:nvSpPr>
        <p:spPr>
          <a:xfrm>
            <a:off x="-328613" y="44395"/>
            <a:ext cx="19507200" cy="1551066"/>
          </a:xfrm>
          <a:prstGeom prst="rect">
            <a:avLst/>
          </a:prstGeom>
        </p:spPr>
        <p:txBody>
          <a:bodyPr vert="horz" wrap="square" lIns="0" tIns="12065" rIns="0" bIns="0" rtlCol="0">
            <a:spAutoFit/>
          </a:bodyPr>
          <a:lstStyle/>
          <a:p>
            <a:pPr marL="12700" algn="ctr">
              <a:lnSpc>
                <a:spcPct val="100000"/>
              </a:lnSpc>
              <a:spcBef>
                <a:spcPts val="95"/>
              </a:spcBef>
            </a:pPr>
            <a:r>
              <a:rPr lang="en-US" i="1" spc="530" dirty="0"/>
              <a:t>Architectural Diagram</a:t>
            </a:r>
            <a:endParaRPr i="1" spc="5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78E09F-A9AA-65F7-5F43-6498C358FF28}"/>
              </a:ext>
            </a:extLst>
          </p:cNvPr>
          <p:cNvSpPr txBox="1"/>
          <p:nvPr/>
        </p:nvSpPr>
        <p:spPr>
          <a:xfrm>
            <a:off x="1277157" y="190500"/>
            <a:ext cx="15733686" cy="1631216"/>
          </a:xfrm>
          <a:prstGeom prst="rect">
            <a:avLst/>
          </a:prstGeom>
          <a:noFill/>
        </p:spPr>
        <p:txBody>
          <a:bodyPr wrap="square" rtlCol="0">
            <a:spAutoFit/>
          </a:bodyPr>
          <a:lstStyle/>
          <a:p>
            <a:pPr algn="ctr"/>
            <a:r>
              <a:rPr lang="en-IN" sz="10000" b="1" i="1" spc="530" dirty="0">
                <a:solidFill>
                  <a:schemeClr val="tx2"/>
                </a:solidFill>
                <a:latin typeface="Trebuchet MS" panose="020B0603020202020204" pitchFamily="34" charset="0"/>
              </a:rPr>
              <a:t>Problem Statement</a:t>
            </a:r>
          </a:p>
        </p:txBody>
      </p:sp>
      <p:sp>
        <p:nvSpPr>
          <p:cNvPr id="4" name="TextBox 3">
            <a:extLst>
              <a:ext uri="{FF2B5EF4-FFF2-40B4-BE49-F238E27FC236}">
                <a16:creationId xmlns:a16="http://schemas.microsoft.com/office/drawing/2014/main" id="{73FDFB6F-6736-50D3-2124-57E25D1B9B48}"/>
              </a:ext>
            </a:extLst>
          </p:cNvPr>
          <p:cNvSpPr txBox="1"/>
          <p:nvPr/>
        </p:nvSpPr>
        <p:spPr>
          <a:xfrm>
            <a:off x="1277157" y="1821716"/>
            <a:ext cx="16051724" cy="7848302"/>
          </a:xfrm>
          <a:prstGeom prst="rect">
            <a:avLst/>
          </a:prstGeom>
          <a:noFill/>
        </p:spPr>
        <p:txBody>
          <a:bodyPr wrap="square" rtlCol="0">
            <a:spAutoFit/>
          </a:bodyPr>
          <a:lstStyle/>
          <a:p>
            <a:pPr marL="514350" indent="-514350" algn="just">
              <a:buFont typeface="+mj-lt"/>
              <a:buAutoNum type="arabicPeriod"/>
            </a:pPr>
            <a:r>
              <a:rPr lang="en-US" sz="3600" dirty="0">
                <a:solidFill>
                  <a:schemeClr val="tx2"/>
                </a:solidFill>
                <a:latin typeface="Tahoma" panose="020B0604030504040204" pitchFamily="34" charset="0"/>
                <a:ea typeface="Tahoma" panose="020B0604030504040204" pitchFamily="34" charset="0"/>
                <a:cs typeface="Tahoma" panose="020B0604030504040204" pitchFamily="34" charset="0"/>
              </a:rPr>
              <a:t>Automatic face recognition is a particularly complex task that involves the detection and location of faces in a cluttered background, followed by normalization and recognition. </a:t>
            </a:r>
          </a:p>
          <a:p>
            <a:pPr marL="514350" indent="-514350" algn="just">
              <a:buFont typeface="+mj-lt"/>
              <a:buAutoNum type="arabicPeriod"/>
            </a:pPr>
            <a:r>
              <a:rPr lang="en-US" sz="3600" dirty="0">
                <a:solidFill>
                  <a:schemeClr val="tx2"/>
                </a:solidFill>
                <a:latin typeface="Tahoma" panose="020B0604030504040204" pitchFamily="34" charset="0"/>
                <a:ea typeface="Tahoma" panose="020B0604030504040204" pitchFamily="34" charset="0"/>
                <a:cs typeface="Tahoma" panose="020B0604030504040204" pitchFamily="34" charset="0"/>
              </a:rPr>
              <a:t>The main problem of face recognition is the large variability of the recorded images due to pose, illumination conditions, facial expressions, use of cosmetics, and different hairstyle presence. </a:t>
            </a:r>
          </a:p>
          <a:p>
            <a:pPr marL="514350" indent="-514350" algn="just">
              <a:buFont typeface="+mj-lt"/>
              <a:buAutoNum type="arabicPeriod"/>
            </a:pPr>
            <a:r>
              <a:rPr lang="en-US" sz="3600" dirty="0">
                <a:solidFill>
                  <a:schemeClr val="tx2"/>
                </a:solidFill>
                <a:latin typeface="Tahoma" panose="020B0604030504040204" pitchFamily="34" charset="0"/>
                <a:ea typeface="Tahoma" panose="020B0604030504040204" pitchFamily="34" charset="0"/>
                <a:cs typeface="Tahoma" panose="020B0604030504040204" pitchFamily="34" charset="0"/>
              </a:rPr>
              <a:t>Images of the same individual taken at different times may exhibit more variability due to the aforementioned factors, than images of different individuals due to gender, race, age, and individual variations extra personal variability. </a:t>
            </a:r>
          </a:p>
          <a:p>
            <a:pPr marL="514350" indent="-514350" algn="just">
              <a:buFont typeface="+mj-lt"/>
              <a:buAutoNum type="arabicPeriod"/>
            </a:pPr>
            <a:r>
              <a:rPr lang="en-US" sz="3600" dirty="0">
                <a:solidFill>
                  <a:schemeClr val="tx2"/>
                </a:solidFill>
                <a:latin typeface="Tahoma" panose="020B0604030504040204" pitchFamily="34" charset="0"/>
                <a:ea typeface="Tahoma" panose="020B0604030504040204" pitchFamily="34" charset="0"/>
                <a:cs typeface="Tahoma" panose="020B0604030504040204" pitchFamily="34" charset="0"/>
              </a:rPr>
              <a:t>One way to deal with variations is to include them in the training set images. This is a good practice for variations such as facial expressions, use of cosmetics, and the presence of glasses, but it may not be successful in case of illumination or pose variations.</a:t>
            </a:r>
            <a:endParaRPr lang="en-IN" sz="36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921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78E09F-A9AA-65F7-5F43-6498C358FF28}"/>
              </a:ext>
            </a:extLst>
          </p:cNvPr>
          <p:cNvSpPr txBox="1"/>
          <p:nvPr/>
        </p:nvSpPr>
        <p:spPr>
          <a:xfrm>
            <a:off x="4495800" y="723900"/>
            <a:ext cx="10070024" cy="1631216"/>
          </a:xfrm>
          <a:prstGeom prst="rect">
            <a:avLst/>
          </a:prstGeom>
          <a:noFill/>
        </p:spPr>
        <p:txBody>
          <a:bodyPr wrap="square" rtlCol="0">
            <a:spAutoFit/>
          </a:bodyPr>
          <a:lstStyle/>
          <a:p>
            <a:r>
              <a:rPr lang="en-IN" sz="10000" b="1" i="1" dirty="0">
                <a:solidFill>
                  <a:schemeClr val="tx2"/>
                </a:solidFill>
                <a:latin typeface="Trebuchet MS" panose="020B0603020202020204" pitchFamily="34" charset="0"/>
              </a:rPr>
              <a:t>Implementation</a:t>
            </a:r>
          </a:p>
        </p:txBody>
      </p:sp>
      <p:sp>
        <p:nvSpPr>
          <p:cNvPr id="4" name="TextBox 3">
            <a:extLst>
              <a:ext uri="{FF2B5EF4-FFF2-40B4-BE49-F238E27FC236}">
                <a16:creationId xmlns:a16="http://schemas.microsoft.com/office/drawing/2014/main" id="{73FDFB6F-6736-50D3-2124-57E25D1B9B48}"/>
              </a:ext>
            </a:extLst>
          </p:cNvPr>
          <p:cNvSpPr txBox="1"/>
          <p:nvPr/>
        </p:nvSpPr>
        <p:spPr>
          <a:xfrm>
            <a:off x="1118138" y="2349100"/>
            <a:ext cx="16051724" cy="6113277"/>
          </a:xfrm>
          <a:prstGeom prst="rect">
            <a:avLst/>
          </a:prstGeom>
          <a:noFill/>
        </p:spPr>
        <p:txBody>
          <a:bodyPr wrap="square" rtlCol="0">
            <a:spAutoFit/>
          </a:bodyPr>
          <a:lstStyle/>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The following four steps comprise the facial recognition technology implementation process:</a:t>
            </a:r>
          </a:p>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1) Picture Capture</a:t>
            </a:r>
          </a:p>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2) Photo Editing</a:t>
            </a:r>
          </a:p>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3) Identifying Features Location</a:t>
            </a:r>
          </a:p>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4) Developing Templates</a:t>
            </a:r>
          </a:p>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5) Template Comparison</a:t>
            </a:r>
            <a:endParaRPr lang="en-IN" sz="3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623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1447800" y="477117"/>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Importing Modules</a:t>
            </a:r>
          </a:p>
        </p:txBody>
      </p:sp>
      <p:pic>
        <p:nvPicPr>
          <p:cNvPr id="4" name="Picture 3">
            <a:extLst>
              <a:ext uri="{FF2B5EF4-FFF2-40B4-BE49-F238E27FC236}">
                <a16:creationId xmlns:a16="http://schemas.microsoft.com/office/drawing/2014/main" id="{753E7482-F3A7-6C96-C2F4-CD93A8B5A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14500"/>
            <a:ext cx="12039600" cy="7726697"/>
          </a:xfrm>
          <a:prstGeom prst="rect">
            <a:avLst/>
          </a:prstGeom>
        </p:spPr>
      </p:pic>
    </p:spTree>
    <p:extLst>
      <p:ext uri="{BB962C8B-B14F-4D97-AF65-F5344CB8AC3E}">
        <p14:creationId xmlns:p14="http://schemas.microsoft.com/office/powerpoint/2010/main" val="55224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1447800" y="477117"/>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Splitting the Data</a:t>
            </a:r>
          </a:p>
        </p:txBody>
      </p:sp>
      <p:pic>
        <p:nvPicPr>
          <p:cNvPr id="5" name="Picture 4">
            <a:extLst>
              <a:ext uri="{FF2B5EF4-FFF2-40B4-BE49-F238E27FC236}">
                <a16:creationId xmlns:a16="http://schemas.microsoft.com/office/drawing/2014/main" id="{AE1DB2D1-5B8B-55A3-7123-3C4A1F68A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322" y="1768499"/>
            <a:ext cx="14155681" cy="7558913"/>
          </a:xfrm>
          <a:prstGeom prst="rect">
            <a:avLst/>
          </a:prstGeom>
        </p:spPr>
      </p:pic>
    </p:spTree>
    <p:extLst>
      <p:ext uri="{BB962C8B-B14F-4D97-AF65-F5344CB8AC3E}">
        <p14:creationId xmlns:p14="http://schemas.microsoft.com/office/powerpoint/2010/main" val="367520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977039" y="-103029"/>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Model Building</a:t>
            </a:r>
          </a:p>
        </p:txBody>
      </p:sp>
      <p:pic>
        <p:nvPicPr>
          <p:cNvPr id="5" name="Picture 4">
            <a:extLst>
              <a:ext uri="{FF2B5EF4-FFF2-40B4-BE49-F238E27FC236}">
                <a16:creationId xmlns:a16="http://schemas.microsoft.com/office/drawing/2014/main" id="{9D1BDBC6-B9A8-E297-B098-D120DC5A1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97300"/>
            <a:ext cx="13918193" cy="8915400"/>
          </a:xfrm>
          <a:prstGeom prst="rect">
            <a:avLst/>
          </a:prstGeom>
        </p:spPr>
      </p:pic>
    </p:spTree>
    <p:extLst>
      <p:ext uri="{BB962C8B-B14F-4D97-AF65-F5344CB8AC3E}">
        <p14:creationId xmlns:p14="http://schemas.microsoft.com/office/powerpoint/2010/main" val="159709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8D8DA4-C836-56E3-6477-46A6F998F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238500"/>
            <a:ext cx="16535400" cy="5960435"/>
          </a:xfrm>
          <a:prstGeom prst="rect">
            <a:avLst/>
          </a:prstGeom>
        </p:spPr>
      </p:pic>
      <p:sp>
        <p:nvSpPr>
          <p:cNvPr id="6" name="TextBox 5">
            <a:extLst>
              <a:ext uri="{FF2B5EF4-FFF2-40B4-BE49-F238E27FC236}">
                <a16:creationId xmlns:a16="http://schemas.microsoft.com/office/drawing/2014/main" id="{533940A2-871E-9A0C-C32D-6BA7E2BD8BCC}"/>
              </a:ext>
            </a:extLst>
          </p:cNvPr>
          <p:cNvSpPr txBox="1"/>
          <p:nvPr/>
        </p:nvSpPr>
        <p:spPr>
          <a:xfrm>
            <a:off x="1752600" y="876300"/>
            <a:ext cx="7391400" cy="1107996"/>
          </a:xfrm>
          <a:prstGeom prst="rect">
            <a:avLst/>
          </a:prstGeom>
          <a:noFill/>
        </p:spPr>
        <p:txBody>
          <a:bodyPr wrap="square" rtlCol="0">
            <a:spAutoFit/>
          </a:bodyPr>
          <a:lstStyle/>
          <a:p>
            <a:r>
              <a:rPr lang="en-IN" sz="6600" b="1" i="1" dirty="0">
                <a:solidFill>
                  <a:schemeClr val="tx2"/>
                </a:solidFill>
                <a:latin typeface="Trebuchet MS" panose="020B0603020202020204" pitchFamily="34" charset="0"/>
              </a:rPr>
              <a:t>Layers Of CNN</a:t>
            </a:r>
          </a:p>
        </p:txBody>
      </p:sp>
    </p:spTree>
    <p:extLst>
      <p:ext uri="{BB962C8B-B14F-4D97-AF65-F5344CB8AC3E}">
        <p14:creationId xmlns:p14="http://schemas.microsoft.com/office/powerpoint/2010/main" val="303727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762000" y="0"/>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Fitting/Training the Model</a:t>
            </a:r>
          </a:p>
        </p:txBody>
      </p:sp>
      <p:pic>
        <p:nvPicPr>
          <p:cNvPr id="4" name="Picture 3">
            <a:extLst>
              <a:ext uri="{FF2B5EF4-FFF2-40B4-BE49-F238E27FC236}">
                <a16:creationId xmlns:a16="http://schemas.microsoft.com/office/drawing/2014/main" id="{176C6BD2-0905-214D-7877-865C9B05A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9" y="1409700"/>
            <a:ext cx="9101271" cy="8001000"/>
          </a:xfrm>
          <a:prstGeom prst="rect">
            <a:avLst/>
          </a:prstGeom>
        </p:spPr>
      </p:pic>
      <p:pic>
        <p:nvPicPr>
          <p:cNvPr id="9" name="Picture 8">
            <a:extLst>
              <a:ext uri="{FF2B5EF4-FFF2-40B4-BE49-F238E27FC236}">
                <a16:creationId xmlns:a16="http://schemas.microsoft.com/office/drawing/2014/main" id="{069A0C86-74EF-3634-3165-90431065D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9970" y="5141562"/>
            <a:ext cx="7777030" cy="4269137"/>
          </a:xfrm>
          <a:prstGeom prst="rect">
            <a:avLst/>
          </a:prstGeom>
        </p:spPr>
      </p:pic>
    </p:spTree>
    <p:extLst>
      <p:ext uri="{BB962C8B-B14F-4D97-AF65-F5344CB8AC3E}">
        <p14:creationId xmlns:p14="http://schemas.microsoft.com/office/powerpoint/2010/main" val="96176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838200" y="0"/>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Graph Plotting</a:t>
            </a:r>
          </a:p>
        </p:txBody>
      </p:sp>
      <p:pic>
        <p:nvPicPr>
          <p:cNvPr id="7" name="Picture 6">
            <a:extLst>
              <a:ext uri="{FF2B5EF4-FFF2-40B4-BE49-F238E27FC236}">
                <a16:creationId xmlns:a16="http://schemas.microsoft.com/office/drawing/2014/main" id="{526E1E48-FC02-0473-D377-632D04A63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00329"/>
            <a:ext cx="14478000" cy="8281038"/>
          </a:xfrm>
          <a:prstGeom prst="rect">
            <a:avLst/>
          </a:prstGeom>
        </p:spPr>
      </p:pic>
    </p:spTree>
    <p:extLst>
      <p:ext uri="{BB962C8B-B14F-4D97-AF65-F5344CB8AC3E}">
        <p14:creationId xmlns:p14="http://schemas.microsoft.com/office/powerpoint/2010/main" val="193474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7256125" cy="10273030"/>
            <a:chOff x="0" y="0"/>
            <a:chExt cx="17256125" cy="10273030"/>
          </a:xfrm>
        </p:grpSpPr>
        <p:sp>
          <p:nvSpPr>
            <p:cNvPr id="3" name="object 3"/>
            <p:cNvSpPr/>
            <p:nvPr/>
          </p:nvSpPr>
          <p:spPr>
            <a:xfrm>
              <a:off x="12350398" y="234600"/>
              <a:ext cx="4905375" cy="4902200"/>
            </a:xfrm>
            <a:custGeom>
              <a:avLst/>
              <a:gdLst/>
              <a:ahLst/>
              <a:cxnLst/>
              <a:rect l="l" t="t" r="r" b="b"/>
              <a:pathLst>
                <a:path w="4905375" h="4902200">
                  <a:moveTo>
                    <a:pt x="2738231" y="12700"/>
                  </a:moveTo>
                  <a:lnTo>
                    <a:pt x="2166962" y="12700"/>
                  </a:lnTo>
                  <a:lnTo>
                    <a:pt x="2213966" y="0"/>
                  </a:lnTo>
                  <a:lnTo>
                    <a:pt x="2691253" y="0"/>
                  </a:lnTo>
                  <a:lnTo>
                    <a:pt x="2738231" y="12700"/>
                  </a:lnTo>
                  <a:close/>
                </a:path>
                <a:path w="4905375" h="4902200">
                  <a:moveTo>
                    <a:pt x="2831382" y="25400"/>
                  </a:moveTo>
                  <a:lnTo>
                    <a:pt x="2073762" y="25400"/>
                  </a:lnTo>
                  <a:lnTo>
                    <a:pt x="2120225" y="12700"/>
                  </a:lnTo>
                  <a:lnTo>
                    <a:pt x="2784943" y="12700"/>
                  </a:lnTo>
                  <a:lnTo>
                    <a:pt x="2831382" y="25400"/>
                  </a:lnTo>
                  <a:close/>
                </a:path>
                <a:path w="4905375" h="4902200">
                  <a:moveTo>
                    <a:pt x="3014228" y="63500"/>
                  </a:moveTo>
                  <a:lnTo>
                    <a:pt x="1890837" y="63500"/>
                  </a:lnTo>
                  <a:lnTo>
                    <a:pt x="2027584" y="25400"/>
                  </a:lnTo>
                  <a:lnTo>
                    <a:pt x="2877539" y="25400"/>
                  </a:lnTo>
                  <a:lnTo>
                    <a:pt x="3014228" y="63500"/>
                  </a:lnTo>
                  <a:close/>
                </a:path>
                <a:path w="4905375" h="4902200">
                  <a:moveTo>
                    <a:pt x="3014228" y="4838700"/>
                  </a:moveTo>
                  <a:lnTo>
                    <a:pt x="1890837" y="4838700"/>
                  </a:lnTo>
                  <a:lnTo>
                    <a:pt x="1669402" y="4775200"/>
                  </a:lnTo>
                  <a:lnTo>
                    <a:pt x="1626163" y="4749800"/>
                  </a:lnTo>
                  <a:lnTo>
                    <a:pt x="1498699" y="4711700"/>
                  </a:lnTo>
                  <a:lnTo>
                    <a:pt x="1456990" y="4686300"/>
                  </a:lnTo>
                  <a:lnTo>
                    <a:pt x="1415685" y="4673600"/>
                  </a:lnTo>
                  <a:lnTo>
                    <a:pt x="1334320" y="4622800"/>
                  </a:lnTo>
                  <a:lnTo>
                    <a:pt x="1294277" y="4610100"/>
                  </a:lnTo>
                  <a:lnTo>
                    <a:pt x="1215515" y="4559300"/>
                  </a:lnTo>
                  <a:lnTo>
                    <a:pt x="1176813" y="4546600"/>
                  </a:lnTo>
                  <a:lnTo>
                    <a:pt x="1138574" y="4521200"/>
                  </a:lnTo>
                  <a:lnTo>
                    <a:pt x="1063522" y="4470400"/>
                  </a:lnTo>
                  <a:lnTo>
                    <a:pt x="990428" y="4419600"/>
                  </a:lnTo>
                  <a:lnTo>
                    <a:pt x="954637" y="4381500"/>
                  </a:lnTo>
                  <a:lnTo>
                    <a:pt x="919361" y="4356100"/>
                  </a:lnTo>
                  <a:lnTo>
                    <a:pt x="884609" y="4330700"/>
                  </a:lnTo>
                  <a:lnTo>
                    <a:pt x="850389" y="4305300"/>
                  </a:lnTo>
                  <a:lnTo>
                    <a:pt x="816710" y="4267200"/>
                  </a:lnTo>
                  <a:lnTo>
                    <a:pt x="783581" y="4241800"/>
                  </a:lnTo>
                  <a:lnTo>
                    <a:pt x="751010" y="4216400"/>
                  </a:lnTo>
                  <a:lnTo>
                    <a:pt x="719005" y="4178300"/>
                  </a:lnTo>
                  <a:lnTo>
                    <a:pt x="687575" y="4152900"/>
                  </a:lnTo>
                  <a:lnTo>
                    <a:pt x="656730" y="4114800"/>
                  </a:lnTo>
                  <a:lnTo>
                    <a:pt x="626476" y="4076700"/>
                  </a:lnTo>
                  <a:lnTo>
                    <a:pt x="596824" y="4051300"/>
                  </a:lnTo>
                  <a:lnTo>
                    <a:pt x="567781" y="4013200"/>
                  </a:lnTo>
                  <a:lnTo>
                    <a:pt x="539356" y="3975100"/>
                  </a:lnTo>
                  <a:lnTo>
                    <a:pt x="511558" y="3949700"/>
                  </a:lnTo>
                  <a:lnTo>
                    <a:pt x="484395" y="3911600"/>
                  </a:lnTo>
                  <a:lnTo>
                    <a:pt x="457876" y="3873500"/>
                  </a:lnTo>
                  <a:lnTo>
                    <a:pt x="432009" y="3835400"/>
                  </a:lnTo>
                  <a:lnTo>
                    <a:pt x="406803" y="3797300"/>
                  </a:lnTo>
                  <a:lnTo>
                    <a:pt x="382267" y="3759200"/>
                  </a:lnTo>
                  <a:lnTo>
                    <a:pt x="358408" y="3721100"/>
                  </a:lnTo>
                  <a:lnTo>
                    <a:pt x="335236" y="3683000"/>
                  </a:lnTo>
                  <a:lnTo>
                    <a:pt x="312760" y="3644900"/>
                  </a:lnTo>
                  <a:lnTo>
                    <a:pt x="290987" y="3606800"/>
                  </a:lnTo>
                  <a:lnTo>
                    <a:pt x="269927" y="3568700"/>
                  </a:lnTo>
                  <a:lnTo>
                    <a:pt x="249587" y="3517900"/>
                  </a:lnTo>
                  <a:lnTo>
                    <a:pt x="229977" y="3479800"/>
                  </a:lnTo>
                  <a:lnTo>
                    <a:pt x="211105" y="3441700"/>
                  </a:lnTo>
                  <a:lnTo>
                    <a:pt x="192980" y="3403600"/>
                  </a:lnTo>
                  <a:lnTo>
                    <a:pt x="175610" y="3352800"/>
                  </a:lnTo>
                  <a:lnTo>
                    <a:pt x="159004" y="3314700"/>
                  </a:lnTo>
                  <a:lnTo>
                    <a:pt x="143170" y="3276600"/>
                  </a:lnTo>
                  <a:lnTo>
                    <a:pt x="128117" y="3225800"/>
                  </a:lnTo>
                  <a:lnTo>
                    <a:pt x="113853" y="3187700"/>
                  </a:lnTo>
                  <a:lnTo>
                    <a:pt x="100387" y="3136900"/>
                  </a:lnTo>
                  <a:lnTo>
                    <a:pt x="87728" y="3098800"/>
                  </a:lnTo>
                  <a:lnTo>
                    <a:pt x="75885" y="3048000"/>
                  </a:lnTo>
                  <a:lnTo>
                    <a:pt x="64865" y="3009900"/>
                  </a:lnTo>
                  <a:lnTo>
                    <a:pt x="54677" y="2959100"/>
                  </a:lnTo>
                  <a:lnTo>
                    <a:pt x="45331" y="2921000"/>
                  </a:lnTo>
                  <a:lnTo>
                    <a:pt x="36833" y="2870200"/>
                  </a:lnTo>
                  <a:lnTo>
                    <a:pt x="29194" y="2819400"/>
                  </a:lnTo>
                  <a:lnTo>
                    <a:pt x="22422" y="2781300"/>
                  </a:lnTo>
                  <a:lnTo>
                    <a:pt x="16524" y="2730500"/>
                  </a:lnTo>
                  <a:lnTo>
                    <a:pt x="11511" y="2679700"/>
                  </a:lnTo>
                  <a:lnTo>
                    <a:pt x="7390" y="2641600"/>
                  </a:lnTo>
                  <a:lnTo>
                    <a:pt x="4169" y="2590800"/>
                  </a:lnTo>
                  <a:lnTo>
                    <a:pt x="1858" y="2540000"/>
                  </a:lnTo>
                  <a:lnTo>
                    <a:pt x="466" y="2489200"/>
                  </a:lnTo>
                  <a:lnTo>
                    <a:pt x="0" y="2451100"/>
                  </a:lnTo>
                  <a:lnTo>
                    <a:pt x="466" y="2400300"/>
                  </a:lnTo>
                  <a:lnTo>
                    <a:pt x="1858" y="2349500"/>
                  </a:lnTo>
                  <a:lnTo>
                    <a:pt x="4169" y="2298700"/>
                  </a:lnTo>
                  <a:lnTo>
                    <a:pt x="7390" y="2260600"/>
                  </a:lnTo>
                  <a:lnTo>
                    <a:pt x="11511" y="2209800"/>
                  </a:lnTo>
                  <a:lnTo>
                    <a:pt x="16524" y="2159000"/>
                  </a:lnTo>
                  <a:lnTo>
                    <a:pt x="22422" y="2108200"/>
                  </a:lnTo>
                  <a:lnTo>
                    <a:pt x="29194" y="2070100"/>
                  </a:lnTo>
                  <a:lnTo>
                    <a:pt x="36833" y="2019300"/>
                  </a:lnTo>
                  <a:lnTo>
                    <a:pt x="45331" y="1981200"/>
                  </a:lnTo>
                  <a:lnTo>
                    <a:pt x="54677" y="1930400"/>
                  </a:lnTo>
                  <a:lnTo>
                    <a:pt x="64865" y="1879600"/>
                  </a:lnTo>
                  <a:lnTo>
                    <a:pt x="75885" y="1841500"/>
                  </a:lnTo>
                  <a:lnTo>
                    <a:pt x="87728" y="1790700"/>
                  </a:lnTo>
                  <a:lnTo>
                    <a:pt x="100387" y="1752600"/>
                  </a:lnTo>
                  <a:lnTo>
                    <a:pt x="113853" y="1701800"/>
                  </a:lnTo>
                  <a:lnTo>
                    <a:pt x="128117" y="1663700"/>
                  </a:lnTo>
                  <a:lnTo>
                    <a:pt x="143170" y="1625600"/>
                  </a:lnTo>
                  <a:lnTo>
                    <a:pt x="159004" y="1574800"/>
                  </a:lnTo>
                  <a:lnTo>
                    <a:pt x="175610" y="1536700"/>
                  </a:lnTo>
                  <a:lnTo>
                    <a:pt x="192980" y="1498600"/>
                  </a:lnTo>
                  <a:lnTo>
                    <a:pt x="211105" y="1447800"/>
                  </a:lnTo>
                  <a:lnTo>
                    <a:pt x="229977" y="1409700"/>
                  </a:lnTo>
                  <a:lnTo>
                    <a:pt x="249587" y="1371600"/>
                  </a:lnTo>
                  <a:lnTo>
                    <a:pt x="269927" y="1333500"/>
                  </a:lnTo>
                  <a:lnTo>
                    <a:pt x="290987" y="1282700"/>
                  </a:lnTo>
                  <a:lnTo>
                    <a:pt x="312760" y="1244600"/>
                  </a:lnTo>
                  <a:lnTo>
                    <a:pt x="335236" y="1206500"/>
                  </a:lnTo>
                  <a:lnTo>
                    <a:pt x="358408" y="1168400"/>
                  </a:lnTo>
                  <a:lnTo>
                    <a:pt x="382267" y="1130300"/>
                  </a:lnTo>
                  <a:lnTo>
                    <a:pt x="406803" y="1092200"/>
                  </a:lnTo>
                  <a:lnTo>
                    <a:pt x="432009" y="1054100"/>
                  </a:lnTo>
                  <a:lnTo>
                    <a:pt x="457876" y="1016000"/>
                  </a:lnTo>
                  <a:lnTo>
                    <a:pt x="484395" y="990600"/>
                  </a:lnTo>
                  <a:lnTo>
                    <a:pt x="511558" y="952500"/>
                  </a:lnTo>
                  <a:lnTo>
                    <a:pt x="539356" y="914400"/>
                  </a:lnTo>
                  <a:lnTo>
                    <a:pt x="567781" y="876300"/>
                  </a:lnTo>
                  <a:lnTo>
                    <a:pt x="596824" y="838200"/>
                  </a:lnTo>
                  <a:lnTo>
                    <a:pt x="626476" y="812800"/>
                  </a:lnTo>
                  <a:lnTo>
                    <a:pt x="656730" y="774700"/>
                  </a:lnTo>
                  <a:lnTo>
                    <a:pt x="687575" y="749300"/>
                  </a:lnTo>
                  <a:lnTo>
                    <a:pt x="719005" y="711200"/>
                  </a:lnTo>
                  <a:lnTo>
                    <a:pt x="751010" y="685800"/>
                  </a:lnTo>
                  <a:lnTo>
                    <a:pt x="783581" y="647700"/>
                  </a:lnTo>
                  <a:lnTo>
                    <a:pt x="816710" y="622300"/>
                  </a:lnTo>
                  <a:lnTo>
                    <a:pt x="850389" y="596900"/>
                  </a:lnTo>
                  <a:lnTo>
                    <a:pt x="884609" y="558800"/>
                  </a:lnTo>
                  <a:lnTo>
                    <a:pt x="919361" y="533400"/>
                  </a:lnTo>
                  <a:lnTo>
                    <a:pt x="954637" y="508000"/>
                  </a:lnTo>
                  <a:lnTo>
                    <a:pt x="990428" y="482600"/>
                  </a:lnTo>
                  <a:lnTo>
                    <a:pt x="1063522" y="431800"/>
                  </a:lnTo>
                  <a:lnTo>
                    <a:pt x="1138574" y="381000"/>
                  </a:lnTo>
                  <a:lnTo>
                    <a:pt x="1215515" y="330200"/>
                  </a:lnTo>
                  <a:lnTo>
                    <a:pt x="1294277" y="279400"/>
                  </a:lnTo>
                  <a:lnTo>
                    <a:pt x="1334320" y="266700"/>
                  </a:lnTo>
                  <a:lnTo>
                    <a:pt x="1374792" y="241300"/>
                  </a:lnTo>
                  <a:lnTo>
                    <a:pt x="1415685" y="228600"/>
                  </a:lnTo>
                  <a:lnTo>
                    <a:pt x="1456990" y="203200"/>
                  </a:lnTo>
                  <a:lnTo>
                    <a:pt x="1498699" y="190500"/>
                  </a:lnTo>
                  <a:lnTo>
                    <a:pt x="1540803" y="165100"/>
                  </a:lnTo>
                  <a:lnTo>
                    <a:pt x="1669402" y="127000"/>
                  </a:lnTo>
                  <a:lnTo>
                    <a:pt x="1713001" y="101600"/>
                  </a:lnTo>
                  <a:lnTo>
                    <a:pt x="1845880" y="63500"/>
                  </a:lnTo>
                  <a:lnTo>
                    <a:pt x="3059169" y="63500"/>
                  </a:lnTo>
                  <a:lnTo>
                    <a:pt x="3192005" y="101600"/>
                  </a:lnTo>
                  <a:lnTo>
                    <a:pt x="3235593" y="127000"/>
                  </a:lnTo>
                  <a:lnTo>
                    <a:pt x="3364164" y="165100"/>
                  </a:lnTo>
                  <a:lnTo>
                    <a:pt x="3406261" y="190500"/>
                  </a:lnTo>
                  <a:lnTo>
                    <a:pt x="2260350" y="190500"/>
                  </a:lnTo>
                  <a:lnTo>
                    <a:pt x="2212931" y="203200"/>
                  </a:lnTo>
                  <a:lnTo>
                    <a:pt x="2118963" y="203200"/>
                  </a:lnTo>
                  <a:lnTo>
                    <a:pt x="2026224" y="228600"/>
                  </a:lnTo>
                  <a:lnTo>
                    <a:pt x="1980341" y="228600"/>
                  </a:lnTo>
                  <a:lnTo>
                    <a:pt x="1712503" y="304800"/>
                  </a:lnTo>
                  <a:lnTo>
                    <a:pt x="1669203" y="330200"/>
                  </a:lnTo>
                  <a:lnTo>
                    <a:pt x="1583842" y="355600"/>
                  </a:lnTo>
                  <a:lnTo>
                    <a:pt x="1541802" y="381000"/>
                  </a:lnTo>
                  <a:lnTo>
                    <a:pt x="1500203" y="393700"/>
                  </a:lnTo>
                  <a:lnTo>
                    <a:pt x="1459055" y="419100"/>
                  </a:lnTo>
                  <a:lnTo>
                    <a:pt x="1418369" y="431800"/>
                  </a:lnTo>
                  <a:lnTo>
                    <a:pt x="1338421" y="482600"/>
                  </a:lnTo>
                  <a:lnTo>
                    <a:pt x="1299181" y="508000"/>
                  </a:lnTo>
                  <a:lnTo>
                    <a:pt x="1260442" y="520700"/>
                  </a:lnTo>
                  <a:lnTo>
                    <a:pt x="1184515" y="571500"/>
                  </a:lnTo>
                  <a:lnTo>
                    <a:pt x="1147346" y="596900"/>
                  </a:lnTo>
                  <a:lnTo>
                    <a:pt x="1110720" y="622300"/>
                  </a:lnTo>
                  <a:lnTo>
                    <a:pt x="1074648" y="660400"/>
                  </a:lnTo>
                  <a:lnTo>
                    <a:pt x="1039141" y="685800"/>
                  </a:lnTo>
                  <a:lnTo>
                    <a:pt x="1004208" y="711200"/>
                  </a:lnTo>
                  <a:lnTo>
                    <a:pt x="969860" y="736600"/>
                  </a:lnTo>
                  <a:lnTo>
                    <a:pt x="936106" y="774700"/>
                  </a:lnTo>
                  <a:lnTo>
                    <a:pt x="902958" y="800100"/>
                  </a:lnTo>
                  <a:lnTo>
                    <a:pt x="870425" y="838200"/>
                  </a:lnTo>
                  <a:lnTo>
                    <a:pt x="838519" y="863600"/>
                  </a:lnTo>
                  <a:lnTo>
                    <a:pt x="807248" y="901700"/>
                  </a:lnTo>
                  <a:lnTo>
                    <a:pt x="776624" y="927100"/>
                  </a:lnTo>
                  <a:lnTo>
                    <a:pt x="746656" y="965200"/>
                  </a:lnTo>
                  <a:lnTo>
                    <a:pt x="717355" y="1003300"/>
                  </a:lnTo>
                  <a:lnTo>
                    <a:pt x="688731" y="1028700"/>
                  </a:lnTo>
                  <a:lnTo>
                    <a:pt x="660795" y="1066800"/>
                  </a:lnTo>
                  <a:lnTo>
                    <a:pt x="633557" y="1104900"/>
                  </a:lnTo>
                  <a:lnTo>
                    <a:pt x="607026" y="1143000"/>
                  </a:lnTo>
                  <a:lnTo>
                    <a:pt x="581214" y="1181100"/>
                  </a:lnTo>
                  <a:lnTo>
                    <a:pt x="556130" y="1219200"/>
                  </a:lnTo>
                  <a:lnTo>
                    <a:pt x="531786" y="1257300"/>
                  </a:lnTo>
                  <a:lnTo>
                    <a:pt x="508190" y="1295400"/>
                  </a:lnTo>
                  <a:lnTo>
                    <a:pt x="485354" y="1333500"/>
                  </a:lnTo>
                  <a:lnTo>
                    <a:pt x="463287" y="1371600"/>
                  </a:lnTo>
                  <a:lnTo>
                    <a:pt x="442001" y="1409700"/>
                  </a:lnTo>
                  <a:lnTo>
                    <a:pt x="421504" y="1447800"/>
                  </a:lnTo>
                  <a:lnTo>
                    <a:pt x="401808" y="1498600"/>
                  </a:lnTo>
                  <a:lnTo>
                    <a:pt x="382923" y="1536700"/>
                  </a:lnTo>
                  <a:lnTo>
                    <a:pt x="364859" y="1574800"/>
                  </a:lnTo>
                  <a:lnTo>
                    <a:pt x="347626" y="1625600"/>
                  </a:lnTo>
                  <a:lnTo>
                    <a:pt x="331235" y="1663700"/>
                  </a:lnTo>
                  <a:lnTo>
                    <a:pt x="315696" y="1701800"/>
                  </a:lnTo>
                  <a:lnTo>
                    <a:pt x="301019" y="1752600"/>
                  </a:lnTo>
                  <a:lnTo>
                    <a:pt x="287214" y="1790700"/>
                  </a:lnTo>
                  <a:lnTo>
                    <a:pt x="274292" y="1841500"/>
                  </a:lnTo>
                  <a:lnTo>
                    <a:pt x="262263" y="1879600"/>
                  </a:lnTo>
                  <a:lnTo>
                    <a:pt x="251138" y="1930400"/>
                  </a:lnTo>
                  <a:lnTo>
                    <a:pt x="240925" y="1968500"/>
                  </a:lnTo>
                  <a:lnTo>
                    <a:pt x="231637" y="2019300"/>
                  </a:lnTo>
                  <a:lnTo>
                    <a:pt x="223283" y="2070100"/>
                  </a:lnTo>
                  <a:lnTo>
                    <a:pt x="215873" y="2108200"/>
                  </a:lnTo>
                  <a:lnTo>
                    <a:pt x="209418" y="2159000"/>
                  </a:lnTo>
                  <a:lnTo>
                    <a:pt x="203927" y="2209800"/>
                  </a:lnTo>
                  <a:lnTo>
                    <a:pt x="199412" y="2247900"/>
                  </a:lnTo>
                  <a:lnTo>
                    <a:pt x="195882" y="2298700"/>
                  </a:lnTo>
                  <a:lnTo>
                    <a:pt x="193349" y="2349500"/>
                  </a:lnTo>
                  <a:lnTo>
                    <a:pt x="191821" y="2400300"/>
                  </a:lnTo>
                  <a:lnTo>
                    <a:pt x="191309" y="2451100"/>
                  </a:lnTo>
                  <a:lnTo>
                    <a:pt x="191821" y="2489200"/>
                  </a:lnTo>
                  <a:lnTo>
                    <a:pt x="193349" y="2540000"/>
                  </a:lnTo>
                  <a:lnTo>
                    <a:pt x="195882" y="2590800"/>
                  </a:lnTo>
                  <a:lnTo>
                    <a:pt x="199412" y="2641600"/>
                  </a:lnTo>
                  <a:lnTo>
                    <a:pt x="203927" y="2692400"/>
                  </a:lnTo>
                  <a:lnTo>
                    <a:pt x="209418" y="2730500"/>
                  </a:lnTo>
                  <a:lnTo>
                    <a:pt x="215873" y="2781300"/>
                  </a:lnTo>
                  <a:lnTo>
                    <a:pt x="223283" y="2832100"/>
                  </a:lnTo>
                  <a:lnTo>
                    <a:pt x="231637" y="2870200"/>
                  </a:lnTo>
                  <a:lnTo>
                    <a:pt x="240925" y="2921000"/>
                  </a:lnTo>
                  <a:lnTo>
                    <a:pt x="251138" y="2959100"/>
                  </a:lnTo>
                  <a:lnTo>
                    <a:pt x="262263" y="3009900"/>
                  </a:lnTo>
                  <a:lnTo>
                    <a:pt x="274292" y="3048000"/>
                  </a:lnTo>
                  <a:lnTo>
                    <a:pt x="287214" y="3098800"/>
                  </a:lnTo>
                  <a:lnTo>
                    <a:pt x="301019" y="3136900"/>
                  </a:lnTo>
                  <a:lnTo>
                    <a:pt x="315696" y="3187700"/>
                  </a:lnTo>
                  <a:lnTo>
                    <a:pt x="331235" y="3225800"/>
                  </a:lnTo>
                  <a:lnTo>
                    <a:pt x="347626" y="3276600"/>
                  </a:lnTo>
                  <a:lnTo>
                    <a:pt x="364859" y="3314700"/>
                  </a:lnTo>
                  <a:lnTo>
                    <a:pt x="382923" y="3352800"/>
                  </a:lnTo>
                  <a:lnTo>
                    <a:pt x="401808" y="3403600"/>
                  </a:lnTo>
                  <a:lnTo>
                    <a:pt x="421504" y="3441700"/>
                  </a:lnTo>
                  <a:lnTo>
                    <a:pt x="442001" y="3479800"/>
                  </a:lnTo>
                  <a:lnTo>
                    <a:pt x="463287" y="3517900"/>
                  </a:lnTo>
                  <a:lnTo>
                    <a:pt x="485354" y="3556000"/>
                  </a:lnTo>
                  <a:lnTo>
                    <a:pt x="508190" y="3594100"/>
                  </a:lnTo>
                  <a:lnTo>
                    <a:pt x="531786" y="3644900"/>
                  </a:lnTo>
                  <a:lnTo>
                    <a:pt x="556130" y="3683000"/>
                  </a:lnTo>
                  <a:lnTo>
                    <a:pt x="581214" y="3708400"/>
                  </a:lnTo>
                  <a:lnTo>
                    <a:pt x="607026" y="3746500"/>
                  </a:lnTo>
                  <a:lnTo>
                    <a:pt x="633557" y="3784600"/>
                  </a:lnTo>
                  <a:lnTo>
                    <a:pt x="660795" y="3822700"/>
                  </a:lnTo>
                  <a:lnTo>
                    <a:pt x="688731" y="3860800"/>
                  </a:lnTo>
                  <a:lnTo>
                    <a:pt x="717355" y="3898900"/>
                  </a:lnTo>
                  <a:lnTo>
                    <a:pt x="746656" y="3924300"/>
                  </a:lnTo>
                  <a:lnTo>
                    <a:pt x="776624" y="3962400"/>
                  </a:lnTo>
                  <a:lnTo>
                    <a:pt x="807248" y="4000500"/>
                  </a:lnTo>
                  <a:lnTo>
                    <a:pt x="838519" y="4025900"/>
                  </a:lnTo>
                  <a:lnTo>
                    <a:pt x="870425" y="4064000"/>
                  </a:lnTo>
                  <a:lnTo>
                    <a:pt x="902958" y="4089400"/>
                  </a:lnTo>
                  <a:lnTo>
                    <a:pt x="936106" y="4127500"/>
                  </a:lnTo>
                  <a:lnTo>
                    <a:pt x="969860" y="4152900"/>
                  </a:lnTo>
                  <a:lnTo>
                    <a:pt x="1004208" y="4178300"/>
                  </a:lnTo>
                  <a:lnTo>
                    <a:pt x="1039141" y="4216400"/>
                  </a:lnTo>
                  <a:lnTo>
                    <a:pt x="1074648" y="4241800"/>
                  </a:lnTo>
                  <a:lnTo>
                    <a:pt x="1110720" y="4267200"/>
                  </a:lnTo>
                  <a:lnTo>
                    <a:pt x="1147346" y="4292600"/>
                  </a:lnTo>
                  <a:lnTo>
                    <a:pt x="1222217" y="4343400"/>
                  </a:lnTo>
                  <a:lnTo>
                    <a:pt x="1299181" y="4394200"/>
                  </a:lnTo>
                  <a:lnTo>
                    <a:pt x="1338421" y="4419600"/>
                  </a:lnTo>
                  <a:lnTo>
                    <a:pt x="1378154" y="4432300"/>
                  </a:lnTo>
                  <a:lnTo>
                    <a:pt x="1459055" y="4483100"/>
                  </a:lnTo>
                  <a:lnTo>
                    <a:pt x="1500203" y="4495800"/>
                  </a:lnTo>
                  <a:lnTo>
                    <a:pt x="1541802" y="4521200"/>
                  </a:lnTo>
                  <a:lnTo>
                    <a:pt x="1626312" y="4546600"/>
                  </a:lnTo>
                  <a:lnTo>
                    <a:pt x="1669203" y="4572000"/>
                  </a:lnTo>
                  <a:lnTo>
                    <a:pt x="2026224" y="4673600"/>
                  </a:lnTo>
                  <a:lnTo>
                    <a:pt x="2072435" y="4673600"/>
                  </a:lnTo>
                  <a:lnTo>
                    <a:pt x="2118963" y="4686300"/>
                  </a:lnTo>
                  <a:lnTo>
                    <a:pt x="2165798" y="4686300"/>
                  </a:lnTo>
                  <a:lnTo>
                    <a:pt x="2212931" y="4699000"/>
                  </a:lnTo>
                  <a:lnTo>
                    <a:pt x="2308045" y="4699000"/>
                  </a:lnTo>
                  <a:lnTo>
                    <a:pt x="2356007" y="4711700"/>
                  </a:lnTo>
                  <a:lnTo>
                    <a:pt x="3406261" y="4711700"/>
                  </a:lnTo>
                  <a:lnTo>
                    <a:pt x="3278821" y="4749800"/>
                  </a:lnTo>
                  <a:lnTo>
                    <a:pt x="3235593" y="4775200"/>
                  </a:lnTo>
                  <a:lnTo>
                    <a:pt x="3014228" y="4838700"/>
                  </a:lnTo>
                  <a:close/>
                </a:path>
                <a:path w="4905375" h="4902200">
                  <a:moveTo>
                    <a:pt x="3406261" y="4711700"/>
                  </a:moveTo>
                  <a:lnTo>
                    <a:pt x="2549367" y="4711700"/>
                  </a:lnTo>
                  <a:lnTo>
                    <a:pt x="2597329" y="4699000"/>
                  </a:lnTo>
                  <a:lnTo>
                    <a:pt x="2692443" y="4699000"/>
                  </a:lnTo>
                  <a:lnTo>
                    <a:pt x="2739576" y="4686300"/>
                  </a:lnTo>
                  <a:lnTo>
                    <a:pt x="2786411" y="4686300"/>
                  </a:lnTo>
                  <a:lnTo>
                    <a:pt x="2832939" y="4673600"/>
                  </a:lnTo>
                  <a:lnTo>
                    <a:pt x="2879150" y="4673600"/>
                  </a:lnTo>
                  <a:lnTo>
                    <a:pt x="3236171" y="4572000"/>
                  </a:lnTo>
                  <a:lnTo>
                    <a:pt x="3279062" y="4546600"/>
                  </a:lnTo>
                  <a:lnTo>
                    <a:pt x="3363572" y="4521200"/>
                  </a:lnTo>
                  <a:lnTo>
                    <a:pt x="3405171" y="4495800"/>
                  </a:lnTo>
                  <a:lnTo>
                    <a:pt x="3446319" y="4483100"/>
                  </a:lnTo>
                  <a:lnTo>
                    <a:pt x="3527220" y="4432300"/>
                  </a:lnTo>
                  <a:lnTo>
                    <a:pt x="3566953" y="4419600"/>
                  </a:lnTo>
                  <a:lnTo>
                    <a:pt x="3606193" y="4394200"/>
                  </a:lnTo>
                  <a:lnTo>
                    <a:pt x="3683157" y="4343400"/>
                  </a:lnTo>
                  <a:lnTo>
                    <a:pt x="3758028" y="4292600"/>
                  </a:lnTo>
                  <a:lnTo>
                    <a:pt x="3794654" y="4267200"/>
                  </a:lnTo>
                  <a:lnTo>
                    <a:pt x="3830726" y="4241800"/>
                  </a:lnTo>
                  <a:lnTo>
                    <a:pt x="3866233" y="4216400"/>
                  </a:lnTo>
                  <a:lnTo>
                    <a:pt x="3901166" y="4178300"/>
                  </a:lnTo>
                  <a:lnTo>
                    <a:pt x="3935514" y="4152900"/>
                  </a:lnTo>
                  <a:lnTo>
                    <a:pt x="3969268" y="4127500"/>
                  </a:lnTo>
                  <a:lnTo>
                    <a:pt x="4002416" y="4089400"/>
                  </a:lnTo>
                  <a:lnTo>
                    <a:pt x="4034949" y="4064000"/>
                  </a:lnTo>
                  <a:lnTo>
                    <a:pt x="4066855" y="4025900"/>
                  </a:lnTo>
                  <a:lnTo>
                    <a:pt x="4098126" y="4000500"/>
                  </a:lnTo>
                  <a:lnTo>
                    <a:pt x="4128750" y="3962400"/>
                  </a:lnTo>
                  <a:lnTo>
                    <a:pt x="4158718" y="3924300"/>
                  </a:lnTo>
                  <a:lnTo>
                    <a:pt x="4188019" y="3898900"/>
                  </a:lnTo>
                  <a:lnTo>
                    <a:pt x="4216643" y="3860800"/>
                  </a:lnTo>
                  <a:lnTo>
                    <a:pt x="4244579" y="3822700"/>
                  </a:lnTo>
                  <a:lnTo>
                    <a:pt x="4271817" y="3784600"/>
                  </a:lnTo>
                  <a:lnTo>
                    <a:pt x="4298348" y="3746500"/>
                  </a:lnTo>
                  <a:lnTo>
                    <a:pt x="4324160" y="3708400"/>
                  </a:lnTo>
                  <a:lnTo>
                    <a:pt x="4349244" y="3683000"/>
                  </a:lnTo>
                  <a:lnTo>
                    <a:pt x="4373588" y="3644900"/>
                  </a:lnTo>
                  <a:lnTo>
                    <a:pt x="4397184" y="3594100"/>
                  </a:lnTo>
                  <a:lnTo>
                    <a:pt x="4420020" y="3556000"/>
                  </a:lnTo>
                  <a:lnTo>
                    <a:pt x="4442087" y="3517900"/>
                  </a:lnTo>
                  <a:lnTo>
                    <a:pt x="4463373" y="3479800"/>
                  </a:lnTo>
                  <a:lnTo>
                    <a:pt x="4483870" y="3441700"/>
                  </a:lnTo>
                  <a:lnTo>
                    <a:pt x="4503566" y="3403600"/>
                  </a:lnTo>
                  <a:lnTo>
                    <a:pt x="4522451" y="3352800"/>
                  </a:lnTo>
                  <a:lnTo>
                    <a:pt x="4540515" y="3314700"/>
                  </a:lnTo>
                  <a:lnTo>
                    <a:pt x="4557748" y="3276600"/>
                  </a:lnTo>
                  <a:lnTo>
                    <a:pt x="4574139" y="3225800"/>
                  </a:lnTo>
                  <a:lnTo>
                    <a:pt x="4589678" y="3187700"/>
                  </a:lnTo>
                  <a:lnTo>
                    <a:pt x="4604355" y="3136900"/>
                  </a:lnTo>
                  <a:lnTo>
                    <a:pt x="4618160" y="3098800"/>
                  </a:lnTo>
                  <a:lnTo>
                    <a:pt x="4631082" y="3048000"/>
                  </a:lnTo>
                  <a:lnTo>
                    <a:pt x="4643111" y="3009900"/>
                  </a:lnTo>
                  <a:lnTo>
                    <a:pt x="4654236" y="2959100"/>
                  </a:lnTo>
                  <a:lnTo>
                    <a:pt x="4664449" y="2921000"/>
                  </a:lnTo>
                  <a:lnTo>
                    <a:pt x="4673737" y="2870200"/>
                  </a:lnTo>
                  <a:lnTo>
                    <a:pt x="4682091" y="2832100"/>
                  </a:lnTo>
                  <a:lnTo>
                    <a:pt x="4689501" y="2781300"/>
                  </a:lnTo>
                  <a:lnTo>
                    <a:pt x="4695956" y="2730500"/>
                  </a:lnTo>
                  <a:lnTo>
                    <a:pt x="4701447" y="2692400"/>
                  </a:lnTo>
                  <a:lnTo>
                    <a:pt x="4705962" y="2641600"/>
                  </a:lnTo>
                  <a:lnTo>
                    <a:pt x="4709491" y="2590800"/>
                  </a:lnTo>
                  <a:lnTo>
                    <a:pt x="4712025" y="2540000"/>
                  </a:lnTo>
                  <a:lnTo>
                    <a:pt x="4713553" y="2489200"/>
                  </a:lnTo>
                  <a:lnTo>
                    <a:pt x="4714065" y="2451100"/>
                  </a:lnTo>
                  <a:lnTo>
                    <a:pt x="4713553" y="2400300"/>
                  </a:lnTo>
                  <a:lnTo>
                    <a:pt x="4712025" y="2349500"/>
                  </a:lnTo>
                  <a:lnTo>
                    <a:pt x="4709491" y="2298700"/>
                  </a:lnTo>
                  <a:lnTo>
                    <a:pt x="4705962" y="2247900"/>
                  </a:lnTo>
                  <a:lnTo>
                    <a:pt x="4701447" y="2209800"/>
                  </a:lnTo>
                  <a:lnTo>
                    <a:pt x="4695956" y="2159000"/>
                  </a:lnTo>
                  <a:lnTo>
                    <a:pt x="4689501" y="2108200"/>
                  </a:lnTo>
                  <a:lnTo>
                    <a:pt x="4682091" y="2070100"/>
                  </a:lnTo>
                  <a:lnTo>
                    <a:pt x="4673737" y="2019300"/>
                  </a:lnTo>
                  <a:lnTo>
                    <a:pt x="4664449" y="1968500"/>
                  </a:lnTo>
                  <a:lnTo>
                    <a:pt x="4654236" y="1930400"/>
                  </a:lnTo>
                  <a:lnTo>
                    <a:pt x="4643111" y="1879600"/>
                  </a:lnTo>
                  <a:lnTo>
                    <a:pt x="4631082" y="1841500"/>
                  </a:lnTo>
                  <a:lnTo>
                    <a:pt x="4618160" y="1790700"/>
                  </a:lnTo>
                  <a:lnTo>
                    <a:pt x="4604355" y="1752600"/>
                  </a:lnTo>
                  <a:lnTo>
                    <a:pt x="4589678" y="1701800"/>
                  </a:lnTo>
                  <a:lnTo>
                    <a:pt x="4574139" y="1663700"/>
                  </a:lnTo>
                  <a:lnTo>
                    <a:pt x="4557748" y="1625600"/>
                  </a:lnTo>
                  <a:lnTo>
                    <a:pt x="4540515" y="1574800"/>
                  </a:lnTo>
                  <a:lnTo>
                    <a:pt x="4522451" y="1536700"/>
                  </a:lnTo>
                  <a:lnTo>
                    <a:pt x="4503566" y="1498600"/>
                  </a:lnTo>
                  <a:lnTo>
                    <a:pt x="4483870" y="1447800"/>
                  </a:lnTo>
                  <a:lnTo>
                    <a:pt x="4463373" y="1409700"/>
                  </a:lnTo>
                  <a:lnTo>
                    <a:pt x="4442087" y="1371600"/>
                  </a:lnTo>
                  <a:lnTo>
                    <a:pt x="4420020" y="1333500"/>
                  </a:lnTo>
                  <a:lnTo>
                    <a:pt x="4397184" y="1295400"/>
                  </a:lnTo>
                  <a:lnTo>
                    <a:pt x="4373588" y="1257300"/>
                  </a:lnTo>
                  <a:lnTo>
                    <a:pt x="4349244" y="1219200"/>
                  </a:lnTo>
                  <a:lnTo>
                    <a:pt x="4324160" y="1181100"/>
                  </a:lnTo>
                  <a:lnTo>
                    <a:pt x="4298348" y="1143000"/>
                  </a:lnTo>
                  <a:lnTo>
                    <a:pt x="4271817" y="1104900"/>
                  </a:lnTo>
                  <a:lnTo>
                    <a:pt x="4244579" y="1066800"/>
                  </a:lnTo>
                  <a:lnTo>
                    <a:pt x="4216643" y="1028700"/>
                  </a:lnTo>
                  <a:lnTo>
                    <a:pt x="4188019" y="1003300"/>
                  </a:lnTo>
                  <a:lnTo>
                    <a:pt x="4158718" y="965200"/>
                  </a:lnTo>
                  <a:lnTo>
                    <a:pt x="4128750" y="927100"/>
                  </a:lnTo>
                  <a:lnTo>
                    <a:pt x="4098126" y="901700"/>
                  </a:lnTo>
                  <a:lnTo>
                    <a:pt x="4066855" y="863600"/>
                  </a:lnTo>
                  <a:lnTo>
                    <a:pt x="4034949" y="838200"/>
                  </a:lnTo>
                  <a:lnTo>
                    <a:pt x="4002416" y="800100"/>
                  </a:lnTo>
                  <a:lnTo>
                    <a:pt x="3969268" y="774700"/>
                  </a:lnTo>
                  <a:lnTo>
                    <a:pt x="3935514" y="736600"/>
                  </a:lnTo>
                  <a:lnTo>
                    <a:pt x="3901166" y="711200"/>
                  </a:lnTo>
                  <a:lnTo>
                    <a:pt x="3866233" y="685800"/>
                  </a:lnTo>
                  <a:lnTo>
                    <a:pt x="3830726" y="660400"/>
                  </a:lnTo>
                  <a:lnTo>
                    <a:pt x="3794654" y="622300"/>
                  </a:lnTo>
                  <a:lnTo>
                    <a:pt x="3758028" y="596900"/>
                  </a:lnTo>
                  <a:lnTo>
                    <a:pt x="3720859" y="571500"/>
                  </a:lnTo>
                  <a:lnTo>
                    <a:pt x="3644932" y="520700"/>
                  </a:lnTo>
                  <a:lnTo>
                    <a:pt x="3606193" y="508000"/>
                  </a:lnTo>
                  <a:lnTo>
                    <a:pt x="3566953" y="482600"/>
                  </a:lnTo>
                  <a:lnTo>
                    <a:pt x="3487005" y="431800"/>
                  </a:lnTo>
                  <a:lnTo>
                    <a:pt x="3446319" y="419100"/>
                  </a:lnTo>
                  <a:lnTo>
                    <a:pt x="3405171" y="393700"/>
                  </a:lnTo>
                  <a:lnTo>
                    <a:pt x="3363572" y="381000"/>
                  </a:lnTo>
                  <a:lnTo>
                    <a:pt x="3321532" y="355600"/>
                  </a:lnTo>
                  <a:lnTo>
                    <a:pt x="3236171" y="330200"/>
                  </a:lnTo>
                  <a:lnTo>
                    <a:pt x="3192871" y="304800"/>
                  </a:lnTo>
                  <a:lnTo>
                    <a:pt x="2925033" y="228600"/>
                  </a:lnTo>
                  <a:lnTo>
                    <a:pt x="2879150" y="228600"/>
                  </a:lnTo>
                  <a:lnTo>
                    <a:pt x="2786411" y="203200"/>
                  </a:lnTo>
                  <a:lnTo>
                    <a:pt x="2692443" y="203200"/>
                  </a:lnTo>
                  <a:lnTo>
                    <a:pt x="2645024" y="190500"/>
                  </a:lnTo>
                  <a:lnTo>
                    <a:pt x="3406261" y="190500"/>
                  </a:lnTo>
                  <a:lnTo>
                    <a:pt x="3447964" y="203200"/>
                  </a:lnTo>
                  <a:lnTo>
                    <a:pt x="3489264" y="228600"/>
                  </a:lnTo>
                  <a:lnTo>
                    <a:pt x="3530153" y="241300"/>
                  </a:lnTo>
                  <a:lnTo>
                    <a:pt x="3570622" y="266700"/>
                  </a:lnTo>
                  <a:lnTo>
                    <a:pt x="3610662" y="279400"/>
                  </a:lnTo>
                  <a:lnTo>
                    <a:pt x="3689423" y="330200"/>
                  </a:lnTo>
                  <a:lnTo>
                    <a:pt x="3766366" y="381000"/>
                  </a:lnTo>
                  <a:lnTo>
                    <a:pt x="3841422" y="431800"/>
                  </a:lnTo>
                  <a:lnTo>
                    <a:pt x="3914524" y="482600"/>
                  </a:lnTo>
                  <a:lnTo>
                    <a:pt x="3950319" y="508000"/>
                  </a:lnTo>
                  <a:lnTo>
                    <a:pt x="3985601" y="533400"/>
                  </a:lnTo>
                  <a:lnTo>
                    <a:pt x="4020359" y="558800"/>
                  </a:lnTo>
                  <a:lnTo>
                    <a:pt x="4054585" y="596900"/>
                  </a:lnTo>
                  <a:lnTo>
                    <a:pt x="4088272" y="622300"/>
                  </a:lnTo>
                  <a:lnTo>
                    <a:pt x="4121409" y="647700"/>
                  </a:lnTo>
                  <a:lnTo>
                    <a:pt x="4153988" y="685800"/>
                  </a:lnTo>
                  <a:lnTo>
                    <a:pt x="4186001" y="711200"/>
                  </a:lnTo>
                  <a:lnTo>
                    <a:pt x="4217440" y="749300"/>
                  </a:lnTo>
                  <a:lnTo>
                    <a:pt x="4248295" y="774700"/>
                  </a:lnTo>
                  <a:lnTo>
                    <a:pt x="4278558" y="812800"/>
                  </a:lnTo>
                  <a:lnTo>
                    <a:pt x="4308220" y="838200"/>
                  </a:lnTo>
                  <a:lnTo>
                    <a:pt x="4337273" y="876300"/>
                  </a:lnTo>
                  <a:lnTo>
                    <a:pt x="4365709" y="914400"/>
                  </a:lnTo>
                  <a:lnTo>
                    <a:pt x="4393518" y="952500"/>
                  </a:lnTo>
                  <a:lnTo>
                    <a:pt x="4420692" y="990600"/>
                  </a:lnTo>
                  <a:lnTo>
                    <a:pt x="4447222" y="1016000"/>
                  </a:lnTo>
                  <a:lnTo>
                    <a:pt x="4473101" y="1054100"/>
                  </a:lnTo>
                  <a:lnTo>
                    <a:pt x="4498318" y="1092200"/>
                  </a:lnTo>
                  <a:lnTo>
                    <a:pt x="4522866" y="1130300"/>
                  </a:lnTo>
                  <a:lnTo>
                    <a:pt x="4546736" y="1168400"/>
                  </a:lnTo>
                  <a:lnTo>
                    <a:pt x="4569919" y="1206500"/>
                  </a:lnTo>
                  <a:lnTo>
                    <a:pt x="4592408" y="1244600"/>
                  </a:lnTo>
                  <a:lnTo>
                    <a:pt x="4614192" y="1282700"/>
                  </a:lnTo>
                  <a:lnTo>
                    <a:pt x="4635264" y="1333500"/>
                  </a:lnTo>
                  <a:lnTo>
                    <a:pt x="4655615" y="1371600"/>
                  </a:lnTo>
                  <a:lnTo>
                    <a:pt x="4675236" y="1409700"/>
                  </a:lnTo>
                  <a:lnTo>
                    <a:pt x="4694120" y="1447800"/>
                  </a:lnTo>
                  <a:lnTo>
                    <a:pt x="4712256" y="1498600"/>
                  </a:lnTo>
                  <a:lnTo>
                    <a:pt x="4729637" y="1536700"/>
                  </a:lnTo>
                  <a:lnTo>
                    <a:pt x="4746254" y="1574800"/>
                  </a:lnTo>
                  <a:lnTo>
                    <a:pt x="4762098" y="1625600"/>
                  </a:lnTo>
                  <a:lnTo>
                    <a:pt x="4777161" y="1663700"/>
                  </a:lnTo>
                  <a:lnTo>
                    <a:pt x="4791435" y="1701800"/>
                  </a:lnTo>
                  <a:lnTo>
                    <a:pt x="4804909" y="1752600"/>
                  </a:lnTo>
                  <a:lnTo>
                    <a:pt x="4817577" y="1790700"/>
                  </a:lnTo>
                  <a:lnTo>
                    <a:pt x="4829430" y="1841500"/>
                  </a:lnTo>
                  <a:lnTo>
                    <a:pt x="4840458" y="1879600"/>
                  </a:lnTo>
                  <a:lnTo>
                    <a:pt x="4850653" y="1930400"/>
                  </a:lnTo>
                  <a:lnTo>
                    <a:pt x="4860007" y="1981200"/>
                  </a:lnTo>
                  <a:lnTo>
                    <a:pt x="4868510" y="2019300"/>
                  </a:lnTo>
                  <a:lnTo>
                    <a:pt x="4876156" y="2070100"/>
                  </a:lnTo>
                  <a:lnTo>
                    <a:pt x="4882934" y="2108200"/>
                  </a:lnTo>
                  <a:lnTo>
                    <a:pt x="4888836" y="2159000"/>
                  </a:lnTo>
                  <a:lnTo>
                    <a:pt x="4893853" y="2209800"/>
                  </a:lnTo>
                  <a:lnTo>
                    <a:pt x="4897978" y="2260600"/>
                  </a:lnTo>
                  <a:lnTo>
                    <a:pt x="4901201" y="2298700"/>
                  </a:lnTo>
                  <a:lnTo>
                    <a:pt x="4903514" y="2349500"/>
                  </a:lnTo>
                  <a:lnTo>
                    <a:pt x="4904908" y="2400300"/>
                  </a:lnTo>
                  <a:lnTo>
                    <a:pt x="4905374" y="2451100"/>
                  </a:lnTo>
                  <a:lnTo>
                    <a:pt x="4904908" y="2489200"/>
                  </a:lnTo>
                  <a:lnTo>
                    <a:pt x="4903514" y="2540000"/>
                  </a:lnTo>
                  <a:lnTo>
                    <a:pt x="4901201" y="2590800"/>
                  </a:lnTo>
                  <a:lnTo>
                    <a:pt x="4897978" y="2641600"/>
                  </a:lnTo>
                  <a:lnTo>
                    <a:pt x="4893853" y="2679700"/>
                  </a:lnTo>
                  <a:lnTo>
                    <a:pt x="4888836" y="2730500"/>
                  </a:lnTo>
                  <a:lnTo>
                    <a:pt x="4882934" y="2781300"/>
                  </a:lnTo>
                  <a:lnTo>
                    <a:pt x="4876156" y="2819400"/>
                  </a:lnTo>
                  <a:lnTo>
                    <a:pt x="4868510" y="2870200"/>
                  </a:lnTo>
                  <a:lnTo>
                    <a:pt x="4860007" y="2921000"/>
                  </a:lnTo>
                  <a:lnTo>
                    <a:pt x="4850653" y="2959100"/>
                  </a:lnTo>
                  <a:lnTo>
                    <a:pt x="4840458" y="3009900"/>
                  </a:lnTo>
                  <a:lnTo>
                    <a:pt x="4829430" y="3048000"/>
                  </a:lnTo>
                  <a:lnTo>
                    <a:pt x="4817577" y="3098800"/>
                  </a:lnTo>
                  <a:lnTo>
                    <a:pt x="4804909" y="3136900"/>
                  </a:lnTo>
                  <a:lnTo>
                    <a:pt x="4791435" y="3187700"/>
                  </a:lnTo>
                  <a:lnTo>
                    <a:pt x="4777161" y="3225800"/>
                  </a:lnTo>
                  <a:lnTo>
                    <a:pt x="4762098" y="3276600"/>
                  </a:lnTo>
                  <a:lnTo>
                    <a:pt x="4746254" y="3314700"/>
                  </a:lnTo>
                  <a:lnTo>
                    <a:pt x="4729637" y="3352800"/>
                  </a:lnTo>
                  <a:lnTo>
                    <a:pt x="4712256" y="3403600"/>
                  </a:lnTo>
                  <a:lnTo>
                    <a:pt x="4694120" y="3441700"/>
                  </a:lnTo>
                  <a:lnTo>
                    <a:pt x="4675236" y="3479800"/>
                  </a:lnTo>
                  <a:lnTo>
                    <a:pt x="4655615" y="3517900"/>
                  </a:lnTo>
                  <a:lnTo>
                    <a:pt x="4635264" y="3568700"/>
                  </a:lnTo>
                  <a:lnTo>
                    <a:pt x="4614192" y="3606800"/>
                  </a:lnTo>
                  <a:lnTo>
                    <a:pt x="4592408" y="3644900"/>
                  </a:lnTo>
                  <a:lnTo>
                    <a:pt x="4569919" y="3683000"/>
                  </a:lnTo>
                  <a:lnTo>
                    <a:pt x="4546736" y="3721100"/>
                  </a:lnTo>
                  <a:lnTo>
                    <a:pt x="4522866" y="3759200"/>
                  </a:lnTo>
                  <a:lnTo>
                    <a:pt x="4498318" y="3797300"/>
                  </a:lnTo>
                  <a:lnTo>
                    <a:pt x="4473101" y="3835400"/>
                  </a:lnTo>
                  <a:lnTo>
                    <a:pt x="4447222" y="3873500"/>
                  </a:lnTo>
                  <a:lnTo>
                    <a:pt x="4420692" y="3911600"/>
                  </a:lnTo>
                  <a:lnTo>
                    <a:pt x="4393518" y="3949700"/>
                  </a:lnTo>
                  <a:lnTo>
                    <a:pt x="4365709" y="3975100"/>
                  </a:lnTo>
                  <a:lnTo>
                    <a:pt x="4337273" y="4013200"/>
                  </a:lnTo>
                  <a:lnTo>
                    <a:pt x="4308220" y="4051300"/>
                  </a:lnTo>
                  <a:lnTo>
                    <a:pt x="4278558" y="4076700"/>
                  </a:lnTo>
                  <a:lnTo>
                    <a:pt x="4248295" y="4114800"/>
                  </a:lnTo>
                  <a:lnTo>
                    <a:pt x="4217440" y="4152900"/>
                  </a:lnTo>
                  <a:lnTo>
                    <a:pt x="4186001" y="4178300"/>
                  </a:lnTo>
                  <a:lnTo>
                    <a:pt x="4153988" y="4216400"/>
                  </a:lnTo>
                  <a:lnTo>
                    <a:pt x="4121409" y="4241800"/>
                  </a:lnTo>
                  <a:lnTo>
                    <a:pt x="4088272" y="4267200"/>
                  </a:lnTo>
                  <a:lnTo>
                    <a:pt x="4054585" y="4305300"/>
                  </a:lnTo>
                  <a:lnTo>
                    <a:pt x="4020359" y="4330700"/>
                  </a:lnTo>
                  <a:lnTo>
                    <a:pt x="3985601" y="4356100"/>
                  </a:lnTo>
                  <a:lnTo>
                    <a:pt x="3950319" y="4381500"/>
                  </a:lnTo>
                  <a:lnTo>
                    <a:pt x="3914524" y="4419600"/>
                  </a:lnTo>
                  <a:lnTo>
                    <a:pt x="3841422" y="4470400"/>
                  </a:lnTo>
                  <a:lnTo>
                    <a:pt x="3766366" y="4521200"/>
                  </a:lnTo>
                  <a:lnTo>
                    <a:pt x="3728126" y="4546600"/>
                  </a:lnTo>
                  <a:lnTo>
                    <a:pt x="3689423" y="4559300"/>
                  </a:lnTo>
                  <a:lnTo>
                    <a:pt x="3610662" y="4610100"/>
                  </a:lnTo>
                  <a:lnTo>
                    <a:pt x="3570622" y="4622800"/>
                  </a:lnTo>
                  <a:lnTo>
                    <a:pt x="3489264" y="4673600"/>
                  </a:lnTo>
                  <a:lnTo>
                    <a:pt x="3447964" y="4686300"/>
                  </a:lnTo>
                  <a:lnTo>
                    <a:pt x="3406261" y="4711700"/>
                  </a:lnTo>
                  <a:close/>
                </a:path>
                <a:path w="4905375" h="4902200">
                  <a:moveTo>
                    <a:pt x="2877539" y="4864100"/>
                  </a:moveTo>
                  <a:lnTo>
                    <a:pt x="2027584" y="4864100"/>
                  </a:lnTo>
                  <a:lnTo>
                    <a:pt x="1936113" y="4838700"/>
                  </a:lnTo>
                  <a:lnTo>
                    <a:pt x="2968970" y="4838700"/>
                  </a:lnTo>
                  <a:lnTo>
                    <a:pt x="2877539" y="4864100"/>
                  </a:lnTo>
                  <a:close/>
                </a:path>
                <a:path w="4905375" h="4902200">
                  <a:moveTo>
                    <a:pt x="2784943" y="4876800"/>
                  </a:moveTo>
                  <a:lnTo>
                    <a:pt x="2120225" y="4876800"/>
                  </a:lnTo>
                  <a:lnTo>
                    <a:pt x="2073762" y="4864100"/>
                  </a:lnTo>
                  <a:lnTo>
                    <a:pt x="2831382" y="4864100"/>
                  </a:lnTo>
                  <a:lnTo>
                    <a:pt x="2784943" y="4876800"/>
                  </a:lnTo>
                  <a:close/>
                </a:path>
                <a:path w="4905375" h="4902200">
                  <a:moveTo>
                    <a:pt x="2691253" y="4889500"/>
                  </a:moveTo>
                  <a:lnTo>
                    <a:pt x="2213966" y="4889500"/>
                  </a:lnTo>
                  <a:lnTo>
                    <a:pt x="2166962" y="4876800"/>
                  </a:lnTo>
                  <a:lnTo>
                    <a:pt x="2738231" y="4876800"/>
                  </a:lnTo>
                  <a:lnTo>
                    <a:pt x="2691253" y="4889500"/>
                  </a:lnTo>
                  <a:close/>
                </a:path>
                <a:path w="4905375" h="4902200">
                  <a:moveTo>
                    <a:pt x="2548814" y="4902200"/>
                  </a:moveTo>
                  <a:lnTo>
                    <a:pt x="2356493" y="4902200"/>
                  </a:lnTo>
                  <a:lnTo>
                    <a:pt x="2308740" y="4889500"/>
                  </a:lnTo>
                  <a:lnTo>
                    <a:pt x="2596536" y="4889500"/>
                  </a:lnTo>
                  <a:lnTo>
                    <a:pt x="2548814" y="4902200"/>
                  </a:lnTo>
                  <a:close/>
                </a:path>
              </a:pathLst>
            </a:custGeom>
            <a:solidFill>
              <a:srgbClr val="5270FF"/>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16058922" cy="10272947"/>
            </a:xfrm>
            <a:prstGeom prst="rect">
              <a:avLst/>
            </a:prstGeom>
          </p:spPr>
        </p:pic>
        <p:sp>
          <p:nvSpPr>
            <p:cNvPr id="5" name="object 5"/>
            <p:cNvSpPr/>
            <p:nvPr/>
          </p:nvSpPr>
          <p:spPr>
            <a:xfrm>
              <a:off x="12669248" y="553449"/>
              <a:ext cx="4267835" cy="4267835"/>
            </a:xfrm>
            <a:custGeom>
              <a:avLst/>
              <a:gdLst/>
              <a:ahLst/>
              <a:cxnLst/>
              <a:rect l="l" t="t" r="r" b="b"/>
              <a:pathLst>
                <a:path w="4267834" h="4267835">
                  <a:moveTo>
                    <a:pt x="2133838" y="4267676"/>
                  </a:moveTo>
                  <a:lnTo>
                    <a:pt x="2085621" y="4267138"/>
                  </a:lnTo>
                  <a:lnTo>
                    <a:pt x="2037662" y="4265535"/>
                  </a:lnTo>
                  <a:lnTo>
                    <a:pt x="1989973" y="4262875"/>
                  </a:lnTo>
                  <a:lnTo>
                    <a:pt x="1942564" y="4259172"/>
                  </a:lnTo>
                  <a:lnTo>
                    <a:pt x="1895447" y="4254437"/>
                  </a:lnTo>
                  <a:lnTo>
                    <a:pt x="1848633" y="4248680"/>
                  </a:lnTo>
                  <a:lnTo>
                    <a:pt x="1802134" y="4241914"/>
                  </a:lnTo>
                  <a:lnTo>
                    <a:pt x="1755961" y="4234149"/>
                  </a:lnTo>
                  <a:lnTo>
                    <a:pt x="1710125" y="4225397"/>
                  </a:lnTo>
                  <a:lnTo>
                    <a:pt x="1664638" y="4215670"/>
                  </a:lnTo>
                  <a:lnTo>
                    <a:pt x="1619512" y="4204978"/>
                  </a:lnTo>
                  <a:lnTo>
                    <a:pt x="1574757" y="4193334"/>
                  </a:lnTo>
                  <a:lnTo>
                    <a:pt x="1530385" y="4180749"/>
                  </a:lnTo>
                  <a:lnTo>
                    <a:pt x="1486408" y="4167233"/>
                  </a:lnTo>
                  <a:lnTo>
                    <a:pt x="1442837" y="4152799"/>
                  </a:lnTo>
                  <a:lnTo>
                    <a:pt x="1399682" y="4137458"/>
                  </a:lnTo>
                  <a:lnTo>
                    <a:pt x="1356957" y="4121221"/>
                  </a:lnTo>
                  <a:lnTo>
                    <a:pt x="1314671" y="4104099"/>
                  </a:lnTo>
                  <a:lnTo>
                    <a:pt x="1272837" y="4086105"/>
                  </a:lnTo>
                  <a:lnTo>
                    <a:pt x="1231466" y="4067248"/>
                  </a:lnTo>
                  <a:lnTo>
                    <a:pt x="1190569" y="4047542"/>
                  </a:lnTo>
                  <a:lnTo>
                    <a:pt x="1150157" y="4026997"/>
                  </a:lnTo>
                  <a:lnTo>
                    <a:pt x="1110243" y="4005624"/>
                  </a:lnTo>
                  <a:lnTo>
                    <a:pt x="1070837" y="3983436"/>
                  </a:lnTo>
                  <a:lnTo>
                    <a:pt x="1031950" y="3960443"/>
                  </a:lnTo>
                  <a:lnTo>
                    <a:pt x="993595" y="3936656"/>
                  </a:lnTo>
                  <a:lnTo>
                    <a:pt x="955783" y="3912088"/>
                  </a:lnTo>
                  <a:lnTo>
                    <a:pt x="918524" y="3886749"/>
                  </a:lnTo>
                  <a:lnTo>
                    <a:pt x="881831" y="3860651"/>
                  </a:lnTo>
                  <a:lnTo>
                    <a:pt x="845714" y="3833806"/>
                  </a:lnTo>
                  <a:lnTo>
                    <a:pt x="810186" y="3806224"/>
                  </a:lnTo>
                  <a:lnTo>
                    <a:pt x="775257" y="3777917"/>
                  </a:lnTo>
                  <a:lnTo>
                    <a:pt x="740940" y="3748897"/>
                  </a:lnTo>
                  <a:lnTo>
                    <a:pt x="707244" y="3719175"/>
                  </a:lnTo>
                  <a:lnTo>
                    <a:pt x="674182" y="3688762"/>
                  </a:lnTo>
                  <a:lnTo>
                    <a:pt x="641766" y="3657670"/>
                  </a:lnTo>
                  <a:lnTo>
                    <a:pt x="610005" y="3625910"/>
                  </a:lnTo>
                  <a:lnTo>
                    <a:pt x="578913" y="3593493"/>
                  </a:lnTo>
                  <a:lnTo>
                    <a:pt x="548500" y="3560431"/>
                  </a:lnTo>
                  <a:lnTo>
                    <a:pt x="518778" y="3526736"/>
                  </a:lnTo>
                  <a:lnTo>
                    <a:pt x="489758" y="3492418"/>
                  </a:lnTo>
                  <a:lnTo>
                    <a:pt x="461451" y="3457489"/>
                  </a:lnTo>
                  <a:lnTo>
                    <a:pt x="433869" y="3421961"/>
                  </a:lnTo>
                  <a:lnTo>
                    <a:pt x="407024" y="3385844"/>
                  </a:lnTo>
                  <a:lnTo>
                    <a:pt x="380926" y="3349151"/>
                  </a:lnTo>
                  <a:lnTo>
                    <a:pt x="355587" y="3311892"/>
                  </a:lnTo>
                  <a:lnTo>
                    <a:pt x="331019" y="3274080"/>
                  </a:lnTo>
                  <a:lnTo>
                    <a:pt x="307232" y="3235725"/>
                  </a:lnTo>
                  <a:lnTo>
                    <a:pt x="284239" y="3196838"/>
                  </a:lnTo>
                  <a:lnTo>
                    <a:pt x="262051" y="3157432"/>
                  </a:lnTo>
                  <a:lnTo>
                    <a:pt x="240678" y="3117518"/>
                  </a:lnTo>
                  <a:lnTo>
                    <a:pt x="220133" y="3077106"/>
                  </a:lnTo>
                  <a:lnTo>
                    <a:pt x="200427" y="3036209"/>
                  </a:lnTo>
                  <a:lnTo>
                    <a:pt x="181571" y="2994838"/>
                  </a:lnTo>
                  <a:lnTo>
                    <a:pt x="163576" y="2953004"/>
                  </a:lnTo>
                  <a:lnTo>
                    <a:pt x="146455" y="2910718"/>
                  </a:lnTo>
                  <a:lnTo>
                    <a:pt x="130217" y="2867993"/>
                  </a:lnTo>
                  <a:lnTo>
                    <a:pt x="114876" y="2824838"/>
                  </a:lnTo>
                  <a:lnTo>
                    <a:pt x="100442" y="2781267"/>
                  </a:lnTo>
                  <a:lnTo>
                    <a:pt x="86927" y="2737290"/>
                  </a:lnTo>
                  <a:lnTo>
                    <a:pt x="74341" y="2692918"/>
                  </a:lnTo>
                  <a:lnTo>
                    <a:pt x="62697" y="2648163"/>
                  </a:lnTo>
                  <a:lnTo>
                    <a:pt x="52005" y="2603037"/>
                  </a:lnTo>
                  <a:lnTo>
                    <a:pt x="42278" y="2557550"/>
                  </a:lnTo>
                  <a:lnTo>
                    <a:pt x="33526" y="2511714"/>
                  </a:lnTo>
                  <a:lnTo>
                    <a:pt x="25761" y="2465541"/>
                  </a:lnTo>
                  <a:lnTo>
                    <a:pt x="18995" y="2419042"/>
                  </a:lnTo>
                  <a:lnTo>
                    <a:pt x="13238" y="2372228"/>
                  </a:lnTo>
                  <a:lnTo>
                    <a:pt x="8503" y="2325111"/>
                  </a:lnTo>
                  <a:lnTo>
                    <a:pt x="4800" y="2277702"/>
                  </a:lnTo>
                  <a:lnTo>
                    <a:pt x="2141" y="2230013"/>
                  </a:lnTo>
                  <a:lnTo>
                    <a:pt x="537" y="2182054"/>
                  </a:lnTo>
                  <a:lnTo>
                    <a:pt x="0" y="2133838"/>
                  </a:lnTo>
                  <a:lnTo>
                    <a:pt x="537" y="2085621"/>
                  </a:lnTo>
                  <a:lnTo>
                    <a:pt x="2141" y="2037662"/>
                  </a:lnTo>
                  <a:lnTo>
                    <a:pt x="4800" y="1989973"/>
                  </a:lnTo>
                  <a:lnTo>
                    <a:pt x="8503" y="1942564"/>
                  </a:lnTo>
                  <a:lnTo>
                    <a:pt x="13238" y="1895447"/>
                  </a:lnTo>
                  <a:lnTo>
                    <a:pt x="18995" y="1848633"/>
                  </a:lnTo>
                  <a:lnTo>
                    <a:pt x="25761" y="1802134"/>
                  </a:lnTo>
                  <a:lnTo>
                    <a:pt x="33526" y="1755961"/>
                  </a:lnTo>
                  <a:lnTo>
                    <a:pt x="42278" y="1710125"/>
                  </a:lnTo>
                  <a:lnTo>
                    <a:pt x="52005" y="1664638"/>
                  </a:lnTo>
                  <a:lnTo>
                    <a:pt x="62697" y="1619512"/>
                  </a:lnTo>
                  <a:lnTo>
                    <a:pt x="74341" y="1574757"/>
                  </a:lnTo>
                  <a:lnTo>
                    <a:pt x="86927" y="1530385"/>
                  </a:lnTo>
                  <a:lnTo>
                    <a:pt x="100442" y="1486408"/>
                  </a:lnTo>
                  <a:lnTo>
                    <a:pt x="114876" y="1442837"/>
                  </a:lnTo>
                  <a:lnTo>
                    <a:pt x="130217" y="1399682"/>
                  </a:lnTo>
                  <a:lnTo>
                    <a:pt x="146455" y="1356957"/>
                  </a:lnTo>
                  <a:lnTo>
                    <a:pt x="163576" y="1314671"/>
                  </a:lnTo>
                  <a:lnTo>
                    <a:pt x="181571" y="1272837"/>
                  </a:lnTo>
                  <a:lnTo>
                    <a:pt x="200427" y="1231466"/>
                  </a:lnTo>
                  <a:lnTo>
                    <a:pt x="220133" y="1190569"/>
                  </a:lnTo>
                  <a:lnTo>
                    <a:pt x="240678" y="1150157"/>
                  </a:lnTo>
                  <a:lnTo>
                    <a:pt x="262051" y="1110243"/>
                  </a:lnTo>
                  <a:lnTo>
                    <a:pt x="284239" y="1070837"/>
                  </a:lnTo>
                  <a:lnTo>
                    <a:pt x="307232" y="1031950"/>
                  </a:lnTo>
                  <a:lnTo>
                    <a:pt x="331019" y="993595"/>
                  </a:lnTo>
                  <a:lnTo>
                    <a:pt x="355587" y="955783"/>
                  </a:lnTo>
                  <a:lnTo>
                    <a:pt x="380926" y="918524"/>
                  </a:lnTo>
                  <a:lnTo>
                    <a:pt x="407024" y="881831"/>
                  </a:lnTo>
                  <a:lnTo>
                    <a:pt x="433869" y="845714"/>
                  </a:lnTo>
                  <a:lnTo>
                    <a:pt x="461451" y="810186"/>
                  </a:lnTo>
                  <a:lnTo>
                    <a:pt x="489758" y="775257"/>
                  </a:lnTo>
                  <a:lnTo>
                    <a:pt x="518778" y="740940"/>
                  </a:lnTo>
                  <a:lnTo>
                    <a:pt x="548500" y="707244"/>
                  </a:lnTo>
                  <a:lnTo>
                    <a:pt x="578913" y="674182"/>
                  </a:lnTo>
                  <a:lnTo>
                    <a:pt x="610005" y="641766"/>
                  </a:lnTo>
                  <a:lnTo>
                    <a:pt x="641766" y="610005"/>
                  </a:lnTo>
                  <a:lnTo>
                    <a:pt x="674182" y="578913"/>
                  </a:lnTo>
                  <a:lnTo>
                    <a:pt x="707244" y="548500"/>
                  </a:lnTo>
                  <a:lnTo>
                    <a:pt x="740940" y="518778"/>
                  </a:lnTo>
                  <a:lnTo>
                    <a:pt x="775257" y="489758"/>
                  </a:lnTo>
                  <a:lnTo>
                    <a:pt x="810186" y="461451"/>
                  </a:lnTo>
                  <a:lnTo>
                    <a:pt x="845714" y="433869"/>
                  </a:lnTo>
                  <a:lnTo>
                    <a:pt x="881831" y="407024"/>
                  </a:lnTo>
                  <a:lnTo>
                    <a:pt x="918524" y="380926"/>
                  </a:lnTo>
                  <a:lnTo>
                    <a:pt x="955783" y="355587"/>
                  </a:lnTo>
                  <a:lnTo>
                    <a:pt x="993595" y="331019"/>
                  </a:lnTo>
                  <a:lnTo>
                    <a:pt x="1031950" y="307232"/>
                  </a:lnTo>
                  <a:lnTo>
                    <a:pt x="1070837" y="284239"/>
                  </a:lnTo>
                  <a:lnTo>
                    <a:pt x="1110243" y="262051"/>
                  </a:lnTo>
                  <a:lnTo>
                    <a:pt x="1150157" y="240678"/>
                  </a:lnTo>
                  <a:lnTo>
                    <a:pt x="1190569" y="220133"/>
                  </a:lnTo>
                  <a:lnTo>
                    <a:pt x="1231466" y="200427"/>
                  </a:lnTo>
                  <a:lnTo>
                    <a:pt x="1272837" y="181571"/>
                  </a:lnTo>
                  <a:lnTo>
                    <a:pt x="1314671" y="163576"/>
                  </a:lnTo>
                  <a:lnTo>
                    <a:pt x="1356957" y="146455"/>
                  </a:lnTo>
                  <a:lnTo>
                    <a:pt x="1399682" y="130217"/>
                  </a:lnTo>
                  <a:lnTo>
                    <a:pt x="1442837" y="114876"/>
                  </a:lnTo>
                  <a:lnTo>
                    <a:pt x="1486408" y="100442"/>
                  </a:lnTo>
                  <a:lnTo>
                    <a:pt x="1530385" y="86927"/>
                  </a:lnTo>
                  <a:lnTo>
                    <a:pt x="1574757" y="74341"/>
                  </a:lnTo>
                  <a:lnTo>
                    <a:pt x="1619512" y="62697"/>
                  </a:lnTo>
                  <a:lnTo>
                    <a:pt x="1664638" y="52005"/>
                  </a:lnTo>
                  <a:lnTo>
                    <a:pt x="1710125" y="42278"/>
                  </a:lnTo>
                  <a:lnTo>
                    <a:pt x="1755961" y="33526"/>
                  </a:lnTo>
                  <a:lnTo>
                    <a:pt x="1802134" y="25761"/>
                  </a:lnTo>
                  <a:lnTo>
                    <a:pt x="1848633" y="18995"/>
                  </a:lnTo>
                  <a:lnTo>
                    <a:pt x="1895447" y="13238"/>
                  </a:lnTo>
                  <a:lnTo>
                    <a:pt x="1942564" y="8503"/>
                  </a:lnTo>
                  <a:lnTo>
                    <a:pt x="1989973" y="4800"/>
                  </a:lnTo>
                  <a:lnTo>
                    <a:pt x="2037662" y="2141"/>
                  </a:lnTo>
                  <a:lnTo>
                    <a:pt x="2085621" y="537"/>
                  </a:lnTo>
                  <a:lnTo>
                    <a:pt x="2133838" y="0"/>
                  </a:lnTo>
                  <a:lnTo>
                    <a:pt x="2182054" y="537"/>
                  </a:lnTo>
                  <a:lnTo>
                    <a:pt x="2230013" y="2141"/>
                  </a:lnTo>
                  <a:lnTo>
                    <a:pt x="2277702" y="4800"/>
                  </a:lnTo>
                  <a:lnTo>
                    <a:pt x="2325111" y="8503"/>
                  </a:lnTo>
                  <a:lnTo>
                    <a:pt x="2372228" y="13238"/>
                  </a:lnTo>
                  <a:lnTo>
                    <a:pt x="2419042" y="18995"/>
                  </a:lnTo>
                  <a:lnTo>
                    <a:pt x="2465541" y="25761"/>
                  </a:lnTo>
                  <a:lnTo>
                    <a:pt x="2511714" y="33526"/>
                  </a:lnTo>
                  <a:lnTo>
                    <a:pt x="2557550" y="42278"/>
                  </a:lnTo>
                  <a:lnTo>
                    <a:pt x="2603037" y="52005"/>
                  </a:lnTo>
                  <a:lnTo>
                    <a:pt x="2648163" y="62697"/>
                  </a:lnTo>
                  <a:lnTo>
                    <a:pt x="2692918" y="74341"/>
                  </a:lnTo>
                  <a:lnTo>
                    <a:pt x="2737290" y="86927"/>
                  </a:lnTo>
                  <a:lnTo>
                    <a:pt x="2781267" y="100442"/>
                  </a:lnTo>
                  <a:lnTo>
                    <a:pt x="2824838" y="114876"/>
                  </a:lnTo>
                  <a:lnTo>
                    <a:pt x="2867993" y="130217"/>
                  </a:lnTo>
                  <a:lnTo>
                    <a:pt x="2910718" y="146455"/>
                  </a:lnTo>
                  <a:lnTo>
                    <a:pt x="2953004" y="163576"/>
                  </a:lnTo>
                  <a:lnTo>
                    <a:pt x="2994838" y="181571"/>
                  </a:lnTo>
                  <a:lnTo>
                    <a:pt x="3036209" y="200427"/>
                  </a:lnTo>
                  <a:lnTo>
                    <a:pt x="3077106" y="220133"/>
                  </a:lnTo>
                  <a:lnTo>
                    <a:pt x="3117518" y="240678"/>
                  </a:lnTo>
                  <a:lnTo>
                    <a:pt x="3157432" y="262051"/>
                  </a:lnTo>
                  <a:lnTo>
                    <a:pt x="3196838" y="284239"/>
                  </a:lnTo>
                  <a:lnTo>
                    <a:pt x="3235725" y="307232"/>
                  </a:lnTo>
                  <a:lnTo>
                    <a:pt x="3274080" y="331019"/>
                  </a:lnTo>
                  <a:lnTo>
                    <a:pt x="3311892" y="355587"/>
                  </a:lnTo>
                  <a:lnTo>
                    <a:pt x="3349151" y="380926"/>
                  </a:lnTo>
                  <a:lnTo>
                    <a:pt x="3385844" y="407024"/>
                  </a:lnTo>
                  <a:lnTo>
                    <a:pt x="3421961" y="433869"/>
                  </a:lnTo>
                  <a:lnTo>
                    <a:pt x="3457489" y="461451"/>
                  </a:lnTo>
                  <a:lnTo>
                    <a:pt x="3492418" y="489758"/>
                  </a:lnTo>
                  <a:lnTo>
                    <a:pt x="3526736" y="518778"/>
                  </a:lnTo>
                  <a:lnTo>
                    <a:pt x="3560431" y="548500"/>
                  </a:lnTo>
                  <a:lnTo>
                    <a:pt x="3593493" y="578913"/>
                  </a:lnTo>
                  <a:lnTo>
                    <a:pt x="3625910" y="610005"/>
                  </a:lnTo>
                  <a:lnTo>
                    <a:pt x="3657670" y="641766"/>
                  </a:lnTo>
                  <a:lnTo>
                    <a:pt x="3688762" y="674182"/>
                  </a:lnTo>
                  <a:lnTo>
                    <a:pt x="3719175" y="707244"/>
                  </a:lnTo>
                  <a:lnTo>
                    <a:pt x="3748897" y="740940"/>
                  </a:lnTo>
                  <a:lnTo>
                    <a:pt x="3777917" y="775257"/>
                  </a:lnTo>
                  <a:lnTo>
                    <a:pt x="3806224" y="810186"/>
                  </a:lnTo>
                  <a:lnTo>
                    <a:pt x="3833806" y="845714"/>
                  </a:lnTo>
                  <a:lnTo>
                    <a:pt x="3860651" y="881831"/>
                  </a:lnTo>
                  <a:lnTo>
                    <a:pt x="3886749" y="918524"/>
                  </a:lnTo>
                  <a:lnTo>
                    <a:pt x="3912088" y="955783"/>
                  </a:lnTo>
                  <a:lnTo>
                    <a:pt x="3936656" y="993595"/>
                  </a:lnTo>
                  <a:lnTo>
                    <a:pt x="3960443" y="1031950"/>
                  </a:lnTo>
                  <a:lnTo>
                    <a:pt x="3983436" y="1070837"/>
                  </a:lnTo>
                  <a:lnTo>
                    <a:pt x="4005624" y="1110243"/>
                  </a:lnTo>
                  <a:lnTo>
                    <a:pt x="4026997" y="1150157"/>
                  </a:lnTo>
                  <a:lnTo>
                    <a:pt x="4047542" y="1190569"/>
                  </a:lnTo>
                  <a:lnTo>
                    <a:pt x="4067248" y="1231466"/>
                  </a:lnTo>
                  <a:lnTo>
                    <a:pt x="4086105" y="1272837"/>
                  </a:lnTo>
                  <a:lnTo>
                    <a:pt x="4104099" y="1314671"/>
                  </a:lnTo>
                  <a:lnTo>
                    <a:pt x="4121221" y="1356957"/>
                  </a:lnTo>
                  <a:lnTo>
                    <a:pt x="4137458" y="1399682"/>
                  </a:lnTo>
                  <a:lnTo>
                    <a:pt x="4152799" y="1442837"/>
                  </a:lnTo>
                  <a:lnTo>
                    <a:pt x="4167233" y="1486408"/>
                  </a:lnTo>
                  <a:lnTo>
                    <a:pt x="4180749" y="1530385"/>
                  </a:lnTo>
                  <a:lnTo>
                    <a:pt x="4193334" y="1574757"/>
                  </a:lnTo>
                  <a:lnTo>
                    <a:pt x="4204978" y="1619512"/>
                  </a:lnTo>
                  <a:lnTo>
                    <a:pt x="4215670" y="1664638"/>
                  </a:lnTo>
                  <a:lnTo>
                    <a:pt x="4225397" y="1710125"/>
                  </a:lnTo>
                  <a:lnTo>
                    <a:pt x="4234149" y="1755961"/>
                  </a:lnTo>
                  <a:lnTo>
                    <a:pt x="4241914" y="1802134"/>
                  </a:lnTo>
                  <a:lnTo>
                    <a:pt x="4248680" y="1848633"/>
                  </a:lnTo>
                  <a:lnTo>
                    <a:pt x="4254437" y="1895447"/>
                  </a:lnTo>
                  <a:lnTo>
                    <a:pt x="4259172" y="1942564"/>
                  </a:lnTo>
                  <a:lnTo>
                    <a:pt x="4262875" y="1989973"/>
                  </a:lnTo>
                  <a:lnTo>
                    <a:pt x="4265535" y="2037662"/>
                  </a:lnTo>
                  <a:lnTo>
                    <a:pt x="4267138" y="2085621"/>
                  </a:lnTo>
                  <a:lnTo>
                    <a:pt x="4267676" y="2133838"/>
                  </a:lnTo>
                  <a:lnTo>
                    <a:pt x="4267138" y="2182054"/>
                  </a:lnTo>
                  <a:lnTo>
                    <a:pt x="4265535" y="2230013"/>
                  </a:lnTo>
                  <a:lnTo>
                    <a:pt x="4262875" y="2277702"/>
                  </a:lnTo>
                  <a:lnTo>
                    <a:pt x="4259172" y="2325111"/>
                  </a:lnTo>
                  <a:lnTo>
                    <a:pt x="4254437" y="2372228"/>
                  </a:lnTo>
                  <a:lnTo>
                    <a:pt x="4248680" y="2419042"/>
                  </a:lnTo>
                  <a:lnTo>
                    <a:pt x="4241914" y="2465541"/>
                  </a:lnTo>
                  <a:lnTo>
                    <a:pt x="4234149" y="2511714"/>
                  </a:lnTo>
                  <a:lnTo>
                    <a:pt x="4225397" y="2557550"/>
                  </a:lnTo>
                  <a:lnTo>
                    <a:pt x="4215670" y="2603037"/>
                  </a:lnTo>
                  <a:lnTo>
                    <a:pt x="4204978" y="2648163"/>
                  </a:lnTo>
                  <a:lnTo>
                    <a:pt x="4193334" y="2692918"/>
                  </a:lnTo>
                  <a:lnTo>
                    <a:pt x="4180749" y="2737290"/>
                  </a:lnTo>
                  <a:lnTo>
                    <a:pt x="4167233" y="2781267"/>
                  </a:lnTo>
                  <a:lnTo>
                    <a:pt x="4152799" y="2824838"/>
                  </a:lnTo>
                  <a:lnTo>
                    <a:pt x="4137458" y="2867993"/>
                  </a:lnTo>
                  <a:lnTo>
                    <a:pt x="4121221" y="2910718"/>
                  </a:lnTo>
                  <a:lnTo>
                    <a:pt x="4104099" y="2953004"/>
                  </a:lnTo>
                  <a:lnTo>
                    <a:pt x="4086105" y="2994838"/>
                  </a:lnTo>
                  <a:lnTo>
                    <a:pt x="4067248" y="3036209"/>
                  </a:lnTo>
                  <a:lnTo>
                    <a:pt x="4047542" y="3077106"/>
                  </a:lnTo>
                  <a:lnTo>
                    <a:pt x="4026997" y="3117518"/>
                  </a:lnTo>
                  <a:lnTo>
                    <a:pt x="4005624" y="3157432"/>
                  </a:lnTo>
                  <a:lnTo>
                    <a:pt x="3983436" y="3196838"/>
                  </a:lnTo>
                  <a:lnTo>
                    <a:pt x="3960443" y="3235725"/>
                  </a:lnTo>
                  <a:lnTo>
                    <a:pt x="3936656" y="3274080"/>
                  </a:lnTo>
                  <a:lnTo>
                    <a:pt x="3912088" y="3311892"/>
                  </a:lnTo>
                  <a:lnTo>
                    <a:pt x="3886749" y="3349151"/>
                  </a:lnTo>
                  <a:lnTo>
                    <a:pt x="3860651" y="3385844"/>
                  </a:lnTo>
                  <a:lnTo>
                    <a:pt x="3833806" y="3421961"/>
                  </a:lnTo>
                  <a:lnTo>
                    <a:pt x="3806224" y="3457489"/>
                  </a:lnTo>
                  <a:lnTo>
                    <a:pt x="3777917" y="3492418"/>
                  </a:lnTo>
                  <a:lnTo>
                    <a:pt x="3748897" y="3526736"/>
                  </a:lnTo>
                  <a:lnTo>
                    <a:pt x="3719175" y="3560431"/>
                  </a:lnTo>
                  <a:lnTo>
                    <a:pt x="3688762" y="3593493"/>
                  </a:lnTo>
                  <a:lnTo>
                    <a:pt x="3657670" y="3625910"/>
                  </a:lnTo>
                  <a:lnTo>
                    <a:pt x="3625910" y="3657670"/>
                  </a:lnTo>
                  <a:lnTo>
                    <a:pt x="3593493" y="3688762"/>
                  </a:lnTo>
                  <a:lnTo>
                    <a:pt x="3560431" y="3719175"/>
                  </a:lnTo>
                  <a:lnTo>
                    <a:pt x="3526736" y="3748897"/>
                  </a:lnTo>
                  <a:lnTo>
                    <a:pt x="3492418" y="3777917"/>
                  </a:lnTo>
                  <a:lnTo>
                    <a:pt x="3457489" y="3806224"/>
                  </a:lnTo>
                  <a:lnTo>
                    <a:pt x="3421961" y="3833806"/>
                  </a:lnTo>
                  <a:lnTo>
                    <a:pt x="3385844" y="3860651"/>
                  </a:lnTo>
                  <a:lnTo>
                    <a:pt x="3349151" y="3886749"/>
                  </a:lnTo>
                  <a:lnTo>
                    <a:pt x="3311892" y="3912088"/>
                  </a:lnTo>
                  <a:lnTo>
                    <a:pt x="3274080" y="3936656"/>
                  </a:lnTo>
                  <a:lnTo>
                    <a:pt x="3235725" y="3960443"/>
                  </a:lnTo>
                  <a:lnTo>
                    <a:pt x="3196838" y="3983436"/>
                  </a:lnTo>
                  <a:lnTo>
                    <a:pt x="3157432" y="4005624"/>
                  </a:lnTo>
                  <a:lnTo>
                    <a:pt x="3117518" y="4026997"/>
                  </a:lnTo>
                  <a:lnTo>
                    <a:pt x="3077106" y="4047542"/>
                  </a:lnTo>
                  <a:lnTo>
                    <a:pt x="3036209" y="4067248"/>
                  </a:lnTo>
                  <a:lnTo>
                    <a:pt x="2994838" y="4086105"/>
                  </a:lnTo>
                  <a:lnTo>
                    <a:pt x="2953004" y="4104099"/>
                  </a:lnTo>
                  <a:lnTo>
                    <a:pt x="2910718" y="4121221"/>
                  </a:lnTo>
                  <a:lnTo>
                    <a:pt x="2867993" y="4137458"/>
                  </a:lnTo>
                  <a:lnTo>
                    <a:pt x="2824838" y="4152799"/>
                  </a:lnTo>
                  <a:lnTo>
                    <a:pt x="2781267" y="4167233"/>
                  </a:lnTo>
                  <a:lnTo>
                    <a:pt x="2737290" y="4180749"/>
                  </a:lnTo>
                  <a:lnTo>
                    <a:pt x="2692918" y="4193334"/>
                  </a:lnTo>
                  <a:lnTo>
                    <a:pt x="2648163" y="4204978"/>
                  </a:lnTo>
                  <a:lnTo>
                    <a:pt x="2603037" y="4215670"/>
                  </a:lnTo>
                  <a:lnTo>
                    <a:pt x="2557550" y="4225397"/>
                  </a:lnTo>
                  <a:lnTo>
                    <a:pt x="2511714" y="4234149"/>
                  </a:lnTo>
                  <a:lnTo>
                    <a:pt x="2465541" y="4241914"/>
                  </a:lnTo>
                  <a:lnTo>
                    <a:pt x="2419042" y="4248680"/>
                  </a:lnTo>
                  <a:lnTo>
                    <a:pt x="2372228" y="4254437"/>
                  </a:lnTo>
                  <a:lnTo>
                    <a:pt x="2325111" y="4259172"/>
                  </a:lnTo>
                  <a:lnTo>
                    <a:pt x="2277702" y="4262875"/>
                  </a:lnTo>
                  <a:lnTo>
                    <a:pt x="2230013" y="4265535"/>
                  </a:lnTo>
                  <a:lnTo>
                    <a:pt x="2182054" y="4267138"/>
                  </a:lnTo>
                  <a:lnTo>
                    <a:pt x="2133838" y="4267676"/>
                  </a:lnTo>
                  <a:close/>
                </a:path>
              </a:pathLst>
            </a:custGeom>
            <a:solidFill>
              <a:srgbClr val="5270FF"/>
            </a:solidFill>
          </p:spPr>
          <p:txBody>
            <a:bodyPr wrap="square" lIns="0" tIns="0" rIns="0" bIns="0" rtlCol="0"/>
            <a:lstStyle/>
            <a:p>
              <a:endParaRPr/>
            </a:p>
          </p:txBody>
        </p:sp>
      </p:grpSp>
      <p:sp>
        <p:nvSpPr>
          <p:cNvPr id="6" name="object 6"/>
          <p:cNvSpPr txBox="1">
            <a:spLocks noGrp="1"/>
          </p:cNvSpPr>
          <p:nvPr>
            <p:ph type="title"/>
          </p:nvPr>
        </p:nvSpPr>
        <p:spPr>
          <a:xfrm>
            <a:off x="4681603" y="371318"/>
            <a:ext cx="7357109" cy="1678305"/>
          </a:xfrm>
          <a:prstGeom prst="rect">
            <a:avLst/>
          </a:prstGeom>
        </p:spPr>
        <p:txBody>
          <a:bodyPr vert="horz" wrap="square" lIns="0" tIns="12065" rIns="0" bIns="0" rtlCol="0">
            <a:spAutoFit/>
          </a:bodyPr>
          <a:lstStyle/>
          <a:p>
            <a:pPr marL="12700">
              <a:lnSpc>
                <a:spcPct val="100000"/>
              </a:lnSpc>
              <a:spcBef>
                <a:spcPts val="95"/>
              </a:spcBef>
            </a:pPr>
            <a:r>
              <a:rPr sz="10850" spc="-20" dirty="0">
                <a:latin typeface="Tahoma"/>
                <a:cs typeface="Tahoma"/>
              </a:rPr>
              <a:t>OUR</a:t>
            </a:r>
            <a:r>
              <a:rPr sz="10850" spc="-459" dirty="0">
                <a:latin typeface="Tahoma"/>
                <a:cs typeface="Tahoma"/>
              </a:rPr>
              <a:t> </a:t>
            </a:r>
            <a:r>
              <a:rPr sz="10850" spc="70" dirty="0">
                <a:latin typeface="Tahoma"/>
                <a:cs typeface="Tahoma"/>
              </a:rPr>
              <a:t>TEAM</a:t>
            </a:r>
            <a:endParaRPr sz="10850">
              <a:latin typeface="Tahoma"/>
              <a:cs typeface="Tahoma"/>
            </a:endParaRPr>
          </a:p>
        </p:txBody>
      </p:sp>
      <p:sp>
        <p:nvSpPr>
          <p:cNvPr id="7" name="object 7"/>
          <p:cNvSpPr txBox="1"/>
          <p:nvPr/>
        </p:nvSpPr>
        <p:spPr>
          <a:xfrm>
            <a:off x="660448" y="888483"/>
            <a:ext cx="3289300" cy="2915093"/>
          </a:xfrm>
          <a:prstGeom prst="rect">
            <a:avLst/>
          </a:prstGeom>
        </p:spPr>
        <p:txBody>
          <a:bodyPr vert="horz" wrap="square" lIns="0" tIns="12065" rIns="0" bIns="0" rtlCol="0">
            <a:spAutoFit/>
          </a:bodyPr>
          <a:lstStyle/>
          <a:p>
            <a:pPr marL="12700" marR="5080" algn="ctr">
              <a:lnSpc>
                <a:spcPct val="117100"/>
              </a:lnSpc>
              <a:spcBef>
                <a:spcPts val="95"/>
              </a:spcBef>
            </a:pPr>
            <a:r>
              <a:rPr lang="en-IN" sz="4000" spc="45" dirty="0" err="1">
                <a:solidFill>
                  <a:srgbClr val="FFFFFF"/>
                </a:solidFill>
                <a:latin typeface="Tahoma"/>
                <a:cs typeface="Tahoma"/>
              </a:rPr>
              <a:t>Sumaya</a:t>
            </a:r>
            <a:r>
              <a:rPr lang="en-IN" sz="4000" spc="45" dirty="0">
                <a:solidFill>
                  <a:srgbClr val="FFFFFF"/>
                </a:solidFill>
                <a:latin typeface="Tahoma"/>
                <a:cs typeface="Tahoma"/>
              </a:rPr>
              <a:t> Prakash Mohapatra</a:t>
            </a:r>
            <a:r>
              <a:rPr sz="4000" spc="105" dirty="0">
                <a:solidFill>
                  <a:srgbClr val="FFFFFF"/>
                </a:solidFill>
                <a:latin typeface="Tahoma"/>
                <a:cs typeface="Tahoma"/>
              </a:rPr>
              <a:t> </a:t>
            </a:r>
            <a:r>
              <a:rPr sz="4000" spc="110" dirty="0">
                <a:solidFill>
                  <a:srgbClr val="FFFFFF"/>
                </a:solidFill>
                <a:latin typeface="Tahoma"/>
                <a:cs typeface="Tahoma"/>
              </a:rPr>
              <a:t> </a:t>
            </a:r>
            <a:r>
              <a:rPr sz="4600" spc="125" dirty="0">
                <a:solidFill>
                  <a:srgbClr val="FFFFFF"/>
                </a:solidFill>
                <a:latin typeface="Tahoma"/>
                <a:cs typeface="Tahoma"/>
              </a:rPr>
              <a:t>21</a:t>
            </a:r>
            <a:r>
              <a:rPr sz="4600" spc="275" dirty="0">
                <a:solidFill>
                  <a:srgbClr val="FFFFFF"/>
                </a:solidFill>
                <a:latin typeface="Tahoma"/>
                <a:cs typeface="Tahoma"/>
              </a:rPr>
              <a:t>B</a:t>
            </a:r>
            <a:r>
              <a:rPr sz="4600" spc="160" dirty="0">
                <a:solidFill>
                  <a:srgbClr val="FFFFFF"/>
                </a:solidFill>
                <a:latin typeface="Tahoma"/>
                <a:cs typeface="Tahoma"/>
              </a:rPr>
              <a:t>A</a:t>
            </a:r>
            <a:r>
              <a:rPr sz="4600" spc="-430" dirty="0">
                <a:solidFill>
                  <a:srgbClr val="FFFFFF"/>
                </a:solidFill>
                <a:latin typeface="Tahoma"/>
                <a:cs typeface="Tahoma"/>
              </a:rPr>
              <a:t>I</a:t>
            </a:r>
            <a:r>
              <a:rPr sz="4600" spc="125" dirty="0">
                <a:solidFill>
                  <a:srgbClr val="FFFFFF"/>
                </a:solidFill>
                <a:latin typeface="Tahoma"/>
                <a:cs typeface="Tahoma"/>
              </a:rPr>
              <a:t>10</a:t>
            </a:r>
            <a:r>
              <a:rPr lang="en-IN" sz="4600" spc="125" dirty="0">
                <a:solidFill>
                  <a:srgbClr val="FFFFFF"/>
                </a:solidFill>
                <a:latin typeface="Tahoma"/>
                <a:cs typeface="Tahoma"/>
              </a:rPr>
              <a:t>256</a:t>
            </a:r>
            <a:endParaRPr sz="4600" dirty="0">
              <a:latin typeface="Tahoma"/>
              <a:cs typeface="Tahoma"/>
            </a:endParaRPr>
          </a:p>
        </p:txBody>
      </p:sp>
      <p:sp>
        <p:nvSpPr>
          <p:cNvPr id="8" name="object 8"/>
          <p:cNvSpPr txBox="1"/>
          <p:nvPr/>
        </p:nvSpPr>
        <p:spPr>
          <a:xfrm>
            <a:off x="2229078" y="6175997"/>
            <a:ext cx="4358793" cy="1582741"/>
          </a:xfrm>
          <a:prstGeom prst="rect">
            <a:avLst/>
          </a:prstGeom>
        </p:spPr>
        <p:txBody>
          <a:bodyPr vert="horz" wrap="square" lIns="0" tIns="12065" rIns="0" bIns="0" rtlCol="0">
            <a:spAutoFit/>
          </a:bodyPr>
          <a:lstStyle/>
          <a:p>
            <a:pPr marL="203200" marR="5080" indent="-191135" algn="ctr">
              <a:lnSpc>
                <a:spcPct val="117100"/>
              </a:lnSpc>
              <a:spcBef>
                <a:spcPts val="95"/>
              </a:spcBef>
            </a:pPr>
            <a:r>
              <a:rPr lang="en-IN" sz="4600" spc="-20" dirty="0" err="1">
                <a:solidFill>
                  <a:srgbClr val="FFFFFF"/>
                </a:solidFill>
                <a:latin typeface="Tahoma"/>
                <a:cs typeface="Tahoma"/>
              </a:rPr>
              <a:t>Dibyajyoti</a:t>
            </a:r>
            <a:r>
              <a:rPr lang="en-IN" sz="4600" spc="-20" dirty="0">
                <a:solidFill>
                  <a:srgbClr val="FFFFFF"/>
                </a:solidFill>
                <a:latin typeface="Tahoma"/>
                <a:cs typeface="Tahoma"/>
              </a:rPr>
              <a:t> Gouda</a:t>
            </a:r>
            <a:r>
              <a:rPr sz="4600" spc="225" dirty="0">
                <a:solidFill>
                  <a:srgbClr val="FFFFFF"/>
                </a:solidFill>
                <a:latin typeface="Tahoma"/>
                <a:cs typeface="Tahoma"/>
              </a:rPr>
              <a:t> </a:t>
            </a:r>
            <a:r>
              <a:rPr sz="4600" spc="-1425" dirty="0">
                <a:solidFill>
                  <a:srgbClr val="FFFFFF"/>
                </a:solidFill>
                <a:latin typeface="Tahoma"/>
                <a:cs typeface="Tahoma"/>
              </a:rPr>
              <a:t> </a:t>
            </a:r>
            <a:r>
              <a:rPr lang="en-IN" sz="4600" spc="-1425" dirty="0">
                <a:solidFill>
                  <a:srgbClr val="FFFFFF"/>
                </a:solidFill>
                <a:latin typeface="Tahoma"/>
                <a:cs typeface="Tahoma"/>
              </a:rPr>
              <a:t>  </a:t>
            </a:r>
            <a:r>
              <a:rPr sz="4600" spc="85" dirty="0">
                <a:solidFill>
                  <a:srgbClr val="FFFFFF"/>
                </a:solidFill>
                <a:latin typeface="Tahoma"/>
                <a:cs typeface="Tahoma"/>
              </a:rPr>
              <a:t>21BAI102</a:t>
            </a:r>
            <a:r>
              <a:rPr lang="en-IN" sz="4600" spc="85" dirty="0">
                <a:solidFill>
                  <a:srgbClr val="FFFFFF"/>
                </a:solidFill>
                <a:latin typeface="Tahoma"/>
                <a:cs typeface="Tahoma"/>
              </a:rPr>
              <a:t>59</a:t>
            </a:r>
            <a:endParaRPr sz="4600" dirty="0">
              <a:latin typeface="Tahoma"/>
              <a:cs typeface="Tahoma"/>
            </a:endParaRPr>
          </a:p>
        </p:txBody>
      </p:sp>
      <p:sp>
        <p:nvSpPr>
          <p:cNvPr id="9" name="object 9"/>
          <p:cNvSpPr txBox="1"/>
          <p:nvPr/>
        </p:nvSpPr>
        <p:spPr>
          <a:xfrm>
            <a:off x="7824485" y="3830569"/>
            <a:ext cx="3289300" cy="2410981"/>
          </a:xfrm>
          <a:prstGeom prst="rect">
            <a:avLst/>
          </a:prstGeom>
        </p:spPr>
        <p:txBody>
          <a:bodyPr vert="horz" wrap="square" lIns="0" tIns="12065" rIns="0" bIns="0" rtlCol="0">
            <a:spAutoFit/>
          </a:bodyPr>
          <a:lstStyle/>
          <a:p>
            <a:pPr marL="12065" marR="5080" indent="-635" algn="ctr">
              <a:lnSpc>
                <a:spcPct val="117100"/>
              </a:lnSpc>
              <a:spcBef>
                <a:spcPts val="95"/>
              </a:spcBef>
            </a:pPr>
            <a:r>
              <a:rPr lang="en-IN" sz="4600" spc="65" dirty="0" err="1">
                <a:solidFill>
                  <a:srgbClr val="FFFFFF"/>
                </a:solidFill>
                <a:latin typeface="Tahoma"/>
                <a:cs typeface="Tahoma"/>
              </a:rPr>
              <a:t>Jigyasa</a:t>
            </a:r>
            <a:r>
              <a:rPr lang="en-IN" sz="4600" spc="65" dirty="0">
                <a:solidFill>
                  <a:srgbClr val="FFFFFF"/>
                </a:solidFill>
                <a:latin typeface="Tahoma"/>
                <a:cs typeface="Tahoma"/>
              </a:rPr>
              <a:t> Shukla</a:t>
            </a:r>
            <a:r>
              <a:rPr sz="4600" spc="140" dirty="0">
                <a:solidFill>
                  <a:srgbClr val="FFFFFF"/>
                </a:solidFill>
                <a:latin typeface="Tahoma"/>
                <a:cs typeface="Tahoma"/>
              </a:rPr>
              <a:t> </a:t>
            </a:r>
            <a:r>
              <a:rPr sz="4600" spc="145" dirty="0">
                <a:solidFill>
                  <a:srgbClr val="FFFFFF"/>
                </a:solidFill>
                <a:latin typeface="Tahoma"/>
                <a:cs typeface="Tahoma"/>
              </a:rPr>
              <a:t> </a:t>
            </a:r>
            <a:r>
              <a:rPr sz="4600" spc="125" dirty="0">
                <a:solidFill>
                  <a:srgbClr val="FFFFFF"/>
                </a:solidFill>
                <a:latin typeface="Tahoma"/>
                <a:cs typeface="Tahoma"/>
              </a:rPr>
              <a:t>21</a:t>
            </a:r>
            <a:r>
              <a:rPr sz="4600" spc="275" dirty="0">
                <a:solidFill>
                  <a:srgbClr val="FFFFFF"/>
                </a:solidFill>
                <a:latin typeface="Tahoma"/>
                <a:cs typeface="Tahoma"/>
              </a:rPr>
              <a:t>B</a:t>
            </a:r>
            <a:r>
              <a:rPr sz="4600" spc="160" dirty="0">
                <a:solidFill>
                  <a:srgbClr val="FFFFFF"/>
                </a:solidFill>
                <a:latin typeface="Tahoma"/>
                <a:cs typeface="Tahoma"/>
              </a:rPr>
              <a:t>A</a:t>
            </a:r>
            <a:r>
              <a:rPr sz="4600" spc="-430" dirty="0">
                <a:solidFill>
                  <a:srgbClr val="FFFFFF"/>
                </a:solidFill>
                <a:latin typeface="Tahoma"/>
                <a:cs typeface="Tahoma"/>
              </a:rPr>
              <a:t>I</a:t>
            </a:r>
            <a:r>
              <a:rPr sz="4600" spc="125" dirty="0">
                <a:solidFill>
                  <a:srgbClr val="FFFFFF"/>
                </a:solidFill>
                <a:latin typeface="Tahoma"/>
                <a:cs typeface="Tahoma"/>
              </a:rPr>
              <a:t>1</a:t>
            </a:r>
            <a:r>
              <a:rPr lang="en-IN" sz="4600" spc="125" dirty="0">
                <a:solidFill>
                  <a:srgbClr val="FFFFFF"/>
                </a:solidFill>
                <a:latin typeface="Tahoma"/>
                <a:cs typeface="Tahoma"/>
              </a:rPr>
              <a:t>0160</a:t>
            </a:r>
            <a:endParaRPr sz="4600" dirty="0">
              <a:latin typeface="Tahoma"/>
              <a:cs typeface="Tahoma"/>
            </a:endParaRPr>
          </a:p>
        </p:txBody>
      </p:sp>
      <p:sp>
        <p:nvSpPr>
          <p:cNvPr id="10" name="object 10"/>
          <p:cNvSpPr txBox="1"/>
          <p:nvPr/>
        </p:nvSpPr>
        <p:spPr>
          <a:xfrm>
            <a:off x="13182600" y="1104900"/>
            <a:ext cx="3289300" cy="2410981"/>
          </a:xfrm>
          <a:prstGeom prst="rect">
            <a:avLst/>
          </a:prstGeom>
        </p:spPr>
        <p:txBody>
          <a:bodyPr vert="horz" wrap="square" lIns="0" tIns="12065" rIns="0" bIns="0" rtlCol="0">
            <a:spAutoFit/>
          </a:bodyPr>
          <a:lstStyle/>
          <a:p>
            <a:pPr marL="12700" marR="5080" indent="-635" algn="ctr">
              <a:lnSpc>
                <a:spcPct val="117100"/>
              </a:lnSpc>
              <a:spcBef>
                <a:spcPts val="95"/>
              </a:spcBef>
            </a:pPr>
            <a:r>
              <a:rPr lang="en-IN" sz="4600" spc="60" dirty="0" err="1">
                <a:solidFill>
                  <a:srgbClr val="FFFFFF"/>
                </a:solidFill>
                <a:latin typeface="Tahoma"/>
                <a:cs typeface="Tahoma"/>
              </a:rPr>
              <a:t>Purva</a:t>
            </a:r>
            <a:r>
              <a:rPr lang="en-IN" sz="4600" spc="60" dirty="0">
                <a:solidFill>
                  <a:srgbClr val="FFFFFF"/>
                </a:solidFill>
                <a:latin typeface="Tahoma"/>
                <a:cs typeface="Tahoma"/>
              </a:rPr>
              <a:t> Samar</a:t>
            </a:r>
            <a:r>
              <a:rPr sz="4600" spc="185" dirty="0">
                <a:solidFill>
                  <a:srgbClr val="FFFFFF"/>
                </a:solidFill>
                <a:latin typeface="Tahoma"/>
                <a:cs typeface="Tahoma"/>
              </a:rPr>
              <a:t> </a:t>
            </a:r>
            <a:r>
              <a:rPr sz="4600" spc="190" dirty="0">
                <a:solidFill>
                  <a:srgbClr val="FFFFFF"/>
                </a:solidFill>
                <a:latin typeface="Tahoma"/>
                <a:cs typeface="Tahoma"/>
              </a:rPr>
              <a:t> </a:t>
            </a:r>
            <a:r>
              <a:rPr sz="4600" spc="125" dirty="0">
                <a:solidFill>
                  <a:srgbClr val="FFFFFF"/>
                </a:solidFill>
                <a:latin typeface="Tahoma"/>
                <a:cs typeface="Tahoma"/>
              </a:rPr>
              <a:t>21</a:t>
            </a:r>
            <a:r>
              <a:rPr sz="4600" spc="275" dirty="0">
                <a:solidFill>
                  <a:srgbClr val="FFFFFF"/>
                </a:solidFill>
                <a:latin typeface="Tahoma"/>
                <a:cs typeface="Tahoma"/>
              </a:rPr>
              <a:t>B</a:t>
            </a:r>
            <a:r>
              <a:rPr sz="4600" spc="160" dirty="0">
                <a:solidFill>
                  <a:srgbClr val="FFFFFF"/>
                </a:solidFill>
                <a:latin typeface="Tahoma"/>
                <a:cs typeface="Tahoma"/>
              </a:rPr>
              <a:t>A</a:t>
            </a:r>
            <a:r>
              <a:rPr sz="4600" spc="-430" dirty="0">
                <a:solidFill>
                  <a:srgbClr val="FFFFFF"/>
                </a:solidFill>
                <a:latin typeface="Tahoma"/>
                <a:cs typeface="Tahoma"/>
              </a:rPr>
              <a:t>I</a:t>
            </a:r>
            <a:r>
              <a:rPr sz="4600" spc="125" dirty="0">
                <a:solidFill>
                  <a:srgbClr val="FFFFFF"/>
                </a:solidFill>
                <a:latin typeface="Tahoma"/>
                <a:cs typeface="Tahoma"/>
              </a:rPr>
              <a:t>10</a:t>
            </a:r>
            <a:r>
              <a:rPr lang="en-IN" sz="4600" spc="125" dirty="0">
                <a:solidFill>
                  <a:srgbClr val="FFFFFF"/>
                </a:solidFill>
                <a:latin typeface="Tahoma"/>
                <a:cs typeface="Tahoma"/>
              </a:rPr>
              <a:t>356</a:t>
            </a:r>
            <a:endParaRPr sz="4600" dirty="0">
              <a:latin typeface="Tahoma"/>
              <a:cs typeface="Tahoma"/>
            </a:endParaRPr>
          </a:p>
        </p:txBody>
      </p:sp>
      <p:sp>
        <p:nvSpPr>
          <p:cNvPr id="11" name="object 11"/>
          <p:cNvSpPr txBox="1"/>
          <p:nvPr/>
        </p:nvSpPr>
        <p:spPr>
          <a:xfrm>
            <a:off x="11973648" y="6528643"/>
            <a:ext cx="3289300" cy="2410981"/>
          </a:xfrm>
          <a:prstGeom prst="rect">
            <a:avLst/>
          </a:prstGeom>
        </p:spPr>
        <p:txBody>
          <a:bodyPr vert="horz" wrap="square" lIns="0" tIns="12065" rIns="0" bIns="0" rtlCol="0">
            <a:spAutoFit/>
          </a:bodyPr>
          <a:lstStyle/>
          <a:p>
            <a:pPr marL="12065" marR="5080" algn="ctr">
              <a:lnSpc>
                <a:spcPct val="117100"/>
              </a:lnSpc>
              <a:spcBef>
                <a:spcPts val="95"/>
              </a:spcBef>
            </a:pPr>
            <a:r>
              <a:rPr lang="en-IN" sz="4600" spc="75" dirty="0">
                <a:solidFill>
                  <a:srgbClr val="FFFFFF"/>
                </a:solidFill>
                <a:latin typeface="Tahoma"/>
                <a:cs typeface="Tahoma"/>
              </a:rPr>
              <a:t>Gautam </a:t>
            </a:r>
            <a:r>
              <a:rPr lang="en-IN" sz="4600" spc="75" dirty="0" err="1">
                <a:solidFill>
                  <a:srgbClr val="FFFFFF"/>
                </a:solidFill>
                <a:latin typeface="Tahoma"/>
                <a:cs typeface="Tahoma"/>
              </a:rPr>
              <a:t>Sidhanth</a:t>
            </a:r>
            <a:r>
              <a:rPr sz="4600" spc="-45" dirty="0">
                <a:solidFill>
                  <a:srgbClr val="FFFFFF"/>
                </a:solidFill>
                <a:latin typeface="Tahoma"/>
                <a:cs typeface="Tahoma"/>
              </a:rPr>
              <a:t> </a:t>
            </a:r>
            <a:r>
              <a:rPr sz="4600" spc="125" dirty="0">
                <a:solidFill>
                  <a:srgbClr val="FFFFFF"/>
                </a:solidFill>
                <a:latin typeface="Tahoma"/>
                <a:cs typeface="Tahoma"/>
              </a:rPr>
              <a:t>21</a:t>
            </a:r>
            <a:r>
              <a:rPr sz="4600" spc="275" dirty="0">
                <a:solidFill>
                  <a:srgbClr val="FFFFFF"/>
                </a:solidFill>
                <a:latin typeface="Tahoma"/>
                <a:cs typeface="Tahoma"/>
              </a:rPr>
              <a:t>B</a:t>
            </a:r>
            <a:r>
              <a:rPr sz="4600" spc="160" dirty="0">
                <a:solidFill>
                  <a:srgbClr val="FFFFFF"/>
                </a:solidFill>
                <a:latin typeface="Tahoma"/>
                <a:cs typeface="Tahoma"/>
              </a:rPr>
              <a:t>A</a:t>
            </a:r>
            <a:r>
              <a:rPr sz="4600" spc="-430" dirty="0">
                <a:solidFill>
                  <a:srgbClr val="FFFFFF"/>
                </a:solidFill>
                <a:latin typeface="Tahoma"/>
                <a:cs typeface="Tahoma"/>
              </a:rPr>
              <a:t>I</a:t>
            </a:r>
            <a:r>
              <a:rPr sz="4600" spc="125" dirty="0">
                <a:solidFill>
                  <a:srgbClr val="FFFFFF"/>
                </a:solidFill>
                <a:latin typeface="Tahoma"/>
                <a:cs typeface="Tahoma"/>
              </a:rPr>
              <a:t>10</a:t>
            </a:r>
            <a:r>
              <a:rPr lang="en-IN" sz="4600" spc="125" dirty="0">
                <a:solidFill>
                  <a:srgbClr val="FFFFFF"/>
                </a:solidFill>
                <a:latin typeface="Tahoma"/>
                <a:cs typeface="Tahoma"/>
              </a:rPr>
              <a:t>417</a:t>
            </a:r>
            <a:endParaRPr sz="46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78E09F-A9AA-65F7-5F43-6498C358FF28}"/>
              </a:ext>
            </a:extLst>
          </p:cNvPr>
          <p:cNvSpPr txBox="1"/>
          <p:nvPr/>
        </p:nvSpPr>
        <p:spPr>
          <a:xfrm>
            <a:off x="2971800" y="466959"/>
            <a:ext cx="12674062" cy="1323439"/>
          </a:xfrm>
          <a:prstGeom prst="rect">
            <a:avLst/>
          </a:prstGeom>
          <a:noFill/>
        </p:spPr>
        <p:txBody>
          <a:bodyPr wrap="square" rtlCol="0">
            <a:spAutoFit/>
          </a:bodyPr>
          <a:lstStyle/>
          <a:p>
            <a:r>
              <a:rPr lang="en-IN" sz="8000" b="1" i="1" dirty="0">
                <a:solidFill>
                  <a:schemeClr val="tx2"/>
                </a:solidFill>
                <a:latin typeface="Trebuchet MS" panose="020B0603020202020204" pitchFamily="34" charset="0"/>
              </a:rPr>
              <a:t>Open CV Implementation</a:t>
            </a:r>
          </a:p>
        </p:txBody>
      </p:sp>
      <p:sp>
        <p:nvSpPr>
          <p:cNvPr id="4" name="TextBox 3">
            <a:extLst>
              <a:ext uri="{FF2B5EF4-FFF2-40B4-BE49-F238E27FC236}">
                <a16:creationId xmlns:a16="http://schemas.microsoft.com/office/drawing/2014/main" id="{73FDFB6F-6736-50D3-2124-57E25D1B9B48}"/>
              </a:ext>
            </a:extLst>
          </p:cNvPr>
          <p:cNvSpPr txBox="1"/>
          <p:nvPr/>
        </p:nvSpPr>
        <p:spPr>
          <a:xfrm>
            <a:off x="1118138" y="2349100"/>
            <a:ext cx="16051724" cy="7590604"/>
          </a:xfrm>
          <a:prstGeom prst="rect">
            <a:avLst/>
          </a:prstGeom>
          <a:noFill/>
        </p:spPr>
        <p:txBody>
          <a:bodyPr wrap="square" rtlCol="0">
            <a:spAutoFit/>
          </a:bodyPr>
          <a:lstStyle/>
          <a:p>
            <a:pPr algn="just">
              <a:lnSpc>
                <a:spcPct val="150000"/>
              </a:lnSpc>
            </a:pPr>
            <a:r>
              <a:rPr lang="en-US" sz="3800" dirty="0">
                <a:solidFill>
                  <a:schemeClr val="tx2"/>
                </a:solidFill>
                <a:latin typeface="Tahoma" panose="020B0604030504040204" pitchFamily="34" charset="0"/>
                <a:ea typeface="Tahoma" panose="020B0604030504040204" pitchFamily="34" charset="0"/>
                <a:cs typeface="Tahoma" panose="020B0604030504040204" pitchFamily="34" charset="0"/>
              </a:rPr>
              <a:t>The following four steps comprise the implementation process in Open CV:</a:t>
            </a:r>
          </a:p>
          <a:p>
            <a:pPr marL="571500" indent="-571500" algn="just">
              <a:buFont typeface="Arial" panose="020B0604020202020204" pitchFamily="34" charset="0"/>
              <a:buChar char="•"/>
            </a:pPr>
            <a:r>
              <a:rPr lang="en-US" sz="3600" b="1" i="0" dirty="0">
                <a:solidFill>
                  <a:schemeClr val="tx2"/>
                </a:solidFill>
                <a:effectLst/>
                <a:latin typeface="Tahoma" panose="020B0604030504040204" pitchFamily="34" charset="0"/>
                <a:ea typeface="Tahoma" panose="020B0604030504040204" pitchFamily="34" charset="0"/>
                <a:cs typeface="Tahoma" panose="020B0604030504040204" pitchFamily="34" charset="0"/>
              </a:rPr>
              <a:t>OpenCV</a:t>
            </a: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 is a video and image processing library and it is used for image and video analysis, like facial detection, license plate reading, photo editing, advanced robotic vision, and many more.</a:t>
            </a:r>
          </a:p>
          <a:p>
            <a:pPr marL="571500" indent="-571500" algn="just">
              <a:buFont typeface="Arial" panose="020B0604020202020204" pitchFamily="34" charset="0"/>
              <a:buChar char="•"/>
            </a:pP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The </a:t>
            </a:r>
            <a:r>
              <a:rPr lang="en-US" sz="3600" b="1" i="0" dirty="0" err="1">
                <a:solidFill>
                  <a:schemeClr val="tx2"/>
                </a:solidFill>
                <a:effectLst/>
                <a:latin typeface="Tahoma" panose="020B0604030504040204" pitchFamily="34" charset="0"/>
                <a:ea typeface="Tahoma" panose="020B0604030504040204" pitchFamily="34" charset="0"/>
                <a:cs typeface="Tahoma" panose="020B0604030504040204" pitchFamily="34" charset="0"/>
              </a:rPr>
              <a:t>dlib</a:t>
            </a: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 library contains our implementation of ‘deep metric learning’ which is used to construct our face embeddings used for the actual recognition process.</a:t>
            </a:r>
          </a:p>
          <a:p>
            <a:pPr marL="571500" indent="-571500" algn="just">
              <a:buFont typeface="Arial" panose="020B0604020202020204" pitchFamily="34" charset="0"/>
              <a:buChar char="•"/>
            </a:pP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The </a:t>
            </a:r>
            <a:r>
              <a:rPr lang="en-US" sz="3600" b="1" i="0" dirty="0">
                <a:solidFill>
                  <a:schemeClr val="tx2"/>
                </a:solidFill>
                <a:effectLst/>
                <a:latin typeface="Tahoma" panose="020B0604030504040204" pitchFamily="34" charset="0"/>
                <a:ea typeface="Tahoma" panose="020B0604030504040204" pitchFamily="34" charset="0"/>
                <a:cs typeface="Tahoma" panose="020B0604030504040204" pitchFamily="34" charset="0"/>
              </a:rPr>
              <a:t>face recognition</a:t>
            </a: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 library is super easy to work with and we will be using this in our code. First, remember to install </a:t>
            </a:r>
            <a:r>
              <a:rPr lang="en-US" sz="3600" b="0" i="0" dirty="0" err="1">
                <a:solidFill>
                  <a:schemeClr val="tx2"/>
                </a:solidFill>
                <a:effectLst/>
                <a:latin typeface="Tahoma" panose="020B0604030504040204" pitchFamily="34" charset="0"/>
                <a:ea typeface="Tahoma" panose="020B0604030504040204" pitchFamily="34" charset="0"/>
                <a:cs typeface="Tahoma" panose="020B0604030504040204" pitchFamily="34" charset="0"/>
              </a:rPr>
              <a:t>dlib</a:t>
            </a:r>
            <a:r>
              <a:rPr lang="en-US" sz="3600" b="0" i="0" dirty="0">
                <a:solidFill>
                  <a:schemeClr val="tx2"/>
                </a:solidFill>
                <a:effectLst/>
                <a:latin typeface="Tahoma" panose="020B0604030504040204" pitchFamily="34" charset="0"/>
                <a:ea typeface="Tahoma" panose="020B0604030504040204" pitchFamily="34" charset="0"/>
                <a:cs typeface="Tahoma" panose="020B0604030504040204" pitchFamily="34" charset="0"/>
              </a:rPr>
              <a:t> library before you install face recognition.</a:t>
            </a:r>
          </a:p>
          <a:p>
            <a:pPr algn="just">
              <a:lnSpc>
                <a:spcPct val="150000"/>
              </a:lnSpc>
            </a:pPr>
            <a:endParaRPr lang="en-IN" sz="3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321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838200" y="0"/>
            <a:ext cx="16078200" cy="1015663"/>
          </a:xfrm>
          <a:prstGeom prst="rect">
            <a:avLst/>
          </a:prstGeom>
          <a:noFill/>
        </p:spPr>
        <p:txBody>
          <a:bodyPr wrap="square" rtlCol="0">
            <a:spAutoFit/>
          </a:bodyPr>
          <a:lstStyle/>
          <a:p>
            <a:r>
              <a:rPr lang="en-IN" sz="6000" b="1" i="1" dirty="0">
                <a:solidFill>
                  <a:schemeClr val="tx2"/>
                </a:solidFill>
                <a:latin typeface="Trebuchet MS" panose="020B0603020202020204" pitchFamily="34" charset="0"/>
              </a:rPr>
              <a:t>Extracting Features and Recognize Face</a:t>
            </a:r>
          </a:p>
        </p:txBody>
      </p:sp>
      <p:pic>
        <p:nvPicPr>
          <p:cNvPr id="4" name="Picture 3">
            <a:extLst>
              <a:ext uri="{FF2B5EF4-FFF2-40B4-BE49-F238E27FC236}">
                <a16:creationId xmlns:a16="http://schemas.microsoft.com/office/drawing/2014/main" id="{C8FF4A8B-8333-6991-64AD-ACA6ADD0C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52550"/>
            <a:ext cx="13411200" cy="8583878"/>
          </a:xfrm>
          <a:prstGeom prst="rect">
            <a:avLst/>
          </a:prstGeom>
        </p:spPr>
      </p:pic>
    </p:spTree>
    <p:extLst>
      <p:ext uri="{BB962C8B-B14F-4D97-AF65-F5344CB8AC3E}">
        <p14:creationId xmlns:p14="http://schemas.microsoft.com/office/powerpoint/2010/main" val="3175425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F0617-F49B-5530-B542-86762F5F394F}"/>
              </a:ext>
            </a:extLst>
          </p:cNvPr>
          <p:cNvSpPr txBox="1"/>
          <p:nvPr/>
        </p:nvSpPr>
        <p:spPr>
          <a:xfrm>
            <a:off x="838200" y="0"/>
            <a:ext cx="13792200" cy="1200329"/>
          </a:xfrm>
          <a:prstGeom prst="rect">
            <a:avLst/>
          </a:prstGeom>
          <a:noFill/>
        </p:spPr>
        <p:txBody>
          <a:bodyPr wrap="square" rtlCol="0">
            <a:spAutoFit/>
          </a:bodyPr>
          <a:lstStyle/>
          <a:p>
            <a:r>
              <a:rPr lang="en-IN" sz="7200" b="1" i="1" dirty="0">
                <a:solidFill>
                  <a:schemeClr val="tx2"/>
                </a:solidFill>
                <a:latin typeface="Trebuchet MS" panose="020B0603020202020204" pitchFamily="34" charset="0"/>
              </a:rPr>
              <a:t>OUTPUT</a:t>
            </a:r>
          </a:p>
        </p:txBody>
      </p:sp>
      <p:pic>
        <p:nvPicPr>
          <p:cNvPr id="5" name="Picture 4">
            <a:extLst>
              <a:ext uri="{FF2B5EF4-FFF2-40B4-BE49-F238E27FC236}">
                <a16:creationId xmlns:a16="http://schemas.microsoft.com/office/drawing/2014/main" id="{153B7A60-B5FE-C2D6-0923-BBE342C4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104900"/>
            <a:ext cx="11125200" cy="8828235"/>
          </a:xfrm>
          <a:prstGeom prst="rect">
            <a:avLst/>
          </a:prstGeom>
        </p:spPr>
      </p:pic>
    </p:spTree>
    <p:extLst>
      <p:ext uri="{BB962C8B-B14F-4D97-AF65-F5344CB8AC3E}">
        <p14:creationId xmlns:p14="http://schemas.microsoft.com/office/powerpoint/2010/main" val="379343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ADEF0-B2F0-99F9-4CBE-9B5992D41395}"/>
              </a:ext>
            </a:extLst>
          </p:cNvPr>
          <p:cNvSpPr txBox="1"/>
          <p:nvPr/>
        </p:nvSpPr>
        <p:spPr>
          <a:xfrm>
            <a:off x="5334000" y="0"/>
            <a:ext cx="9144000" cy="1631216"/>
          </a:xfrm>
          <a:prstGeom prst="rect">
            <a:avLst/>
          </a:prstGeom>
          <a:noFill/>
        </p:spPr>
        <p:txBody>
          <a:bodyPr wrap="square" rtlCol="0">
            <a:spAutoFit/>
          </a:bodyPr>
          <a:lstStyle/>
          <a:p>
            <a:r>
              <a:rPr lang="en-IN" sz="10000" b="1" i="1" dirty="0">
                <a:solidFill>
                  <a:schemeClr val="tx2"/>
                </a:solidFill>
                <a:latin typeface="Trebuchet MS" panose="020B0603020202020204" pitchFamily="34" charset="0"/>
              </a:rPr>
              <a:t>Application</a:t>
            </a:r>
          </a:p>
        </p:txBody>
      </p:sp>
      <p:sp>
        <p:nvSpPr>
          <p:cNvPr id="4" name="TextBox 3">
            <a:extLst>
              <a:ext uri="{FF2B5EF4-FFF2-40B4-BE49-F238E27FC236}">
                <a16:creationId xmlns:a16="http://schemas.microsoft.com/office/drawing/2014/main" id="{62ABE646-BECC-0216-D354-564A9A80A27B}"/>
              </a:ext>
            </a:extLst>
          </p:cNvPr>
          <p:cNvSpPr txBox="1"/>
          <p:nvPr/>
        </p:nvSpPr>
        <p:spPr>
          <a:xfrm>
            <a:off x="637368" y="1612455"/>
            <a:ext cx="17013264" cy="80329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1F497D">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It is an AI-based technology that helps to identify human faces in images. It uses facial expressions to identify parts of an image or video to determine age, gender and emotions.</a:t>
            </a:r>
            <a:endParaRPr kumimoji="0" lang="en-IN" sz="4000" b="0" i="0" u="none" strike="noStrike" kern="1200" cap="none" spc="0" normalizeH="0" baseline="0" noProof="0" dirty="0">
              <a:ln>
                <a:noFill/>
              </a:ln>
              <a:solidFill>
                <a:srgbClr val="1F497D">
                  <a:lumMod val="75000"/>
                </a:srgbClr>
              </a:solidFill>
              <a:effectLst/>
              <a:uLnTx/>
              <a:uFillTx/>
              <a:latin typeface="Tahoma" panose="020B0604030504040204" pitchFamily="34" charset="0"/>
              <a:ea typeface="Tahoma" panose="020B0604030504040204" pitchFamily="34" charset="0"/>
              <a:cs typeface="Tahoma" panose="020B0604030504040204" pitchFamily="34" charset="0"/>
            </a:endParaRPr>
          </a:p>
          <a:p>
            <a:endParaRPr lang="en-US" sz="4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r>
              <a:rPr lang="en-US" sz="4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This technology can be applied to fields like-</a:t>
            </a:r>
            <a:endParaRPr lang="en-IN" sz="48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Security</a:t>
            </a: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Check-in Checkout Process for patients</a:t>
            </a: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Biometrics</a:t>
            </a: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Market Research</a:t>
            </a: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Video Game Testing</a:t>
            </a:r>
          </a:p>
          <a:p>
            <a:pPr marL="571500" indent="-571500">
              <a:buFont typeface="Wingdings" panose="05000000000000000000" pitchFamily="2" charset="2"/>
              <a:buChar char="q"/>
            </a:pPr>
            <a:r>
              <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L</a:t>
            </a:r>
            <a:r>
              <a:rPr lang="en-IN" sz="4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aw Enforcement</a:t>
            </a:r>
          </a:p>
          <a:p>
            <a:pPr marL="571500" indent="-571500">
              <a:buFont typeface="Wingdings" panose="05000000000000000000" pitchFamily="2" charset="2"/>
              <a:buChar char="q"/>
            </a:pPr>
            <a:r>
              <a:rPr lang="en-IN" sz="4400" b="0" i="0" dirty="0">
                <a:solidFill>
                  <a:schemeClr val="tx2">
                    <a:lumMod val="75000"/>
                  </a:schemeClr>
                </a:solidFill>
                <a:effectLst/>
                <a:latin typeface="Tahoma" panose="020B0604030504040204" pitchFamily="34" charset="0"/>
                <a:ea typeface="Tahoma" panose="020B0604030504040204" pitchFamily="34" charset="0"/>
                <a:cs typeface="Tahoma" panose="020B0604030504040204" pitchFamily="34" charset="0"/>
              </a:rPr>
              <a:t>Tracking and Surveillance </a:t>
            </a:r>
            <a:endParaRPr lang="en-IN" sz="44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3457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925" y="1638300"/>
            <a:ext cx="12299315" cy="5475858"/>
          </a:xfrm>
          <a:prstGeom prst="rect">
            <a:avLst/>
          </a:prstGeom>
        </p:spPr>
        <p:txBody>
          <a:bodyPr vert="horz" wrap="square" lIns="0" tIns="12700" rIns="0" bIns="0" rtlCol="0">
            <a:spAutoFit/>
          </a:bodyPr>
          <a:lstStyle/>
          <a:p>
            <a:pPr marL="12700" algn="ctr">
              <a:lnSpc>
                <a:spcPct val="100000"/>
              </a:lnSpc>
              <a:spcBef>
                <a:spcPts val="100"/>
              </a:spcBef>
            </a:pPr>
            <a:r>
              <a:rPr sz="17750" i="1" spc="1195" dirty="0"/>
              <a:t>Thank</a:t>
            </a:r>
            <a:r>
              <a:rPr sz="17750" i="1" spc="-815" dirty="0"/>
              <a:t> </a:t>
            </a:r>
            <a:r>
              <a:rPr sz="17750" i="1" spc="1190" dirty="0"/>
              <a:t>You</a:t>
            </a:r>
            <a:endParaRPr sz="17750" i="1" dirty="0"/>
          </a:p>
        </p:txBody>
      </p:sp>
      <p:grpSp>
        <p:nvGrpSpPr>
          <p:cNvPr id="3" name="object 3"/>
          <p:cNvGrpSpPr/>
          <p:nvPr/>
        </p:nvGrpSpPr>
        <p:grpSpPr>
          <a:xfrm>
            <a:off x="10825174" y="796990"/>
            <a:ext cx="7463155" cy="9490075"/>
            <a:chOff x="10825174" y="796990"/>
            <a:chExt cx="7463155" cy="9490075"/>
          </a:xfrm>
        </p:grpSpPr>
        <p:sp>
          <p:nvSpPr>
            <p:cNvPr id="4" name="object 4"/>
            <p:cNvSpPr/>
            <p:nvPr/>
          </p:nvSpPr>
          <p:spPr>
            <a:xfrm>
              <a:off x="10825174" y="6886600"/>
              <a:ext cx="6800850" cy="3400425"/>
            </a:xfrm>
            <a:custGeom>
              <a:avLst/>
              <a:gdLst/>
              <a:ahLst/>
              <a:cxnLst/>
              <a:rect l="l" t="t" r="r" b="b"/>
              <a:pathLst>
                <a:path w="6800850" h="3400425">
                  <a:moveTo>
                    <a:pt x="0" y="3400399"/>
                  </a:moveTo>
                  <a:lnTo>
                    <a:pt x="3400399" y="0"/>
                  </a:lnTo>
                  <a:lnTo>
                    <a:pt x="6800798" y="3400399"/>
                  </a:lnTo>
                  <a:lnTo>
                    <a:pt x="6528986" y="3400399"/>
                  </a:lnTo>
                  <a:lnTo>
                    <a:pt x="3400399" y="271811"/>
                  </a:lnTo>
                  <a:lnTo>
                    <a:pt x="271811" y="3400399"/>
                  </a:lnTo>
                  <a:lnTo>
                    <a:pt x="0" y="3400399"/>
                  </a:lnTo>
                  <a:close/>
                </a:path>
              </a:pathLst>
            </a:custGeom>
            <a:solidFill>
              <a:srgbClr val="2A4A9D"/>
            </a:solidFill>
          </p:spPr>
          <p:txBody>
            <a:bodyPr wrap="square" lIns="0" tIns="0" rIns="0" bIns="0" rtlCol="0"/>
            <a:lstStyle/>
            <a:p>
              <a:endParaRPr/>
            </a:p>
          </p:txBody>
        </p:sp>
        <p:sp>
          <p:nvSpPr>
            <p:cNvPr id="5" name="object 5"/>
            <p:cNvSpPr/>
            <p:nvPr/>
          </p:nvSpPr>
          <p:spPr>
            <a:xfrm>
              <a:off x="13941531" y="796990"/>
              <a:ext cx="4346575" cy="8693150"/>
            </a:xfrm>
            <a:custGeom>
              <a:avLst/>
              <a:gdLst/>
              <a:ahLst/>
              <a:cxnLst/>
              <a:rect l="l" t="t" r="r" b="b"/>
              <a:pathLst>
                <a:path w="4346575" h="8693150">
                  <a:moveTo>
                    <a:pt x="4346468" y="8692937"/>
                  </a:moveTo>
                  <a:lnTo>
                    <a:pt x="0" y="4346468"/>
                  </a:lnTo>
                  <a:lnTo>
                    <a:pt x="4346468" y="0"/>
                  </a:lnTo>
                  <a:lnTo>
                    <a:pt x="4346468" y="8692937"/>
                  </a:lnTo>
                  <a:close/>
                </a:path>
              </a:pathLst>
            </a:custGeom>
            <a:solidFill>
              <a:srgbClr val="5270FF"/>
            </a:solidFill>
          </p:spPr>
          <p:txBody>
            <a:bodyPr wrap="square" lIns="0" tIns="0" rIns="0" bIns="0" rtlCol="0"/>
            <a:lstStyle/>
            <a:p>
              <a:endParaRPr/>
            </a:p>
          </p:txBody>
        </p:sp>
        <p:sp>
          <p:nvSpPr>
            <p:cNvPr id="6" name="object 6"/>
            <p:cNvSpPr/>
            <p:nvPr/>
          </p:nvSpPr>
          <p:spPr>
            <a:xfrm>
              <a:off x="15239432" y="2115556"/>
              <a:ext cx="3048635" cy="6097270"/>
            </a:xfrm>
            <a:custGeom>
              <a:avLst/>
              <a:gdLst/>
              <a:ahLst/>
              <a:cxnLst/>
              <a:rect l="l" t="t" r="r" b="b"/>
              <a:pathLst>
                <a:path w="3048634" h="6097270">
                  <a:moveTo>
                    <a:pt x="3048566" y="6097132"/>
                  </a:moveTo>
                  <a:lnTo>
                    <a:pt x="0" y="3048566"/>
                  </a:lnTo>
                  <a:lnTo>
                    <a:pt x="3048566" y="0"/>
                  </a:lnTo>
                  <a:lnTo>
                    <a:pt x="3048566" y="257948"/>
                  </a:lnTo>
                  <a:lnTo>
                    <a:pt x="260692" y="3045822"/>
                  </a:lnTo>
                  <a:lnTo>
                    <a:pt x="3048566" y="5833695"/>
                  </a:lnTo>
                  <a:lnTo>
                    <a:pt x="3048566" y="6097132"/>
                  </a:lnTo>
                  <a:close/>
                </a:path>
              </a:pathLst>
            </a:custGeom>
            <a:solidFill>
              <a:srgbClr val="FFFFFF"/>
            </a:solidFill>
          </p:spPr>
          <p:txBody>
            <a:bodyPr wrap="square" lIns="0" tIns="0" rIns="0" bIns="0" rtlCol="0"/>
            <a:lstStyle/>
            <a:p>
              <a:endParaRPr/>
            </a:p>
          </p:txBody>
        </p:sp>
      </p:grpSp>
      <p:sp>
        <p:nvSpPr>
          <p:cNvPr id="7" name="object 7"/>
          <p:cNvSpPr/>
          <p:nvPr/>
        </p:nvSpPr>
        <p:spPr>
          <a:xfrm>
            <a:off x="0" y="156"/>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2A4A9D"/>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6343" y="2468083"/>
            <a:ext cx="970280" cy="970280"/>
          </a:xfrm>
          <a:custGeom>
            <a:avLst/>
            <a:gdLst/>
            <a:ahLst/>
            <a:cxnLst/>
            <a:rect l="l" t="t" r="r" b="b"/>
            <a:pathLst>
              <a:path w="970279" h="970279">
                <a:moveTo>
                  <a:pt x="464728" y="0"/>
                </a:moveTo>
                <a:lnTo>
                  <a:pt x="969858"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
        <p:nvSpPr>
          <p:cNvPr id="3" name="object 3"/>
          <p:cNvSpPr txBox="1">
            <a:spLocks noGrp="1"/>
          </p:cNvSpPr>
          <p:nvPr>
            <p:ph type="title"/>
          </p:nvPr>
        </p:nvSpPr>
        <p:spPr>
          <a:xfrm>
            <a:off x="1016000" y="780308"/>
            <a:ext cx="6222365" cy="1397000"/>
          </a:xfrm>
          <a:prstGeom prst="rect">
            <a:avLst/>
          </a:prstGeom>
        </p:spPr>
        <p:txBody>
          <a:bodyPr vert="horz" wrap="square" lIns="0" tIns="12700" rIns="0" bIns="0" rtlCol="0">
            <a:spAutoFit/>
          </a:bodyPr>
          <a:lstStyle/>
          <a:p>
            <a:pPr marL="12700">
              <a:lnSpc>
                <a:spcPct val="100000"/>
              </a:lnSpc>
              <a:spcBef>
                <a:spcPts val="100"/>
              </a:spcBef>
            </a:pPr>
            <a:r>
              <a:rPr lang="en-US" sz="9000" i="1" dirty="0">
                <a:latin typeface="Trebuchet MS" panose="020B0603020202020204" pitchFamily="34" charset="0"/>
                <a:cs typeface="Tahoma"/>
              </a:rPr>
              <a:t>Contents</a:t>
            </a:r>
            <a:endParaRPr sz="9000" i="1" dirty="0">
              <a:latin typeface="Trebuchet MS" panose="020B0603020202020204" pitchFamily="34" charset="0"/>
              <a:cs typeface="Tahoma"/>
            </a:endParaRPr>
          </a:p>
        </p:txBody>
      </p:sp>
      <p:sp>
        <p:nvSpPr>
          <p:cNvPr id="4" name="object 4"/>
          <p:cNvSpPr txBox="1"/>
          <p:nvPr/>
        </p:nvSpPr>
        <p:spPr>
          <a:xfrm>
            <a:off x="8746700" y="2230296"/>
            <a:ext cx="7712500" cy="7755713"/>
          </a:xfrm>
          <a:prstGeom prst="rect">
            <a:avLst/>
          </a:prstGeom>
        </p:spPr>
        <p:txBody>
          <a:bodyPr vert="horz" wrap="square" lIns="0" tIns="315595" rIns="0" bIns="0" rtlCol="0">
            <a:spAutoFit/>
          </a:bodyPr>
          <a:lstStyle/>
          <a:p>
            <a:pPr marL="94615">
              <a:lnSpc>
                <a:spcPct val="100000"/>
              </a:lnSpc>
              <a:spcBef>
                <a:spcPts val="2485"/>
              </a:spcBef>
            </a:pPr>
            <a:r>
              <a:rPr sz="5200" i="1" spc="160" dirty="0">
                <a:solidFill>
                  <a:srgbClr val="2A4A9D"/>
                </a:solidFill>
                <a:latin typeface="Tahoma"/>
                <a:cs typeface="Tahoma"/>
              </a:rPr>
              <a:t>Introduction</a:t>
            </a:r>
            <a:endParaRPr sz="5200" i="1" dirty="0">
              <a:latin typeface="Tahoma"/>
              <a:cs typeface="Tahoma"/>
            </a:endParaRPr>
          </a:p>
          <a:p>
            <a:pPr marL="76200" marR="5080" indent="-64135">
              <a:lnSpc>
                <a:spcPct val="138200"/>
              </a:lnSpc>
            </a:pPr>
            <a:r>
              <a:rPr sz="5200" i="1" spc="160" dirty="0">
                <a:solidFill>
                  <a:srgbClr val="2A4A9D"/>
                </a:solidFill>
                <a:latin typeface="Tahoma"/>
                <a:cs typeface="Tahoma"/>
              </a:rPr>
              <a:t>Scope </a:t>
            </a:r>
            <a:r>
              <a:rPr sz="5200" i="1" spc="204" dirty="0">
                <a:solidFill>
                  <a:srgbClr val="2A4A9D"/>
                </a:solidFill>
                <a:latin typeface="Tahoma"/>
                <a:cs typeface="Tahoma"/>
              </a:rPr>
              <a:t>of </a:t>
            </a:r>
            <a:r>
              <a:rPr sz="5200" i="1" spc="185" dirty="0">
                <a:solidFill>
                  <a:srgbClr val="2A4A9D"/>
                </a:solidFill>
                <a:latin typeface="Tahoma"/>
                <a:cs typeface="Tahoma"/>
              </a:rPr>
              <a:t>the </a:t>
            </a:r>
            <a:r>
              <a:rPr sz="5200" i="1" spc="140" dirty="0">
                <a:solidFill>
                  <a:srgbClr val="2A4A9D"/>
                </a:solidFill>
                <a:latin typeface="Tahoma"/>
                <a:cs typeface="Tahoma"/>
              </a:rPr>
              <a:t>Project </a:t>
            </a:r>
            <a:r>
              <a:rPr sz="5200" i="1" spc="145" dirty="0">
                <a:solidFill>
                  <a:srgbClr val="2A4A9D"/>
                </a:solidFill>
                <a:latin typeface="Tahoma"/>
                <a:cs typeface="Tahoma"/>
              </a:rPr>
              <a:t> </a:t>
            </a:r>
            <a:r>
              <a:rPr sz="5200" i="1" spc="150" dirty="0">
                <a:solidFill>
                  <a:srgbClr val="2A4A9D"/>
                </a:solidFill>
                <a:latin typeface="Tahoma"/>
                <a:cs typeface="Tahoma"/>
              </a:rPr>
              <a:t>Software</a:t>
            </a:r>
            <a:r>
              <a:rPr sz="5200" i="1" spc="-325" dirty="0">
                <a:solidFill>
                  <a:srgbClr val="2A4A9D"/>
                </a:solidFill>
                <a:latin typeface="Tahoma"/>
                <a:cs typeface="Tahoma"/>
              </a:rPr>
              <a:t> </a:t>
            </a:r>
            <a:r>
              <a:rPr sz="5200" i="1" spc="204" dirty="0">
                <a:solidFill>
                  <a:srgbClr val="2A4A9D"/>
                </a:solidFill>
                <a:latin typeface="Tahoma"/>
                <a:cs typeface="Tahoma"/>
              </a:rPr>
              <a:t>Requirements </a:t>
            </a:r>
            <a:r>
              <a:rPr sz="5200" i="1" spc="-1610" dirty="0">
                <a:solidFill>
                  <a:srgbClr val="2A4A9D"/>
                </a:solidFill>
                <a:latin typeface="Tahoma"/>
                <a:cs typeface="Tahoma"/>
              </a:rPr>
              <a:t> </a:t>
            </a:r>
            <a:r>
              <a:rPr lang="en-GB" sz="5200" i="1" spc="160" dirty="0">
                <a:solidFill>
                  <a:srgbClr val="2A4A9D"/>
                </a:solidFill>
                <a:latin typeface="Tahoma"/>
                <a:cs typeface="Tahoma"/>
              </a:rPr>
              <a:t>Architectural Diagram</a:t>
            </a:r>
            <a:endParaRPr lang="en-GB" sz="5200" i="1" dirty="0">
              <a:latin typeface="Tahoma"/>
              <a:cs typeface="Tahoma"/>
            </a:endParaRPr>
          </a:p>
          <a:p>
            <a:pPr marL="76200">
              <a:lnSpc>
                <a:spcPct val="100000"/>
              </a:lnSpc>
              <a:spcBef>
                <a:spcPts val="2395"/>
              </a:spcBef>
            </a:pPr>
            <a:r>
              <a:rPr lang="en-GB" sz="5200" i="1" spc="170" dirty="0">
                <a:solidFill>
                  <a:srgbClr val="2A4A9D"/>
                </a:solidFill>
                <a:latin typeface="Tahoma"/>
                <a:cs typeface="Tahoma"/>
              </a:rPr>
              <a:t>Problem Statement</a:t>
            </a:r>
          </a:p>
          <a:p>
            <a:pPr marL="76200">
              <a:lnSpc>
                <a:spcPct val="100000"/>
              </a:lnSpc>
              <a:spcBef>
                <a:spcPts val="2395"/>
              </a:spcBef>
            </a:pPr>
            <a:r>
              <a:rPr lang="en-IN" sz="5200" i="1" spc="170" dirty="0">
                <a:solidFill>
                  <a:srgbClr val="2A4A9D"/>
                </a:solidFill>
                <a:latin typeface="Tahoma"/>
                <a:cs typeface="Tahoma"/>
              </a:rPr>
              <a:t>Implementation</a:t>
            </a:r>
          </a:p>
          <a:p>
            <a:pPr marL="76200">
              <a:lnSpc>
                <a:spcPct val="100000"/>
              </a:lnSpc>
              <a:spcBef>
                <a:spcPts val="2395"/>
              </a:spcBef>
            </a:pPr>
            <a:r>
              <a:rPr lang="en-IN" sz="5200" i="1" spc="170" dirty="0">
                <a:solidFill>
                  <a:srgbClr val="2A4A9D"/>
                </a:solidFill>
                <a:latin typeface="Tahoma"/>
                <a:cs typeface="Tahoma"/>
              </a:rPr>
              <a:t>Application</a:t>
            </a:r>
            <a:endParaRPr sz="5200" i="1" dirty="0">
              <a:latin typeface="Tahoma"/>
              <a:cs typeface="Tahoma"/>
            </a:endParaRPr>
          </a:p>
        </p:txBody>
      </p:sp>
      <p:sp>
        <p:nvSpPr>
          <p:cNvPr id="5" name="object 5"/>
          <p:cNvSpPr/>
          <p:nvPr/>
        </p:nvSpPr>
        <p:spPr>
          <a:xfrm>
            <a:off x="7596343" y="3563336"/>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6" name="object 6"/>
          <p:cNvSpPr/>
          <p:nvPr/>
        </p:nvSpPr>
        <p:spPr>
          <a:xfrm>
            <a:off x="7596343" y="4657819"/>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7" name="object 7"/>
          <p:cNvSpPr/>
          <p:nvPr/>
        </p:nvSpPr>
        <p:spPr>
          <a:xfrm>
            <a:off x="7596343" y="5753073"/>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8" name="object 8"/>
          <p:cNvSpPr/>
          <p:nvPr/>
        </p:nvSpPr>
        <p:spPr>
          <a:xfrm>
            <a:off x="7603209" y="6848637"/>
            <a:ext cx="970280" cy="970280"/>
          </a:xfrm>
          <a:custGeom>
            <a:avLst/>
            <a:gdLst/>
            <a:ahLst/>
            <a:cxnLst/>
            <a:rect l="l" t="t" r="r" b="b"/>
            <a:pathLst>
              <a:path w="970279" h="970279">
                <a:moveTo>
                  <a:pt x="464728" y="0"/>
                </a:moveTo>
                <a:lnTo>
                  <a:pt x="969859"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
        <p:nvSpPr>
          <p:cNvPr id="9" name="object 8">
            <a:extLst>
              <a:ext uri="{FF2B5EF4-FFF2-40B4-BE49-F238E27FC236}">
                <a16:creationId xmlns:a16="http://schemas.microsoft.com/office/drawing/2014/main" id="{1718147F-3476-804A-A925-1423BD00AA47}"/>
              </a:ext>
            </a:extLst>
          </p:cNvPr>
          <p:cNvSpPr/>
          <p:nvPr/>
        </p:nvSpPr>
        <p:spPr>
          <a:xfrm>
            <a:off x="7603209" y="7943120"/>
            <a:ext cx="970280" cy="970280"/>
          </a:xfrm>
          <a:custGeom>
            <a:avLst/>
            <a:gdLst/>
            <a:ahLst/>
            <a:cxnLst/>
            <a:rect l="l" t="t" r="r" b="b"/>
            <a:pathLst>
              <a:path w="970279" h="970279">
                <a:moveTo>
                  <a:pt x="464728" y="0"/>
                </a:moveTo>
                <a:lnTo>
                  <a:pt x="969859"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pic>
        <p:nvPicPr>
          <p:cNvPr id="10" name="Picture 9">
            <a:extLst>
              <a:ext uri="{FF2B5EF4-FFF2-40B4-BE49-F238E27FC236}">
                <a16:creationId xmlns:a16="http://schemas.microsoft.com/office/drawing/2014/main" id="{7C2EF0DF-4306-A178-D2D6-C4588963277C}"/>
              </a:ext>
            </a:extLst>
          </p:cNvPr>
          <p:cNvPicPr>
            <a:picLocks noChangeAspect="1"/>
          </p:cNvPicPr>
          <p:nvPr/>
        </p:nvPicPr>
        <p:blipFill>
          <a:blip r:embed="rId2"/>
          <a:stretch>
            <a:fillRect/>
          </a:stretch>
        </p:blipFill>
        <p:spPr>
          <a:xfrm>
            <a:off x="7604141" y="9037603"/>
            <a:ext cx="969348" cy="9693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9254" y="1516586"/>
            <a:ext cx="970280" cy="970280"/>
          </a:xfrm>
          <a:custGeom>
            <a:avLst/>
            <a:gdLst/>
            <a:ahLst/>
            <a:cxnLst/>
            <a:rect l="l" t="t" r="r" b="b"/>
            <a:pathLst>
              <a:path w="970279" h="970279">
                <a:moveTo>
                  <a:pt x="464728" y="0"/>
                </a:moveTo>
                <a:lnTo>
                  <a:pt x="969858"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
        <p:nvSpPr>
          <p:cNvPr id="3" name="object 3"/>
          <p:cNvSpPr txBox="1">
            <a:spLocks noGrp="1"/>
          </p:cNvSpPr>
          <p:nvPr>
            <p:ph type="title"/>
          </p:nvPr>
        </p:nvSpPr>
        <p:spPr>
          <a:xfrm>
            <a:off x="835923" y="153833"/>
            <a:ext cx="7730700" cy="1397819"/>
          </a:xfrm>
          <a:prstGeom prst="rect">
            <a:avLst/>
          </a:prstGeom>
        </p:spPr>
        <p:txBody>
          <a:bodyPr vert="horz" wrap="square" lIns="0" tIns="12700" rIns="0" bIns="0" rtlCol="0">
            <a:spAutoFit/>
          </a:bodyPr>
          <a:lstStyle/>
          <a:p>
            <a:pPr marL="12700">
              <a:lnSpc>
                <a:spcPct val="100000"/>
              </a:lnSpc>
              <a:spcBef>
                <a:spcPts val="100"/>
              </a:spcBef>
            </a:pPr>
            <a:r>
              <a:rPr lang="en-US" sz="9000" i="1" dirty="0">
                <a:latin typeface="Trebuchet MS" panose="020B0603020202020204" pitchFamily="34" charset="0"/>
                <a:cs typeface="Tahoma"/>
              </a:rPr>
              <a:t>Contribution</a:t>
            </a:r>
            <a:endParaRPr sz="9000" i="1" dirty="0">
              <a:latin typeface="Trebuchet MS" panose="020B0603020202020204" pitchFamily="34" charset="0"/>
              <a:cs typeface="Tahoma"/>
            </a:endParaRPr>
          </a:p>
        </p:txBody>
      </p:sp>
      <p:sp>
        <p:nvSpPr>
          <p:cNvPr id="4" name="object 4"/>
          <p:cNvSpPr txBox="1"/>
          <p:nvPr/>
        </p:nvSpPr>
        <p:spPr>
          <a:xfrm>
            <a:off x="4495800" y="1028700"/>
            <a:ext cx="7712500" cy="10371172"/>
          </a:xfrm>
          <a:prstGeom prst="rect">
            <a:avLst/>
          </a:prstGeom>
        </p:spPr>
        <p:txBody>
          <a:bodyPr vert="horz" wrap="square" lIns="0" tIns="315595" rIns="0" bIns="0" rtlCol="0">
            <a:spAutoFit/>
          </a:bodyPr>
          <a:lstStyle/>
          <a:p>
            <a:pPr marL="94615">
              <a:lnSpc>
                <a:spcPct val="100000"/>
              </a:lnSpc>
              <a:spcBef>
                <a:spcPts val="2485"/>
              </a:spcBef>
            </a:pPr>
            <a:r>
              <a:rPr lang="en-IN" sz="4000" i="1" spc="160" dirty="0">
                <a:solidFill>
                  <a:srgbClr val="2A4A9D"/>
                </a:solidFill>
                <a:latin typeface="Tahoma"/>
                <a:cs typeface="Tahoma"/>
              </a:rPr>
              <a:t>Idea Formulation- </a:t>
            </a:r>
          </a:p>
          <a:p>
            <a:pPr marL="94615">
              <a:lnSpc>
                <a:spcPct val="100000"/>
              </a:lnSpc>
              <a:spcBef>
                <a:spcPts val="2485"/>
              </a:spcBef>
            </a:pPr>
            <a:r>
              <a:rPr lang="en-IN" sz="2000" i="1" spc="160" dirty="0" err="1">
                <a:solidFill>
                  <a:srgbClr val="2A4A9D"/>
                </a:solidFill>
                <a:latin typeface="Tahoma"/>
                <a:cs typeface="Tahoma"/>
              </a:rPr>
              <a:t>Sumaya</a:t>
            </a:r>
            <a:r>
              <a:rPr lang="en-IN" sz="2000" i="1" spc="160" dirty="0">
                <a:solidFill>
                  <a:srgbClr val="2A4A9D"/>
                </a:solidFill>
                <a:latin typeface="Tahoma"/>
                <a:cs typeface="Tahoma"/>
              </a:rPr>
              <a:t>, </a:t>
            </a:r>
            <a:r>
              <a:rPr lang="en-IN" sz="2000" i="1" spc="160" dirty="0" err="1">
                <a:solidFill>
                  <a:srgbClr val="2A4A9D"/>
                </a:solidFill>
                <a:latin typeface="Tahoma"/>
                <a:cs typeface="Tahoma"/>
              </a:rPr>
              <a:t>Dibyajyoti</a:t>
            </a:r>
            <a:r>
              <a:rPr lang="en-IN" sz="2000" i="1" spc="160" dirty="0">
                <a:solidFill>
                  <a:srgbClr val="2A4A9D"/>
                </a:solidFill>
                <a:latin typeface="Tahoma"/>
                <a:cs typeface="Tahoma"/>
              </a:rPr>
              <a:t>, </a:t>
            </a:r>
            <a:r>
              <a:rPr lang="en-IN" sz="2000" i="1" spc="160" dirty="0" err="1">
                <a:solidFill>
                  <a:srgbClr val="2A4A9D"/>
                </a:solidFill>
                <a:latin typeface="Tahoma"/>
                <a:cs typeface="Tahoma"/>
              </a:rPr>
              <a:t>Purva</a:t>
            </a:r>
            <a:endParaRPr i="1" dirty="0">
              <a:latin typeface="Tahoma"/>
              <a:cs typeface="Tahoma"/>
            </a:endParaRPr>
          </a:p>
          <a:p>
            <a:pPr marL="76200" marR="5080" indent="-64135">
              <a:lnSpc>
                <a:spcPct val="138200"/>
              </a:lnSpc>
            </a:pPr>
            <a:r>
              <a:rPr lang="en-IN" sz="4000" i="1" spc="160" dirty="0">
                <a:solidFill>
                  <a:srgbClr val="2A4A9D"/>
                </a:solidFill>
                <a:latin typeface="Tahoma"/>
                <a:cs typeface="Tahoma"/>
              </a:rPr>
              <a:t>NumPy/ Pandas- </a:t>
            </a:r>
          </a:p>
          <a:p>
            <a:pPr marL="76200" marR="5080" indent="-64135">
              <a:lnSpc>
                <a:spcPct val="138200"/>
              </a:lnSpc>
            </a:pPr>
            <a:r>
              <a:rPr lang="en-IN" sz="2000" i="1" spc="160" dirty="0" err="1">
                <a:solidFill>
                  <a:srgbClr val="2A4A9D"/>
                </a:solidFill>
                <a:latin typeface="Tahoma"/>
                <a:cs typeface="Tahoma"/>
              </a:rPr>
              <a:t>Purva</a:t>
            </a:r>
            <a:r>
              <a:rPr lang="en-IN" sz="2000" i="1" spc="160" dirty="0">
                <a:solidFill>
                  <a:srgbClr val="2A4A9D"/>
                </a:solidFill>
                <a:latin typeface="Tahoma"/>
                <a:cs typeface="Tahoma"/>
              </a:rPr>
              <a:t>, </a:t>
            </a:r>
            <a:r>
              <a:rPr lang="en-IN" sz="2000" i="1" spc="160" dirty="0" err="1">
                <a:solidFill>
                  <a:srgbClr val="2A4A9D"/>
                </a:solidFill>
                <a:latin typeface="Tahoma"/>
                <a:cs typeface="Tahoma"/>
              </a:rPr>
              <a:t>Jigyasa</a:t>
            </a:r>
            <a:r>
              <a:rPr lang="en-IN" sz="2000" i="1" spc="140" dirty="0">
                <a:solidFill>
                  <a:srgbClr val="2A4A9D"/>
                </a:solidFill>
                <a:latin typeface="Tahoma"/>
                <a:cs typeface="Tahoma"/>
              </a:rPr>
              <a:t> </a:t>
            </a:r>
            <a:r>
              <a:rPr lang="en-IN" sz="2000" i="1" spc="145" dirty="0">
                <a:solidFill>
                  <a:srgbClr val="2A4A9D"/>
                </a:solidFill>
                <a:latin typeface="Tahoma"/>
                <a:cs typeface="Tahoma"/>
              </a:rPr>
              <a:t> </a:t>
            </a:r>
          </a:p>
          <a:p>
            <a:pPr marL="76200" marR="5080" indent="-64135">
              <a:lnSpc>
                <a:spcPct val="138200"/>
              </a:lnSpc>
            </a:pPr>
            <a:r>
              <a:rPr lang="en-IN" sz="4000" i="1" spc="150" dirty="0">
                <a:solidFill>
                  <a:srgbClr val="2A4A9D"/>
                </a:solidFill>
                <a:latin typeface="Tahoma"/>
                <a:cs typeface="Tahoma"/>
              </a:rPr>
              <a:t>Research- </a:t>
            </a:r>
          </a:p>
          <a:p>
            <a:pPr marL="76200" marR="5080" indent="-64135">
              <a:lnSpc>
                <a:spcPct val="138200"/>
              </a:lnSpc>
            </a:pPr>
            <a:r>
              <a:rPr lang="en-IN" sz="2000" i="1" spc="150" dirty="0" err="1">
                <a:solidFill>
                  <a:srgbClr val="2A4A9D"/>
                </a:solidFill>
                <a:latin typeface="Tahoma"/>
                <a:cs typeface="Tahoma"/>
              </a:rPr>
              <a:t>Purva</a:t>
            </a:r>
            <a:r>
              <a:rPr lang="en-IN" sz="2000" i="1" spc="150" dirty="0">
                <a:solidFill>
                  <a:srgbClr val="2A4A9D"/>
                </a:solidFill>
                <a:latin typeface="Tahoma"/>
                <a:cs typeface="Tahoma"/>
              </a:rPr>
              <a:t>, </a:t>
            </a:r>
            <a:r>
              <a:rPr lang="en-IN" sz="2000" i="1" spc="150" dirty="0" err="1">
                <a:solidFill>
                  <a:srgbClr val="2A4A9D"/>
                </a:solidFill>
                <a:latin typeface="Tahoma"/>
                <a:cs typeface="Tahoma"/>
              </a:rPr>
              <a:t>Jigyasa</a:t>
            </a:r>
            <a:endParaRPr lang="en-IN" sz="4400" i="1" spc="150" dirty="0">
              <a:solidFill>
                <a:srgbClr val="2A4A9D"/>
              </a:solidFill>
              <a:latin typeface="Tahoma"/>
              <a:cs typeface="Tahoma"/>
            </a:endParaRPr>
          </a:p>
          <a:p>
            <a:pPr marL="76200" marR="5080" indent="-64135">
              <a:lnSpc>
                <a:spcPct val="138200"/>
              </a:lnSpc>
            </a:pPr>
            <a:r>
              <a:rPr lang="en-GB" sz="4000" i="1" spc="160" dirty="0">
                <a:solidFill>
                  <a:srgbClr val="2A4A9D"/>
                </a:solidFill>
                <a:latin typeface="Tahoma"/>
                <a:cs typeface="Tahoma"/>
              </a:rPr>
              <a:t>Model Building- </a:t>
            </a:r>
          </a:p>
          <a:p>
            <a:pPr marL="76200" marR="5080" indent="-64135">
              <a:lnSpc>
                <a:spcPct val="138200"/>
              </a:lnSpc>
            </a:pPr>
            <a:r>
              <a:rPr lang="en-GB" sz="2000" i="1" spc="160" dirty="0" err="1">
                <a:solidFill>
                  <a:srgbClr val="2A4A9D"/>
                </a:solidFill>
                <a:latin typeface="Tahoma"/>
                <a:cs typeface="Tahoma"/>
              </a:rPr>
              <a:t>Dibyajyoti</a:t>
            </a:r>
            <a:r>
              <a:rPr lang="en-GB" sz="2000" i="1" spc="160" dirty="0">
                <a:solidFill>
                  <a:srgbClr val="2A4A9D"/>
                </a:solidFill>
                <a:latin typeface="Tahoma"/>
                <a:cs typeface="Tahoma"/>
              </a:rPr>
              <a:t>, </a:t>
            </a:r>
            <a:r>
              <a:rPr lang="en-GB" sz="2000" i="1" spc="160" dirty="0" err="1">
                <a:solidFill>
                  <a:srgbClr val="2A4A9D"/>
                </a:solidFill>
                <a:latin typeface="Tahoma"/>
                <a:cs typeface="Tahoma"/>
              </a:rPr>
              <a:t>Sumaya</a:t>
            </a:r>
            <a:endParaRPr lang="en-GB" sz="2000" i="1" dirty="0">
              <a:latin typeface="Tahoma"/>
              <a:cs typeface="Tahoma"/>
            </a:endParaRPr>
          </a:p>
          <a:p>
            <a:pPr marL="76200">
              <a:lnSpc>
                <a:spcPct val="100000"/>
              </a:lnSpc>
              <a:spcBef>
                <a:spcPts val="2395"/>
              </a:spcBef>
            </a:pPr>
            <a:r>
              <a:rPr lang="en-GB" sz="4000" i="1" spc="170" dirty="0">
                <a:solidFill>
                  <a:srgbClr val="2A4A9D"/>
                </a:solidFill>
                <a:latin typeface="Tahoma"/>
                <a:cs typeface="Tahoma"/>
              </a:rPr>
              <a:t>Graph Plotting/PPT Completion- </a:t>
            </a:r>
          </a:p>
          <a:p>
            <a:pPr marL="76200">
              <a:lnSpc>
                <a:spcPct val="100000"/>
              </a:lnSpc>
              <a:spcBef>
                <a:spcPts val="2395"/>
              </a:spcBef>
            </a:pPr>
            <a:r>
              <a:rPr lang="en-GB" sz="2400" i="1" spc="170" dirty="0">
                <a:solidFill>
                  <a:srgbClr val="2A4A9D"/>
                </a:solidFill>
                <a:latin typeface="Tahoma"/>
                <a:cs typeface="Tahoma"/>
              </a:rPr>
              <a:t>Goutam</a:t>
            </a:r>
          </a:p>
          <a:p>
            <a:pPr marL="76200">
              <a:lnSpc>
                <a:spcPct val="100000"/>
              </a:lnSpc>
              <a:spcBef>
                <a:spcPts val="2395"/>
              </a:spcBef>
            </a:pPr>
            <a:r>
              <a:rPr lang="en-IN" sz="4000" i="1" spc="170" dirty="0">
                <a:solidFill>
                  <a:srgbClr val="2A4A9D"/>
                </a:solidFill>
                <a:latin typeface="Tahoma"/>
                <a:cs typeface="Tahoma"/>
              </a:rPr>
              <a:t>Open </a:t>
            </a:r>
            <a:r>
              <a:rPr lang="en-IN" sz="4000" i="1" spc="170" dirty="0" err="1">
                <a:solidFill>
                  <a:srgbClr val="2A4A9D"/>
                </a:solidFill>
                <a:latin typeface="Tahoma"/>
                <a:cs typeface="Tahoma"/>
              </a:rPr>
              <a:t>Cv</a:t>
            </a:r>
            <a:r>
              <a:rPr lang="en-IN" sz="4000" i="1" spc="170" dirty="0">
                <a:solidFill>
                  <a:srgbClr val="2A4A9D"/>
                </a:solidFill>
                <a:latin typeface="Tahoma"/>
                <a:cs typeface="Tahoma"/>
              </a:rPr>
              <a:t> –</a:t>
            </a:r>
          </a:p>
          <a:p>
            <a:pPr marL="76200">
              <a:lnSpc>
                <a:spcPct val="100000"/>
              </a:lnSpc>
              <a:spcBef>
                <a:spcPts val="2395"/>
              </a:spcBef>
            </a:pPr>
            <a:r>
              <a:rPr lang="en-IN" sz="2400" i="1" spc="170" dirty="0" err="1">
                <a:solidFill>
                  <a:srgbClr val="2A4A9D"/>
                </a:solidFill>
                <a:latin typeface="Tahoma"/>
                <a:cs typeface="Tahoma"/>
              </a:rPr>
              <a:t>Dibyajyoti</a:t>
            </a:r>
            <a:r>
              <a:rPr lang="en-IN" sz="2400" i="1" spc="170" dirty="0">
                <a:solidFill>
                  <a:srgbClr val="2A4A9D"/>
                </a:solidFill>
                <a:latin typeface="Tahoma"/>
                <a:cs typeface="Tahoma"/>
              </a:rPr>
              <a:t>, </a:t>
            </a:r>
            <a:r>
              <a:rPr lang="en-IN" sz="2400" i="1" spc="170" dirty="0" err="1">
                <a:solidFill>
                  <a:srgbClr val="2A4A9D"/>
                </a:solidFill>
                <a:latin typeface="Tahoma"/>
                <a:cs typeface="Tahoma"/>
              </a:rPr>
              <a:t>Sumaya</a:t>
            </a:r>
            <a:endParaRPr lang="en-IN" sz="2400" i="1" spc="170" dirty="0">
              <a:solidFill>
                <a:srgbClr val="2A4A9D"/>
              </a:solidFill>
              <a:latin typeface="Tahoma"/>
              <a:cs typeface="Tahoma"/>
            </a:endParaRPr>
          </a:p>
          <a:p>
            <a:pPr marL="76200">
              <a:lnSpc>
                <a:spcPct val="100000"/>
              </a:lnSpc>
              <a:spcBef>
                <a:spcPts val="2395"/>
              </a:spcBef>
            </a:pPr>
            <a:endParaRPr lang="en-IN" sz="4000" i="1" spc="170" dirty="0">
              <a:solidFill>
                <a:srgbClr val="2A4A9D"/>
              </a:solidFill>
              <a:latin typeface="Tahoma"/>
              <a:cs typeface="Tahoma"/>
            </a:endParaRPr>
          </a:p>
        </p:txBody>
      </p:sp>
      <p:sp>
        <p:nvSpPr>
          <p:cNvPr id="5" name="object 5"/>
          <p:cNvSpPr/>
          <p:nvPr/>
        </p:nvSpPr>
        <p:spPr>
          <a:xfrm>
            <a:off x="3278992" y="2787684"/>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6" name="object 6"/>
          <p:cNvSpPr/>
          <p:nvPr/>
        </p:nvSpPr>
        <p:spPr>
          <a:xfrm>
            <a:off x="3270929" y="4023716"/>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7" name="object 7"/>
          <p:cNvSpPr/>
          <p:nvPr/>
        </p:nvSpPr>
        <p:spPr>
          <a:xfrm>
            <a:off x="3270929" y="5293005"/>
            <a:ext cx="970280" cy="970280"/>
          </a:xfrm>
          <a:custGeom>
            <a:avLst/>
            <a:gdLst/>
            <a:ahLst/>
            <a:cxnLst/>
            <a:rect l="l" t="t" r="r" b="b"/>
            <a:pathLst>
              <a:path w="970279"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8" name="object 8"/>
          <p:cNvSpPr/>
          <p:nvPr/>
        </p:nvSpPr>
        <p:spPr>
          <a:xfrm>
            <a:off x="3270929" y="6916420"/>
            <a:ext cx="970280" cy="970280"/>
          </a:xfrm>
          <a:custGeom>
            <a:avLst/>
            <a:gdLst/>
            <a:ahLst/>
            <a:cxnLst/>
            <a:rect l="l" t="t" r="r" b="b"/>
            <a:pathLst>
              <a:path w="970279" h="970279">
                <a:moveTo>
                  <a:pt x="464728" y="0"/>
                </a:moveTo>
                <a:lnTo>
                  <a:pt x="969859"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
        <p:nvSpPr>
          <p:cNvPr id="11" name="object 2">
            <a:extLst>
              <a:ext uri="{FF2B5EF4-FFF2-40B4-BE49-F238E27FC236}">
                <a16:creationId xmlns:a16="http://schemas.microsoft.com/office/drawing/2014/main" id="{CE8C7ACA-5400-7760-8ADD-7147D1F4989F}"/>
              </a:ext>
            </a:extLst>
          </p:cNvPr>
          <p:cNvSpPr/>
          <p:nvPr/>
        </p:nvSpPr>
        <p:spPr>
          <a:xfrm>
            <a:off x="11624" y="0"/>
            <a:ext cx="542925" cy="10287000"/>
          </a:xfrm>
          <a:custGeom>
            <a:avLst/>
            <a:gdLst/>
            <a:ahLst/>
            <a:cxnLst/>
            <a:rect l="l" t="t" r="r" b="b"/>
            <a:pathLst>
              <a:path w="542925" h="10287000">
                <a:moveTo>
                  <a:pt x="542924" y="10286688"/>
                </a:moveTo>
                <a:lnTo>
                  <a:pt x="0" y="10286688"/>
                </a:lnTo>
                <a:lnTo>
                  <a:pt x="0" y="0"/>
                </a:lnTo>
                <a:lnTo>
                  <a:pt x="542924" y="0"/>
                </a:lnTo>
                <a:lnTo>
                  <a:pt x="542924" y="10286688"/>
                </a:lnTo>
                <a:close/>
              </a:path>
            </a:pathLst>
          </a:custGeom>
          <a:solidFill>
            <a:srgbClr val="2A4A9D"/>
          </a:solidFill>
        </p:spPr>
        <p:txBody>
          <a:bodyPr wrap="square" lIns="0" tIns="0" rIns="0" bIns="0" rtlCol="0"/>
          <a:lstStyle/>
          <a:p>
            <a:endParaRPr/>
          </a:p>
        </p:txBody>
      </p:sp>
      <p:sp>
        <p:nvSpPr>
          <p:cNvPr id="9" name="object 8">
            <a:extLst>
              <a:ext uri="{FF2B5EF4-FFF2-40B4-BE49-F238E27FC236}">
                <a16:creationId xmlns:a16="http://schemas.microsoft.com/office/drawing/2014/main" id="{25541094-9620-47E7-38BA-BA15E4DD24F6}"/>
              </a:ext>
            </a:extLst>
          </p:cNvPr>
          <p:cNvSpPr/>
          <p:nvPr/>
        </p:nvSpPr>
        <p:spPr>
          <a:xfrm>
            <a:off x="3278992" y="8738772"/>
            <a:ext cx="970280" cy="970280"/>
          </a:xfrm>
          <a:custGeom>
            <a:avLst/>
            <a:gdLst/>
            <a:ahLst/>
            <a:cxnLst/>
            <a:rect l="l" t="t" r="r" b="b"/>
            <a:pathLst>
              <a:path w="970279" h="970279">
                <a:moveTo>
                  <a:pt x="464728" y="0"/>
                </a:moveTo>
                <a:lnTo>
                  <a:pt x="969859"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Tree>
    <p:extLst>
      <p:ext uri="{BB962C8B-B14F-4D97-AF65-F5344CB8AC3E}">
        <p14:creationId xmlns:p14="http://schemas.microsoft.com/office/powerpoint/2010/main" val="287161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4382" y="419100"/>
            <a:ext cx="9119235" cy="1397000"/>
          </a:xfrm>
          <a:prstGeom prst="rect">
            <a:avLst/>
          </a:prstGeom>
        </p:spPr>
        <p:txBody>
          <a:bodyPr vert="horz" wrap="square" lIns="0" tIns="12700" rIns="0" bIns="0" rtlCol="0">
            <a:spAutoFit/>
          </a:bodyPr>
          <a:lstStyle/>
          <a:p>
            <a:pPr marL="12700" algn="ctr">
              <a:lnSpc>
                <a:spcPct val="100000"/>
              </a:lnSpc>
              <a:spcBef>
                <a:spcPts val="100"/>
              </a:spcBef>
            </a:pPr>
            <a:r>
              <a:rPr lang="en-US" sz="9000" i="1">
                <a:latin typeface="Trebuchet MS" panose="020B0603020202020204" pitchFamily="34" charset="0"/>
                <a:cs typeface="Tahoma"/>
              </a:rPr>
              <a:t>Introduction</a:t>
            </a:r>
            <a:endParaRPr lang="en-US" sz="9000" i="1" dirty="0">
              <a:latin typeface="Trebuchet MS" panose="020B0603020202020204" pitchFamily="34" charset="0"/>
              <a:cs typeface="Tahoma"/>
            </a:endParaRPr>
          </a:p>
        </p:txBody>
      </p:sp>
      <p:sp>
        <p:nvSpPr>
          <p:cNvPr id="3" name="object 3"/>
          <p:cNvSpPr txBox="1"/>
          <p:nvPr/>
        </p:nvSpPr>
        <p:spPr>
          <a:xfrm>
            <a:off x="276063" y="2547842"/>
            <a:ext cx="17861915" cy="7183120"/>
          </a:xfrm>
          <a:prstGeom prst="rect">
            <a:avLst/>
          </a:prstGeom>
        </p:spPr>
        <p:txBody>
          <a:bodyPr vert="horz" wrap="square" lIns="0" tIns="11430" rIns="0" bIns="0" rtlCol="0">
            <a:spAutoFit/>
          </a:bodyPr>
          <a:lstStyle/>
          <a:p>
            <a:pPr marL="12700" marR="422275">
              <a:lnSpc>
                <a:spcPct val="117200"/>
              </a:lnSpc>
              <a:spcBef>
                <a:spcPts val="90"/>
              </a:spcBef>
            </a:pPr>
            <a:r>
              <a:rPr lang="en-US" sz="3200" spc="100">
                <a:solidFill>
                  <a:schemeClr val="tx2"/>
                </a:solidFill>
                <a:latin typeface="Tahoma"/>
                <a:cs typeface="Tahoma"/>
              </a:rPr>
              <a:t>The</a:t>
            </a:r>
            <a:r>
              <a:rPr lang="en-US" sz="3200" spc="-300">
                <a:solidFill>
                  <a:schemeClr val="tx2"/>
                </a:solidFill>
                <a:latin typeface="Tahoma"/>
                <a:cs typeface="Tahoma"/>
              </a:rPr>
              <a:t> </a:t>
            </a:r>
            <a:r>
              <a:rPr lang="en-US" sz="3200" spc="110">
                <a:solidFill>
                  <a:schemeClr val="tx2"/>
                </a:solidFill>
                <a:latin typeface="Tahoma"/>
                <a:cs typeface="Tahoma"/>
              </a:rPr>
              <a:t>goal</a:t>
            </a:r>
            <a:r>
              <a:rPr lang="en-US" sz="3200" spc="-295">
                <a:solidFill>
                  <a:schemeClr val="tx2"/>
                </a:solidFill>
                <a:latin typeface="Tahoma"/>
                <a:cs typeface="Tahoma"/>
              </a:rPr>
              <a:t> </a:t>
            </a:r>
            <a:r>
              <a:rPr lang="en-US" sz="3200" spc="30">
                <a:solidFill>
                  <a:schemeClr val="tx2"/>
                </a:solidFill>
                <a:latin typeface="Tahoma"/>
                <a:cs typeface="Tahoma"/>
              </a:rPr>
              <a:t>of</a:t>
            </a:r>
            <a:r>
              <a:rPr lang="en-US" sz="3200" spc="-295">
                <a:solidFill>
                  <a:schemeClr val="tx2"/>
                </a:solidFill>
                <a:latin typeface="Tahoma"/>
                <a:cs typeface="Tahoma"/>
              </a:rPr>
              <a:t> </a:t>
            </a:r>
            <a:r>
              <a:rPr lang="en-US" sz="3200" spc="-10">
                <a:solidFill>
                  <a:schemeClr val="tx2"/>
                </a:solidFill>
                <a:latin typeface="Tahoma"/>
                <a:cs typeface="Tahoma"/>
              </a:rPr>
              <a:t>real-time</a:t>
            </a:r>
            <a:r>
              <a:rPr lang="en-US" sz="3200" spc="-300">
                <a:solidFill>
                  <a:schemeClr val="tx2"/>
                </a:solidFill>
                <a:latin typeface="Tahoma"/>
                <a:cs typeface="Tahoma"/>
              </a:rPr>
              <a:t> </a:t>
            </a:r>
            <a:r>
              <a:rPr lang="en-US" sz="3200" spc="100">
                <a:solidFill>
                  <a:schemeClr val="tx2"/>
                </a:solidFill>
                <a:latin typeface="Tahoma"/>
                <a:cs typeface="Tahoma"/>
              </a:rPr>
              <a:t>feedback</a:t>
            </a:r>
            <a:r>
              <a:rPr lang="en-US" sz="3200" spc="-295">
                <a:solidFill>
                  <a:schemeClr val="tx2"/>
                </a:solidFill>
                <a:latin typeface="Tahoma"/>
                <a:cs typeface="Tahoma"/>
              </a:rPr>
              <a:t> </a:t>
            </a:r>
            <a:r>
              <a:rPr lang="en-US" sz="3200" spc="135">
                <a:solidFill>
                  <a:schemeClr val="tx2"/>
                </a:solidFill>
                <a:latin typeface="Tahoma"/>
                <a:cs typeface="Tahoma"/>
              </a:rPr>
              <a:t>on</a:t>
            </a:r>
            <a:r>
              <a:rPr lang="en-US" sz="3200" spc="-295">
                <a:solidFill>
                  <a:schemeClr val="tx2"/>
                </a:solidFill>
                <a:latin typeface="Tahoma"/>
                <a:cs typeface="Tahoma"/>
              </a:rPr>
              <a:t> </a:t>
            </a:r>
            <a:r>
              <a:rPr lang="en-US" sz="3200" spc="105">
                <a:solidFill>
                  <a:schemeClr val="tx2"/>
                </a:solidFill>
                <a:latin typeface="Tahoma"/>
                <a:cs typeface="Tahoma"/>
              </a:rPr>
              <a:t>physiological</a:t>
            </a:r>
            <a:r>
              <a:rPr lang="en-US" sz="3200" spc="-295">
                <a:solidFill>
                  <a:schemeClr val="tx2"/>
                </a:solidFill>
                <a:latin typeface="Tahoma"/>
                <a:cs typeface="Tahoma"/>
              </a:rPr>
              <a:t> </a:t>
            </a:r>
            <a:r>
              <a:rPr lang="en-US" sz="3200" spc="70">
                <a:solidFill>
                  <a:schemeClr val="tx2"/>
                </a:solidFill>
                <a:latin typeface="Tahoma"/>
                <a:cs typeface="Tahoma"/>
              </a:rPr>
              <a:t>changes,</a:t>
            </a:r>
            <a:r>
              <a:rPr lang="en-US" sz="3200" spc="-300">
                <a:solidFill>
                  <a:schemeClr val="tx2"/>
                </a:solidFill>
                <a:latin typeface="Tahoma"/>
                <a:cs typeface="Tahoma"/>
              </a:rPr>
              <a:t> </a:t>
            </a:r>
            <a:r>
              <a:rPr lang="en-US" sz="3200" spc="10">
                <a:solidFill>
                  <a:schemeClr val="tx2"/>
                </a:solidFill>
                <a:latin typeface="Tahoma"/>
                <a:cs typeface="Tahoma"/>
              </a:rPr>
              <a:t>stress</a:t>
            </a:r>
            <a:r>
              <a:rPr lang="en-US" sz="3200" spc="-295">
                <a:solidFill>
                  <a:schemeClr val="tx2"/>
                </a:solidFill>
                <a:latin typeface="Tahoma"/>
                <a:cs typeface="Tahoma"/>
              </a:rPr>
              <a:t> </a:t>
            </a:r>
            <a:r>
              <a:rPr lang="en-US" sz="3200" spc="70">
                <a:solidFill>
                  <a:schemeClr val="tx2"/>
                </a:solidFill>
                <a:latin typeface="Tahoma"/>
                <a:cs typeface="Tahoma"/>
              </a:rPr>
              <a:t>monitoring,</a:t>
            </a:r>
            <a:r>
              <a:rPr lang="en-US" sz="3200" spc="-295">
                <a:solidFill>
                  <a:schemeClr val="tx2"/>
                </a:solidFill>
                <a:latin typeface="Tahoma"/>
                <a:cs typeface="Tahoma"/>
              </a:rPr>
              <a:t> </a:t>
            </a:r>
            <a:r>
              <a:rPr lang="en-US" sz="3200" spc="120">
                <a:solidFill>
                  <a:schemeClr val="tx2"/>
                </a:solidFill>
                <a:latin typeface="Tahoma"/>
                <a:cs typeface="Tahoma"/>
              </a:rPr>
              <a:t>and</a:t>
            </a:r>
            <a:r>
              <a:rPr lang="en-US" sz="3200" spc="-295">
                <a:solidFill>
                  <a:schemeClr val="tx2"/>
                </a:solidFill>
                <a:latin typeface="Tahoma"/>
                <a:cs typeface="Tahoma"/>
              </a:rPr>
              <a:t> </a:t>
            </a:r>
            <a:r>
              <a:rPr lang="en-US" sz="3200" spc="85">
                <a:solidFill>
                  <a:schemeClr val="tx2"/>
                </a:solidFill>
                <a:latin typeface="Tahoma"/>
                <a:cs typeface="Tahoma"/>
              </a:rPr>
              <a:t>even</a:t>
            </a:r>
            <a:r>
              <a:rPr lang="en-US" sz="3200" spc="-300">
                <a:solidFill>
                  <a:schemeClr val="tx2"/>
                </a:solidFill>
                <a:latin typeface="Tahoma"/>
                <a:cs typeface="Tahoma"/>
              </a:rPr>
              <a:t> </a:t>
            </a:r>
            <a:r>
              <a:rPr lang="en-US" sz="3200" spc="75">
                <a:solidFill>
                  <a:schemeClr val="tx2"/>
                </a:solidFill>
                <a:latin typeface="Tahoma"/>
                <a:cs typeface="Tahoma"/>
              </a:rPr>
              <a:t>emotion </a:t>
            </a:r>
            <a:r>
              <a:rPr lang="en-US" sz="3200" spc="85">
                <a:solidFill>
                  <a:schemeClr val="tx2"/>
                </a:solidFill>
                <a:latin typeface="Tahoma"/>
                <a:cs typeface="Tahoma"/>
              </a:rPr>
              <a:t>detection </a:t>
            </a:r>
            <a:r>
              <a:rPr lang="en-US" sz="3200" spc="40">
                <a:solidFill>
                  <a:schemeClr val="tx2"/>
                </a:solidFill>
                <a:latin typeface="Tahoma"/>
                <a:cs typeface="Tahoma"/>
              </a:rPr>
              <a:t>is </a:t>
            </a:r>
            <a:r>
              <a:rPr lang="en-US" sz="3200" spc="135">
                <a:solidFill>
                  <a:schemeClr val="tx2"/>
                </a:solidFill>
                <a:latin typeface="Tahoma"/>
                <a:cs typeface="Tahoma"/>
              </a:rPr>
              <a:t>becoming </a:t>
            </a:r>
            <a:r>
              <a:rPr lang="en-US" sz="3200" spc="30">
                <a:solidFill>
                  <a:schemeClr val="tx2"/>
                </a:solidFill>
                <a:latin typeface="Tahoma"/>
                <a:cs typeface="Tahoma"/>
              </a:rPr>
              <a:t>a </a:t>
            </a:r>
            <a:r>
              <a:rPr lang="en-US" sz="3200" spc="105">
                <a:solidFill>
                  <a:schemeClr val="tx2"/>
                </a:solidFill>
                <a:latin typeface="Tahoma"/>
                <a:cs typeface="Tahoma"/>
              </a:rPr>
              <a:t>technological </a:t>
            </a:r>
            <a:r>
              <a:rPr lang="en-US" sz="3200" spc="-20">
                <a:solidFill>
                  <a:schemeClr val="tx2"/>
                </a:solidFill>
                <a:latin typeface="Tahoma"/>
                <a:cs typeface="Tahoma"/>
              </a:rPr>
              <a:t>reality. </a:t>
            </a:r>
            <a:r>
              <a:rPr lang="en-US" sz="3200" spc="120">
                <a:solidFill>
                  <a:schemeClr val="tx2"/>
                </a:solidFill>
                <a:latin typeface="Tahoma"/>
                <a:cs typeface="Tahoma"/>
              </a:rPr>
              <a:t>People </a:t>
            </a:r>
            <a:r>
              <a:rPr lang="en-US" sz="3200" spc="80">
                <a:solidFill>
                  <a:schemeClr val="tx2"/>
                </a:solidFill>
                <a:latin typeface="Tahoma"/>
                <a:cs typeface="Tahoma"/>
              </a:rPr>
              <a:t>in </a:t>
            </a:r>
            <a:r>
              <a:rPr lang="en-US" sz="3200" spc="15">
                <a:solidFill>
                  <a:schemeClr val="tx2"/>
                </a:solidFill>
                <a:latin typeface="Tahoma"/>
                <a:cs typeface="Tahoma"/>
              </a:rPr>
              <a:t>their </a:t>
            </a:r>
            <a:r>
              <a:rPr lang="en-US" sz="3200" spc="75">
                <a:solidFill>
                  <a:schemeClr val="tx2"/>
                </a:solidFill>
                <a:latin typeface="Tahoma"/>
                <a:cs typeface="Tahoma"/>
              </a:rPr>
              <a:t>daily </a:t>
            </a:r>
            <a:r>
              <a:rPr lang="en-US" sz="3200" spc="20">
                <a:solidFill>
                  <a:schemeClr val="tx2"/>
                </a:solidFill>
                <a:latin typeface="Tahoma"/>
                <a:cs typeface="Tahoma"/>
              </a:rPr>
              <a:t>life </a:t>
            </a:r>
            <a:r>
              <a:rPr lang="en-US" sz="3200" spc="75">
                <a:solidFill>
                  <a:schemeClr val="tx2"/>
                </a:solidFill>
                <a:latin typeface="Tahoma"/>
                <a:cs typeface="Tahoma"/>
              </a:rPr>
              <a:t>experience </a:t>
            </a:r>
            <a:r>
              <a:rPr lang="en-US" sz="3200" spc="60">
                <a:solidFill>
                  <a:schemeClr val="tx2"/>
                </a:solidFill>
                <a:latin typeface="Tahoma"/>
                <a:cs typeface="Tahoma"/>
              </a:rPr>
              <a:t>varying </a:t>
            </a:r>
            <a:r>
              <a:rPr lang="en-US" sz="3200" spc="70">
                <a:solidFill>
                  <a:schemeClr val="tx2"/>
                </a:solidFill>
                <a:latin typeface="Tahoma"/>
                <a:cs typeface="Tahoma"/>
              </a:rPr>
              <a:t>emotional </a:t>
            </a:r>
            <a:r>
              <a:rPr lang="en-US" sz="3200" spc="-30">
                <a:solidFill>
                  <a:schemeClr val="tx2"/>
                </a:solidFill>
                <a:latin typeface="Tahoma"/>
                <a:cs typeface="Tahoma"/>
              </a:rPr>
              <a:t>states, </a:t>
            </a:r>
            <a:r>
              <a:rPr lang="en-US" sz="3200" spc="85">
                <a:solidFill>
                  <a:schemeClr val="tx2"/>
                </a:solidFill>
                <a:latin typeface="Tahoma"/>
                <a:cs typeface="Tahoma"/>
              </a:rPr>
              <a:t>some </a:t>
            </a:r>
            <a:r>
              <a:rPr lang="en-US" sz="3200" spc="30">
                <a:solidFill>
                  <a:schemeClr val="tx2"/>
                </a:solidFill>
                <a:latin typeface="Tahoma"/>
                <a:cs typeface="Tahoma"/>
              </a:rPr>
              <a:t>of </a:t>
            </a:r>
            <a:r>
              <a:rPr lang="en-US" sz="3200" spc="130">
                <a:solidFill>
                  <a:schemeClr val="tx2"/>
                </a:solidFill>
                <a:latin typeface="Tahoma"/>
                <a:cs typeface="Tahoma"/>
              </a:rPr>
              <a:t>which </a:t>
            </a:r>
            <a:r>
              <a:rPr lang="en-US" sz="3200" spc="5">
                <a:solidFill>
                  <a:schemeClr val="tx2"/>
                </a:solidFill>
                <a:latin typeface="Tahoma"/>
                <a:cs typeface="Tahoma"/>
              </a:rPr>
              <a:t>are </a:t>
            </a:r>
            <a:r>
              <a:rPr lang="en-US" sz="3200" spc="70">
                <a:solidFill>
                  <a:schemeClr val="tx2"/>
                </a:solidFill>
                <a:latin typeface="Tahoma"/>
                <a:cs typeface="Tahoma"/>
              </a:rPr>
              <a:t>negative </a:t>
            </a:r>
            <a:r>
              <a:rPr lang="en-US" sz="3200" spc="120">
                <a:solidFill>
                  <a:schemeClr val="tx2"/>
                </a:solidFill>
                <a:latin typeface="Tahoma"/>
                <a:cs typeface="Tahoma"/>
              </a:rPr>
              <a:t>and </a:t>
            </a:r>
            <a:r>
              <a:rPr lang="en-US" sz="3200" spc="130">
                <a:solidFill>
                  <a:schemeClr val="tx2"/>
                </a:solidFill>
                <a:latin typeface="Tahoma"/>
                <a:cs typeface="Tahoma"/>
              </a:rPr>
              <a:t>which </a:t>
            </a:r>
            <a:r>
              <a:rPr lang="en-US" sz="3200" spc="125">
                <a:solidFill>
                  <a:schemeClr val="tx2"/>
                </a:solidFill>
                <a:latin typeface="Tahoma"/>
                <a:cs typeface="Tahoma"/>
              </a:rPr>
              <a:t>can </a:t>
            </a:r>
            <a:r>
              <a:rPr lang="en-US" sz="3200" spc="95">
                <a:solidFill>
                  <a:schemeClr val="tx2"/>
                </a:solidFill>
                <a:latin typeface="Tahoma"/>
                <a:cs typeface="Tahoma"/>
              </a:rPr>
              <a:t>lead </a:t>
            </a:r>
            <a:r>
              <a:rPr lang="en-US" sz="3200" spc="40">
                <a:solidFill>
                  <a:schemeClr val="tx2"/>
                </a:solidFill>
                <a:latin typeface="Tahoma"/>
                <a:cs typeface="Tahoma"/>
              </a:rPr>
              <a:t>to </a:t>
            </a:r>
            <a:r>
              <a:rPr lang="en-US" sz="3200" spc="95">
                <a:solidFill>
                  <a:schemeClr val="tx2"/>
                </a:solidFill>
                <a:latin typeface="Tahoma"/>
                <a:cs typeface="Tahoma"/>
              </a:rPr>
              <a:t>decreased </a:t>
            </a:r>
            <a:r>
              <a:rPr lang="en-US" sz="3200" spc="5">
                <a:solidFill>
                  <a:schemeClr val="tx2"/>
                </a:solidFill>
                <a:latin typeface="Tahoma"/>
                <a:cs typeface="Tahoma"/>
              </a:rPr>
              <a:t>attention, </a:t>
            </a:r>
            <a:r>
              <a:rPr lang="en-US" sz="3200" spc="10">
                <a:solidFill>
                  <a:schemeClr val="tx2"/>
                </a:solidFill>
                <a:latin typeface="Tahoma"/>
                <a:cs typeface="Tahoma"/>
              </a:rPr>
              <a:t> </a:t>
            </a:r>
            <a:r>
              <a:rPr lang="en-US" sz="3200" spc="95">
                <a:solidFill>
                  <a:schemeClr val="tx2"/>
                </a:solidFill>
                <a:latin typeface="Tahoma"/>
                <a:cs typeface="Tahoma"/>
              </a:rPr>
              <a:t>decreased</a:t>
            </a:r>
            <a:r>
              <a:rPr lang="en-US" sz="3200" spc="-300">
                <a:solidFill>
                  <a:schemeClr val="tx2"/>
                </a:solidFill>
                <a:latin typeface="Tahoma"/>
                <a:cs typeface="Tahoma"/>
              </a:rPr>
              <a:t> </a:t>
            </a:r>
            <a:r>
              <a:rPr lang="en-US" sz="3200" spc="70">
                <a:solidFill>
                  <a:schemeClr val="tx2"/>
                </a:solidFill>
                <a:latin typeface="Tahoma"/>
                <a:cs typeface="Tahoma"/>
              </a:rPr>
              <a:t>productivity,</a:t>
            </a:r>
            <a:r>
              <a:rPr lang="en-US" sz="3200" spc="-295">
                <a:solidFill>
                  <a:schemeClr val="tx2"/>
                </a:solidFill>
                <a:latin typeface="Tahoma"/>
                <a:cs typeface="Tahoma"/>
              </a:rPr>
              <a:t> </a:t>
            </a:r>
            <a:r>
              <a:rPr lang="en-US" sz="3200" spc="120">
                <a:solidFill>
                  <a:schemeClr val="tx2"/>
                </a:solidFill>
                <a:latin typeface="Tahoma"/>
                <a:cs typeface="Tahoma"/>
              </a:rPr>
              <a:t>and</a:t>
            </a:r>
            <a:r>
              <a:rPr lang="en-US" sz="3200" spc="-295">
                <a:solidFill>
                  <a:schemeClr val="tx2"/>
                </a:solidFill>
                <a:latin typeface="Tahoma"/>
                <a:cs typeface="Tahoma"/>
              </a:rPr>
              <a:t> </a:t>
            </a:r>
            <a:r>
              <a:rPr lang="en-US" sz="3200" spc="10">
                <a:solidFill>
                  <a:schemeClr val="tx2"/>
                </a:solidFill>
                <a:latin typeface="Tahoma"/>
                <a:cs typeface="Tahoma"/>
              </a:rPr>
              <a:t>ultimately,</a:t>
            </a:r>
            <a:r>
              <a:rPr lang="en-US" sz="3200" spc="-295">
                <a:solidFill>
                  <a:schemeClr val="tx2"/>
                </a:solidFill>
                <a:latin typeface="Tahoma"/>
                <a:cs typeface="Tahoma"/>
              </a:rPr>
              <a:t> </a:t>
            </a:r>
            <a:r>
              <a:rPr lang="en-US" sz="3200" spc="120">
                <a:solidFill>
                  <a:schemeClr val="tx2"/>
                </a:solidFill>
                <a:latin typeface="Tahoma"/>
                <a:cs typeface="Tahoma"/>
              </a:rPr>
              <a:t>reduced</a:t>
            </a:r>
            <a:r>
              <a:rPr lang="en-US" sz="3200" spc="-295">
                <a:solidFill>
                  <a:schemeClr val="tx2"/>
                </a:solidFill>
                <a:latin typeface="Tahoma"/>
                <a:cs typeface="Tahoma"/>
              </a:rPr>
              <a:t> </a:t>
            </a:r>
            <a:r>
              <a:rPr lang="en-US" sz="3200" spc="60">
                <a:solidFill>
                  <a:schemeClr val="tx2"/>
                </a:solidFill>
                <a:latin typeface="Tahoma"/>
                <a:cs typeface="Tahoma"/>
              </a:rPr>
              <a:t>quality</a:t>
            </a:r>
            <a:r>
              <a:rPr lang="en-US" sz="3200" spc="-295">
                <a:solidFill>
                  <a:schemeClr val="tx2"/>
                </a:solidFill>
                <a:latin typeface="Tahoma"/>
                <a:cs typeface="Tahoma"/>
              </a:rPr>
              <a:t> </a:t>
            </a:r>
            <a:r>
              <a:rPr lang="en-US" sz="3200" spc="30">
                <a:solidFill>
                  <a:schemeClr val="tx2"/>
                </a:solidFill>
                <a:latin typeface="Tahoma"/>
                <a:cs typeface="Tahoma"/>
              </a:rPr>
              <a:t>of</a:t>
            </a:r>
            <a:r>
              <a:rPr lang="en-US" sz="3200" spc="-300">
                <a:solidFill>
                  <a:schemeClr val="tx2"/>
                </a:solidFill>
                <a:latin typeface="Tahoma"/>
                <a:cs typeface="Tahoma"/>
              </a:rPr>
              <a:t> </a:t>
            </a:r>
            <a:r>
              <a:rPr lang="en-US" sz="3200" spc="-35">
                <a:solidFill>
                  <a:schemeClr val="tx2"/>
                </a:solidFill>
                <a:latin typeface="Tahoma"/>
                <a:cs typeface="Tahoma"/>
              </a:rPr>
              <a:t>life.</a:t>
            </a:r>
            <a:r>
              <a:rPr lang="en-US" sz="3200" spc="-295">
                <a:solidFill>
                  <a:schemeClr val="tx2"/>
                </a:solidFill>
                <a:latin typeface="Tahoma"/>
                <a:cs typeface="Tahoma"/>
              </a:rPr>
              <a:t> </a:t>
            </a:r>
            <a:r>
              <a:rPr lang="en-US" sz="3200" spc="5">
                <a:solidFill>
                  <a:schemeClr val="tx2"/>
                </a:solidFill>
                <a:latin typeface="Tahoma"/>
                <a:cs typeface="Tahoma"/>
              </a:rPr>
              <a:t>Therefore,</a:t>
            </a:r>
            <a:r>
              <a:rPr lang="en-US" sz="3200" spc="-295">
                <a:solidFill>
                  <a:schemeClr val="tx2"/>
                </a:solidFill>
                <a:latin typeface="Tahoma"/>
                <a:cs typeface="Tahoma"/>
              </a:rPr>
              <a:t> </a:t>
            </a:r>
            <a:r>
              <a:rPr lang="en-US" sz="3200" spc="95">
                <a:solidFill>
                  <a:schemeClr val="tx2"/>
                </a:solidFill>
                <a:latin typeface="Tahoma"/>
                <a:cs typeface="Tahoma"/>
              </a:rPr>
              <a:t>having</a:t>
            </a:r>
            <a:r>
              <a:rPr lang="en-US" sz="3200" spc="-295">
                <a:solidFill>
                  <a:schemeClr val="tx2"/>
                </a:solidFill>
                <a:latin typeface="Tahoma"/>
                <a:cs typeface="Tahoma"/>
              </a:rPr>
              <a:t> </a:t>
            </a:r>
            <a:r>
              <a:rPr lang="en-US" sz="3200" spc="30">
                <a:solidFill>
                  <a:schemeClr val="tx2"/>
                </a:solidFill>
                <a:latin typeface="Tahoma"/>
                <a:cs typeface="Tahoma"/>
              </a:rPr>
              <a:t>a</a:t>
            </a:r>
            <a:r>
              <a:rPr lang="en-US" sz="3200" spc="-295">
                <a:solidFill>
                  <a:schemeClr val="tx2"/>
                </a:solidFill>
                <a:latin typeface="Tahoma"/>
                <a:cs typeface="Tahoma"/>
              </a:rPr>
              <a:t> </a:t>
            </a:r>
            <a:r>
              <a:rPr lang="en-US" sz="3200" spc="75">
                <a:solidFill>
                  <a:schemeClr val="tx2"/>
                </a:solidFill>
                <a:latin typeface="Tahoma"/>
                <a:cs typeface="Tahoma"/>
              </a:rPr>
              <a:t>solution</a:t>
            </a:r>
            <a:r>
              <a:rPr lang="en-US" sz="3200" spc="-295">
                <a:solidFill>
                  <a:schemeClr val="tx2"/>
                </a:solidFill>
                <a:latin typeface="Tahoma"/>
                <a:cs typeface="Tahoma"/>
              </a:rPr>
              <a:t> </a:t>
            </a:r>
            <a:r>
              <a:rPr lang="en-US" sz="3200" spc="5">
                <a:solidFill>
                  <a:schemeClr val="tx2"/>
                </a:solidFill>
                <a:latin typeface="Tahoma"/>
                <a:cs typeface="Tahoma"/>
              </a:rPr>
              <a:t>that </a:t>
            </a:r>
            <a:r>
              <a:rPr lang="en-US" sz="3200" spc="95">
                <a:solidFill>
                  <a:schemeClr val="tx2"/>
                </a:solidFill>
                <a:latin typeface="Tahoma"/>
                <a:cs typeface="Tahoma"/>
              </a:rPr>
              <a:t>continuously</a:t>
            </a:r>
            <a:r>
              <a:rPr lang="en-US" sz="3200" spc="-305">
                <a:solidFill>
                  <a:schemeClr val="tx2"/>
                </a:solidFill>
                <a:latin typeface="Tahoma"/>
                <a:cs typeface="Tahoma"/>
              </a:rPr>
              <a:t> </a:t>
            </a:r>
            <a:r>
              <a:rPr lang="en-US" sz="3200" spc="50">
                <a:solidFill>
                  <a:schemeClr val="tx2"/>
                </a:solidFill>
                <a:latin typeface="Tahoma"/>
                <a:cs typeface="Tahoma"/>
              </a:rPr>
              <a:t>monitors</a:t>
            </a:r>
            <a:r>
              <a:rPr lang="en-US" sz="3200" spc="-305">
                <a:solidFill>
                  <a:schemeClr val="tx2"/>
                </a:solidFill>
                <a:latin typeface="Tahoma"/>
                <a:cs typeface="Tahoma"/>
              </a:rPr>
              <a:t> </a:t>
            </a:r>
            <a:r>
              <a:rPr lang="en-US" sz="3200" spc="45">
                <a:solidFill>
                  <a:schemeClr val="tx2"/>
                </a:solidFill>
                <a:latin typeface="Tahoma"/>
                <a:cs typeface="Tahoma"/>
              </a:rPr>
              <a:t>the</a:t>
            </a:r>
            <a:r>
              <a:rPr lang="en-US" sz="3200" spc="-300">
                <a:solidFill>
                  <a:schemeClr val="tx2"/>
                </a:solidFill>
                <a:latin typeface="Tahoma"/>
                <a:cs typeface="Tahoma"/>
              </a:rPr>
              <a:t> </a:t>
            </a:r>
            <a:r>
              <a:rPr lang="en-US" sz="3200" spc="105">
                <a:solidFill>
                  <a:schemeClr val="tx2"/>
                </a:solidFill>
                <a:latin typeface="Tahoma"/>
                <a:cs typeface="Tahoma"/>
              </a:rPr>
              <a:t>physiological</a:t>
            </a:r>
            <a:r>
              <a:rPr lang="en-US" sz="3200" spc="-305">
                <a:solidFill>
                  <a:schemeClr val="tx2"/>
                </a:solidFill>
                <a:latin typeface="Tahoma"/>
                <a:cs typeface="Tahoma"/>
              </a:rPr>
              <a:t> </a:t>
            </a:r>
            <a:r>
              <a:rPr lang="en-US" sz="3200" spc="80">
                <a:solidFill>
                  <a:schemeClr val="tx2"/>
                </a:solidFill>
                <a:latin typeface="Tahoma"/>
                <a:cs typeface="Tahoma"/>
              </a:rPr>
              <a:t>signals</a:t>
            </a:r>
            <a:r>
              <a:rPr lang="en-US" sz="3200" spc="-300">
                <a:solidFill>
                  <a:schemeClr val="tx2"/>
                </a:solidFill>
                <a:latin typeface="Tahoma"/>
                <a:cs typeface="Tahoma"/>
              </a:rPr>
              <a:t> </a:t>
            </a:r>
            <a:r>
              <a:rPr lang="en-US" sz="3200" spc="30">
                <a:solidFill>
                  <a:schemeClr val="tx2"/>
                </a:solidFill>
                <a:latin typeface="Tahoma"/>
                <a:cs typeface="Tahoma"/>
              </a:rPr>
              <a:t>of</a:t>
            </a:r>
            <a:r>
              <a:rPr lang="en-US" sz="3200" spc="-305">
                <a:solidFill>
                  <a:schemeClr val="tx2"/>
                </a:solidFill>
                <a:latin typeface="Tahoma"/>
                <a:cs typeface="Tahoma"/>
              </a:rPr>
              <a:t> </a:t>
            </a:r>
            <a:r>
              <a:rPr lang="en-US" sz="3200" spc="45">
                <a:solidFill>
                  <a:schemeClr val="tx2"/>
                </a:solidFill>
                <a:latin typeface="Tahoma"/>
                <a:cs typeface="Tahoma"/>
              </a:rPr>
              <a:t>the</a:t>
            </a:r>
            <a:r>
              <a:rPr lang="en-US" sz="3200" spc="-305">
                <a:solidFill>
                  <a:schemeClr val="tx2"/>
                </a:solidFill>
                <a:latin typeface="Tahoma"/>
                <a:cs typeface="Tahoma"/>
              </a:rPr>
              <a:t> </a:t>
            </a:r>
            <a:r>
              <a:rPr lang="en-US" sz="3200" spc="85">
                <a:solidFill>
                  <a:schemeClr val="tx2"/>
                </a:solidFill>
                <a:latin typeface="Tahoma"/>
                <a:cs typeface="Tahoma"/>
              </a:rPr>
              <a:t>person</a:t>
            </a:r>
            <a:r>
              <a:rPr lang="en-US" sz="3200" spc="-300">
                <a:solidFill>
                  <a:schemeClr val="tx2"/>
                </a:solidFill>
                <a:latin typeface="Tahoma"/>
                <a:cs typeface="Tahoma"/>
              </a:rPr>
              <a:t> </a:t>
            </a:r>
            <a:r>
              <a:rPr lang="en-US" sz="3200" spc="120">
                <a:solidFill>
                  <a:schemeClr val="tx2"/>
                </a:solidFill>
                <a:latin typeface="Tahoma"/>
                <a:cs typeface="Tahoma"/>
              </a:rPr>
              <a:t>and</a:t>
            </a:r>
            <a:r>
              <a:rPr lang="en-US" sz="3200" spc="-305">
                <a:solidFill>
                  <a:schemeClr val="tx2"/>
                </a:solidFill>
                <a:latin typeface="Tahoma"/>
                <a:cs typeface="Tahoma"/>
              </a:rPr>
              <a:t> </a:t>
            </a:r>
            <a:r>
              <a:rPr lang="en-US" sz="3200" spc="55">
                <a:solidFill>
                  <a:schemeClr val="tx2"/>
                </a:solidFill>
                <a:latin typeface="Tahoma"/>
                <a:cs typeface="Tahoma"/>
              </a:rPr>
              <a:t>assesses</a:t>
            </a:r>
            <a:r>
              <a:rPr lang="en-US" sz="3200" spc="-300">
                <a:solidFill>
                  <a:schemeClr val="tx2"/>
                </a:solidFill>
                <a:latin typeface="Tahoma"/>
                <a:cs typeface="Tahoma"/>
              </a:rPr>
              <a:t> </a:t>
            </a:r>
            <a:r>
              <a:rPr lang="en-US" sz="3200" spc="70">
                <a:solidFill>
                  <a:schemeClr val="tx2"/>
                </a:solidFill>
                <a:latin typeface="Tahoma"/>
                <a:cs typeface="Tahoma"/>
              </a:rPr>
              <a:t>his</a:t>
            </a:r>
            <a:r>
              <a:rPr lang="en-US" sz="3200" spc="-305">
                <a:solidFill>
                  <a:schemeClr val="tx2"/>
                </a:solidFill>
                <a:latin typeface="Tahoma"/>
                <a:cs typeface="Tahoma"/>
              </a:rPr>
              <a:t> </a:t>
            </a:r>
            <a:r>
              <a:rPr lang="en-US" sz="3200" spc="30">
                <a:solidFill>
                  <a:schemeClr val="tx2"/>
                </a:solidFill>
                <a:latin typeface="Tahoma"/>
                <a:cs typeface="Tahoma"/>
              </a:rPr>
              <a:t>or</a:t>
            </a:r>
            <a:r>
              <a:rPr lang="en-US" sz="3200" spc="-300">
                <a:solidFill>
                  <a:schemeClr val="tx2"/>
                </a:solidFill>
                <a:latin typeface="Tahoma"/>
                <a:cs typeface="Tahoma"/>
              </a:rPr>
              <a:t> </a:t>
            </a:r>
            <a:r>
              <a:rPr lang="en-US" sz="3200" spc="35">
                <a:solidFill>
                  <a:schemeClr val="tx2"/>
                </a:solidFill>
                <a:latin typeface="Tahoma"/>
                <a:cs typeface="Tahoma"/>
              </a:rPr>
              <a:t>her</a:t>
            </a:r>
            <a:r>
              <a:rPr lang="en-US" sz="3200" spc="-305">
                <a:solidFill>
                  <a:schemeClr val="tx2"/>
                </a:solidFill>
                <a:latin typeface="Tahoma"/>
                <a:cs typeface="Tahoma"/>
              </a:rPr>
              <a:t> </a:t>
            </a:r>
            <a:r>
              <a:rPr lang="en-US" sz="3200" spc="70">
                <a:solidFill>
                  <a:schemeClr val="tx2"/>
                </a:solidFill>
                <a:latin typeface="Tahoma"/>
                <a:cs typeface="Tahoma"/>
              </a:rPr>
              <a:t>emotional well-being</a:t>
            </a:r>
            <a:r>
              <a:rPr lang="en-US" sz="3200" spc="-300">
                <a:solidFill>
                  <a:schemeClr val="tx2"/>
                </a:solidFill>
                <a:latin typeface="Tahoma"/>
                <a:cs typeface="Tahoma"/>
              </a:rPr>
              <a:t> </a:t>
            </a:r>
            <a:r>
              <a:rPr lang="en-US" sz="3200" spc="150">
                <a:solidFill>
                  <a:schemeClr val="tx2"/>
                </a:solidFill>
                <a:latin typeface="Tahoma"/>
                <a:cs typeface="Tahoma"/>
              </a:rPr>
              <a:t>could</a:t>
            </a:r>
            <a:r>
              <a:rPr lang="en-US" sz="3200" spc="-300">
                <a:solidFill>
                  <a:schemeClr val="tx2"/>
                </a:solidFill>
                <a:latin typeface="Tahoma"/>
                <a:cs typeface="Tahoma"/>
              </a:rPr>
              <a:t> </a:t>
            </a:r>
            <a:r>
              <a:rPr lang="en-US" sz="3200" spc="140">
                <a:solidFill>
                  <a:schemeClr val="tx2"/>
                </a:solidFill>
                <a:latin typeface="Tahoma"/>
                <a:cs typeface="Tahoma"/>
              </a:rPr>
              <a:t>be</a:t>
            </a:r>
            <a:r>
              <a:rPr lang="en-US" sz="3200" spc="-295">
                <a:solidFill>
                  <a:schemeClr val="tx2"/>
                </a:solidFill>
                <a:latin typeface="Tahoma"/>
                <a:cs typeface="Tahoma"/>
              </a:rPr>
              <a:t> </a:t>
            </a:r>
            <a:r>
              <a:rPr lang="en-US" sz="3200" spc="30">
                <a:solidFill>
                  <a:schemeClr val="tx2"/>
                </a:solidFill>
                <a:latin typeface="Tahoma"/>
                <a:cs typeface="Tahoma"/>
              </a:rPr>
              <a:t>a</a:t>
            </a:r>
            <a:r>
              <a:rPr lang="en-US" sz="3200" spc="-300">
                <a:solidFill>
                  <a:schemeClr val="tx2"/>
                </a:solidFill>
                <a:latin typeface="Tahoma"/>
                <a:cs typeface="Tahoma"/>
              </a:rPr>
              <a:t> </a:t>
            </a:r>
            <a:r>
              <a:rPr lang="en-US" sz="3200" spc="25">
                <a:solidFill>
                  <a:schemeClr val="tx2"/>
                </a:solidFill>
                <a:latin typeface="Tahoma"/>
                <a:cs typeface="Tahoma"/>
              </a:rPr>
              <a:t>very</a:t>
            </a:r>
            <a:r>
              <a:rPr lang="en-US" sz="3200" spc="-300">
                <a:solidFill>
                  <a:schemeClr val="tx2"/>
                </a:solidFill>
                <a:latin typeface="Tahoma"/>
                <a:cs typeface="Tahoma"/>
              </a:rPr>
              <a:t> </a:t>
            </a:r>
            <a:r>
              <a:rPr lang="en-US" sz="3200" spc="80">
                <a:solidFill>
                  <a:schemeClr val="tx2"/>
                </a:solidFill>
                <a:latin typeface="Tahoma"/>
                <a:cs typeface="Tahoma"/>
              </a:rPr>
              <a:t>valuable</a:t>
            </a:r>
            <a:r>
              <a:rPr lang="en-US" sz="3200" spc="-295">
                <a:solidFill>
                  <a:schemeClr val="tx2"/>
                </a:solidFill>
                <a:latin typeface="Tahoma"/>
                <a:cs typeface="Tahoma"/>
              </a:rPr>
              <a:t> </a:t>
            </a:r>
            <a:r>
              <a:rPr lang="en-US" sz="3200" spc="5">
                <a:solidFill>
                  <a:schemeClr val="tx2"/>
                </a:solidFill>
                <a:latin typeface="Tahoma"/>
                <a:cs typeface="Tahoma"/>
              </a:rPr>
              <a:t>tool.</a:t>
            </a:r>
            <a:r>
              <a:rPr lang="en-US" sz="3200" spc="-300">
                <a:solidFill>
                  <a:schemeClr val="tx2"/>
                </a:solidFill>
                <a:latin typeface="Tahoma"/>
                <a:cs typeface="Tahoma"/>
              </a:rPr>
              <a:t> </a:t>
            </a:r>
            <a:r>
              <a:rPr lang="en-US" sz="3200" spc="75">
                <a:solidFill>
                  <a:schemeClr val="tx2"/>
                </a:solidFill>
                <a:latin typeface="Tahoma"/>
                <a:cs typeface="Tahoma"/>
              </a:rPr>
              <a:t>This</a:t>
            </a:r>
            <a:r>
              <a:rPr lang="en-US" sz="3200" spc="-295">
                <a:solidFill>
                  <a:schemeClr val="tx2"/>
                </a:solidFill>
                <a:latin typeface="Tahoma"/>
                <a:cs typeface="Tahoma"/>
              </a:rPr>
              <a:t> </a:t>
            </a:r>
            <a:r>
              <a:rPr lang="en-US" sz="3200" spc="80">
                <a:solidFill>
                  <a:schemeClr val="tx2"/>
                </a:solidFill>
                <a:latin typeface="Tahoma"/>
                <a:cs typeface="Tahoma"/>
              </a:rPr>
              <a:t>paper</a:t>
            </a:r>
            <a:r>
              <a:rPr lang="en-US" sz="3200" spc="-300">
                <a:solidFill>
                  <a:schemeClr val="tx2"/>
                </a:solidFill>
                <a:latin typeface="Tahoma"/>
                <a:cs typeface="Tahoma"/>
              </a:rPr>
              <a:t> </a:t>
            </a:r>
            <a:r>
              <a:rPr lang="en-US" sz="3200" spc="45">
                <a:solidFill>
                  <a:schemeClr val="tx2"/>
                </a:solidFill>
                <a:latin typeface="Tahoma"/>
                <a:cs typeface="Tahoma"/>
              </a:rPr>
              <a:t>aims</a:t>
            </a:r>
            <a:r>
              <a:rPr lang="en-US" sz="3200" spc="-300">
                <a:solidFill>
                  <a:schemeClr val="tx2"/>
                </a:solidFill>
                <a:latin typeface="Tahoma"/>
                <a:cs typeface="Tahoma"/>
              </a:rPr>
              <a:t> </a:t>
            </a:r>
            <a:r>
              <a:rPr lang="en-US" sz="3200" spc="40">
                <a:solidFill>
                  <a:schemeClr val="tx2"/>
                </a:solidFill>
                <a:latin typeface="Tahoma"/>
                <a:cs typeface="Tahoma"/>
              </a:rPr>
              <a:t>to</a:t>
            </a:r>
            <a:r>
              <a:rPr lang="en-US" sz="3200" spc="-295">
                <a:solidFill>
                  <a:schemeClr val="tx2"/>
                </a:solidFill>
                <a:latin typeface="Tahoma"/>
                <a:cs typeface="Tahoma"/>
              </a:rPr>
              <a:t> </a:t>
            </a:r>
            <a:r>
              <a:rPr lang="en-US" sz="3200" spc="50">
                <a:solidFill>
                  <a:schemeClr val="tx2"/>
                </a:solidFill>
                <a:latin typeface="Tahoma"/>
                <a:cs typeface="Tahoma"/>
              </a:rPr>
              <a:t>review</a:t>
            </a:r>
            <a:r>
              <a:rPr lang="en-US" sz="3200" spc="-300">
                <a:solidFill>
                  <a:schemeClr val="tx2"/>
                </a:solidFill>
                <a:latin typeface="Tahoma"/>
                <a:cs typeface="Tahoma"/>
              </a:rPr>
              <a:t> </a:t>
            </a:r>
            <a:r>
              <a:rPr lang="en-US" sz="3200" spc="50">
                <a:solidFill>
                  <a:schemeClr val="tx2"/>
                </a:solidFill>
                <a:latin typeface="Tahoma"/>
                <a:cs typeface="Tahoma"/>
              </a:rPr>
              <a:t>existing</a:t>
            </a:r>
            <a:r>
              <a:rPr lang="en-US" sz="3200" spc="-295">
                <a:solidFill>
                  <a:schemeClr val="tx2"/>
                </a:solidFill>
                <a:latin typeface="Tahoma"/>
                <a:cs typeface="Tahoma"/>
              </a:rPr>
              <a:t> </a:t>
            </a:r>
            <a:r>
              <a:rPr lang="en-US" sz="3200" spc="105">
                <a:solidFill>
                  <a:schemeClr val="tx2"/>
                </a:solidFill>
                <a:latin typeface="Tahoma"/>
                <a:cs typeface="Tahoma"/>
              </a:rPr>
              <a:t>physiological</a:t>
            </a:r>
            <a:r>
              <a:rPr lang="en-US" sz="3200" spc="-300">
                <a:solidFill>
                  <a:schemeClr val="tx2"/>
                </a:solidFill>
                <a:latin typeface="Tahoma"/>
                <a:cs typeface="Tahoma"/>
              </a:rPr>
              <a:t> </a:t>
            </a:r>
            <a:r>
              <a:rPr lang="en-US" sz="3200" spc="120">
                <a:solidFill>
                  <a:schemeClr val="tx2"/>
                </a:solidFill>
                <a:latin typeface="Tahoma"/>
                <a:cs typeface="Tahoma"/>
              </a:rPr>
              <a:t>and </a:t>
            </a:r>
            <a:r>
              <a:rPr lang="en-US" sz="3200" spc="65">
                <a:solidFill>
                  <a:schemeClr val="tx2"/>
                </a:solidFill>
                <a:latin typeface="Tahoma"/>
                <a:cs typeface="Tahoma"/>
              </a:rPr>
              <a:t>emotional</a:t>
            </a:r>
            <a:r>
              <a:rPr lang="en-US" sz="3200" spc="-300">
                <a:solidFill>
                  <a:schemeClr val="tx2"/>
                </a:solidFill>
                <a:latin typeface="Tahoma"/>
                <a:cs typeface="Tahoma"/>
              </a:rPr>
              <a:t> </a:t>
            </a:r>
            <a:r>
              <a:rPr lang="en-US" sz="3200" spc="70">
                <a:solidFill>
                  <a:schemeClr val="tx2"/>
                </a:solidFill>
                <a:latin typeface="Tahoma"/>
                <a:cs typeface="Tahoma"/>
              </a:rPr>
              <a:t>monitoring</a:t>
            </a:r>
            <a:r>
              <a:rPr lang="en-US" sz="3200" spc="-300">
                <a:solidFill>
                  <a:schemeClr val="tx2"/>
                </a:solidFill>
                <a:latin typeface="Tahoma"/>
                <a:cs typeface="Tahoma"/>
              </a:rPr>
              <a:t> </a:t>
            </a:r>
            <a:r>
              <a:rPr lang="en-US" sz="3200" spc="60">
                <a:solidFill>
                  <a:schemeClr val="tx2"/>
                </a:solidFill>
                <a:latin typeface="Tahoma"/>
                <a:cs typeface="Tahoma"/>
              </a:rPr>
              <a:t>devices,</a:t>
            </a:r>
            <a:r>
              <a:rPr lang="en-US" sz="3200" spc="-300">
                <a:solidFill>
                  <a:schemeClr val="tx2"/>
                </a:solidFill>
                <a:latin typeface="Tahoma"/>
                <a:cs typeface="Tahoma"/>
              </a:rPr>
              <a:t> </a:t>
            </a:r>
            <a:r>
              <a:rPr lang="en-US" sz="3200" spc="95">
                <a:solidFill>
                  <a:schemeClr val="tx2"/>
                </a:solidFill>
                <a:latin typeface="Tahoma"/>
                <a:cs typeface="Tahoma"/>
              </a:rPr>
              <a:t>highlight</a:t>
            </a:r>
            <a:r>
              <a:rPr lang="en-US" sz="3200" spc="-300">
                <a:solidFill>
                  <a:schemeClr val="tx2"/>
                </a:solidFill>
                <a:latin typeface="Tahoma"/>
                <a:cs typeface="Tahoma"/>
              </a:rPr>
              <a:t> </a:t>
            </a:r>
            <a:r>
              <a:rPr lang="en-US" sz="3200" spc="15">
                <a:solidFill>
                  <a:schemeClr val="tx2"/>
                </a:solidFill>
                <a:latin typeface="Tahoma"/>
                <a:cs typeface="Tahoma"/>
              </a:rPr>
              <a:t>their</a:t>
            </a:r>
            <a:r>
              <a:rPr lang="en-US" sz="3200" spc="-300">
                <a:solidFill>
                  <a:schemeClr val="tx2"/>
                </a:solidFill>
                <a:latin typeface="Tahoma"/>
                <a:cs typeface="Tahoma"/>
              </a:rPr>
              <a:t> </a:t>
            </a:r>
            <a:r>
              <a:rPr lang="en-US" sz="3200" spc="15">
                <a:solidFill>
                  <a:schemeClr val="tx2"/>
                </a:solidFill>
                <a:latin typeface="Tahoma"/>
                <a:cs typeface="Tahoma"/>
              </a:rPr>
              <a:t>features</a:t>
            </a:r>
            <a:r>
              <a:rPr lang="en-US" sz="3200" spc="-300">
                <a:solidFill>
                  <a:schemeClr val="tx2"/>
                </a:solidFill>
                <a:latin typeface="Tahoma"/>
                <a:cs typeface="Tahoma"/>
              </a:rPr>
              <a:t> </a:t>
            </a:r>
            <a:r>
              <a:rPr lang="en-US" sz="3200" spc="120">
                <a:solidFill>
                  <a:schemeClr val="tx2"/>
                </a:solidFill>
                <a:latin typeface="Tahoma"/>
                <a:cs typeface="Tahoma"/>
              </a:rPr>
              <a:t>and</a:t>
            </a:r>
            <a:r>
              <a:rPr lang="en-US" sz="3200" spc="-300">
                <a:solidFill>
                  <a:schemeClr val="tx2"/>
                </a:solidFill>
                <a:latin typeface="Tahoma"/>
                <a:cs typeface="Tahoma"/>
              </a:rPr>
              <a:t> </a:t>
            </a:r>
            <a:r>
              <a:rPr lang="en-US" sz="3200" spc="95">
                <a:solidFill>
                  <a:schemeClr val="tx2"/>
                </a:solidFill>
                <a:latin typeface="Tahoma"/>
                <a:cs typeface="Tahoma"/>
              </a:rPr>
              <a:t>compare</a:t>
            </a:r>
            <a:r>
              <a:rPr lang="en-US" sz="3200" spc="-300">
                <a:solidFill>
                  <a:schemeClr val="tx2"/>
                </a:solidFill>
                <a:latin typeface="Tahoma"/>
                <a:cs typeface="Tahoma"/>
              </a:rPr>
              <a:t> </a:t>
            </a:r>
            <a:r>
              <a:rPr lang="en-US" sz="3200" spc="15">
                <a:solidFill>
                  <a:schemeClr val="tx2"/>
                </a:solidFill>
                <a:latin typeface="Tahoma"/>
                <a:cs typeface="Tahoma"/>
              </a:rPr>
              <a:t>their</a:t>
            </a:r>
            <a:r>
              <a:rPr lang="en-US" sz="3200" spc="-295">
                <a:solidFill>
                  <a:schemeClr val="tx2"/>
                </a:solidFill>
                <a:latin typeface="Tahoma"/>
                <a:cs typeface="Tahoma"/>
              </a:rPr>
              <a:t> </a:t>
            </a:r>
            <a:r>
              <a:rPr lang="en-US" sz="3200" spc="95">
                <a:solidFill>
                  <a:schemeClr val="tx2"/>
                </a:solidFill>
                <a:latin typeface="Tahoma"/>
                <a:cs typeface="Tahoma"/>
              </a:rPr>
              <a:t>sensing</a:t>
            </a:r>
            <a:r>
              <a:rPr lang="en-US" sz="3200" spc="-300">
                <a:solidFill>
                  <a:schemeClr val="tx2"/>
                </a:solidFill>
                <a:latin typeface="Tahoma"/>
                <a:cs typeface="Tahoma"/>
              </a:rPr>
              <a:t> </a:t>
            </a:r>
            <a:r>
              <a:rPr lang="en-US" sz="3200" spc="45">
                <a:solidFill>
                  <a:schemeClr val="tx2"/>
                </a:solidFill>
                <a:latin typeface="Tahoma"/>
                <a:cs typeface="Tahoma"/>
              </a:rPr>
              <a:t>capabilities.</a:t>
            </a:r>
            <a:endParaRPr lang="en-US" sz="3200">
              <a:solidFill>
                <a:schemeClr val="tx2"/>
              </a:solidFill>
              <a:latin typeface="Tahoma"/>
              <a:cs typeface="Tahoma"/>
            </a:endParaRPr>
          </a:p>
          <a:p>
            <a:pPr>
              <a:lnSpc>
                <a:spcPct val="100000"/>
              </a:lnSpc>
              <a:spcBef>
                <a:spcPts val="50"/>
              </a:spcBef>
            </a:pPr>
            <a:endParaRPr lang="en-US" sz="5150">
              <a:solidFill>
                <a:schemeClr val="tx2"/>
              </a:solidFill>
              <a:latin typeface="Tahoma"/>
              <a:cs typeface="Tahoma"/>
            </a:endParaRPr>
          </a:p>
          <a:p>
            <a:pPr marL="12700" marR="5080">
              <a:lnSpc>
                <a:spcPct val="115700"/>
              </a:lnSpc>
            </a:pPr>
            <a:r>
              <a:rPr lang="en-US" sz="3350" spc="130">
                <a:solidFill>
                  <a:schemeClr val="tx2"/>
                </a:solidFill>
                <a:latin typeface="Tahoma"/>
                <a:cs typeface="Tahoma"/>
              </a:rPr>
              <a:t>Such</a:t>
            </a:r>
            <a:r>
              <a:rPr lang="en-US" sz="3350" spc="-320">
                <a:solidFill>
                  <a:schemeClr val="tx2"/>
                </a:solidFill>
                <a:latin typeface="Tahoma"/>
                <a:cs typeface="Tahoma"/>
              </a:rPr>
              <a:t> </a:t>
            </a:r>
            <a:r>
              <a:rPr lang="en-US" sz="3350" spc="100">
                <a:solidFill>
                  <a:schemeClr val="tx2"/>
                </a:solidFill>
                <a:latin typeface="Tahoma"/>
                <a:cs typeface="Tahoma"/>
              </a:rPr>
              <a:t>technology</a:t>
            </a:r>
            <a:r>
              <a:rPr lang="en-US" sz="3350" spc="-315">
                <a:solidFill>
                  <a:schemeClr val="tx2"/>
                </a:solidFill>
                <a:latin typeface="Tahoma"/>
                <a:cs typeface="Tahoma"/>
              </a:rPr>
              <a:t> </a:t>
            </a:r>
            <a:r>
              <a:rPr lang="en-US" sz="3350" spc="125">
                <a:solidFill>
                  <a:schemeClr val="tx2"/>
                </a:solidFill>
                <a:latin typeface="Tahoma"/>
                <a:cs typeface="Tahoma"/>
              </a:rPr>
              <a:t>would</a:t>
            </a:r>
            <a:r>
              <a:rPr lang="en-US" sz="3350" spc="-320">
                <a:solidFill>
                  <a:schemeClr val="tx2"/>
                </a:solidFill>
                <a:latin typeface="Tahoma"/>
                <a:cs typeface="Tahoma"/>
              </a:rPr>
              <a:t> </a:t>
            </a:r>
            <a:r>
              <a:rPr lang="en-US" sz="3350" spc="130">
                <a:solidFill>
                  <a:schemeClr val="tx2"/>
                </a:solidFill>
                <a:latin typeface="Tahoma"/>
                <a:cs typeface="Tahoma"/>
              </a:rPr>
              <a:t>be</a:t>
            </a:r>
            <a:r>
              <a:rPr lang="en-US" sz="3350" spc="-315">
                <a:solidFill>
                  <a:schemeClr val="tx2"/>
                </a:solidFill>
                <a:latin typeface="Tahoma"/>
                <a:cs typeface="Tahoma"/>
              </a:rPr>
              <a:t> </a:t>
            </a:r>
            <a:r>
              <a:rPr lang="en-US" sz="3350" spc="35">
                <a:solidFill>
                  <a:schemeClr val="tx2"/>
                </a:solidFill>
                <a:latin typeface="Tahoma"/>
                <a:cs typeface="Tahoma"/>
              </a:rPr>
              <a:t>particularly</a:t>
            </a:r>
            <a:r>
              <a:rPr lang="en-US" sz="3350" spc="-320">
                <a:solidFill>
                  <a:schemeClr val="tx2"/>
                </a:solidFill>
                <a:latin typeface="Tahoma"/>
                <a:cs typeface="Tahoma"/>
              </a:rPr>
              <a:t> </a:t>
            </a:r>
            <a:r>
              <a:rPr lang="en-US" sz="3350" spc="45">
                <a:solidFill>
                  <a:schemeClr val="tx2"/>
                </a:solidFill>
                <a:latin typeface="Tahoma"/>
                <a:cs typeface="Tahoma"/>
              </a:rPr>
              <a:t>useful</a:t>
            </a:r>
            <a:r>
              <a:rPr lang="en-US" sz="3350" spc="-315">
                <a:solidFill>
                  <a:schemeClr val="tx2"/>
                </a:solidFill>
                <a:latin typeface="Tahoma"/>
                <a:cs typeface="Tahoma"/>
              </a:rPr>
              <a:t> </a:t>
            </a:r>
            <a:r>
              <a:rPr lang="en-US" sz="3350" spc="-25">
                <a:solidFill>
                  <a:schemeClr val="tx2"/>
                </a:solidFill>
                <a:latin typeface="Tahoma"/>
                <a:cs typeface="Tahoma"/>
              </a:rPr>
              <a:t>for</a:t>
            </a:r>
            <a:r>
              <a:rPr lang="en-US" sz="3350" spc="-320">
                <a:solidFill>
                  <a:schemeClr val="tx2"/>
                </a:solidFill>
                <a:latin typeface="Tahoma"/>
                <a:cs typeface="Tahoma"/>
              </a:rPr>
              <a:t> </a:t>
            </a:r>
            <a:r>
              <a:rPr lang="en-US" sz="3350" spc="35">
                <a:solidFill>
                  <a:schemeClr val="tx2"/>
                </a:solidFill>
                <a:latin typeface="Tahoma"/>
                <a:cs typeface="Tahoma"/>
              </a:rPr>
              <a:t>certain</a:t>
            </a:r>
            <a:r>
              <a:rPr lang="en-US" sz="3350" spc="-315">
                <a:solidFill>
                  <a:schemeClr val="tx2"/>
                </a:solidFill>
                <a:latin typeface="Tahoma"/>
                <a:cs typeface="Tahoma"/>
              </a:rPr>
              <a:t> </a:t>
            </a:r>
            <a:r>
              <a:rPr lang="en-US" sz="3350" spc="85">
                <a:solidFill>
                  <a:schemeClr val="tx2"/>
                </a:solidFill>
                <a:latin typeface="Tahoma"/>
                <a:cs typeface="Tahoma"/>
              </a:rPr>
              <a:t>populations</a:t>
            </a:r>
            <a:r>
              <a:rPr lang="en-US" sz="3350" spc="-315">
                <a:solidFill>
                  <a:schemeClr val="tx2"/>
                </a:solidFill>
                <a:latin typeface="Tahoma"/>
                <a:cs typeface="Tahoma"/>
              </a:rPr>
              <a:t> </a:t>
            </a:r>
            <a:r>
              <a:rPr lang="en-US" sz="3350" spc="125">
                <a:solidFill>
                  <a:schemeClr val="tx2"/>
                </a:solidFill>
                <a:latin typeface="Tahoma"/>
                <a:cs typeface="Tahoma"/>
              </a:rPr>
              <a:t>who</a:t>
            </a:r>
            <a:r>
              <a:rPr lang="en-US" sz="3350" spc="-320">
                <a:solidFill>
                  <a:schemeClr val="tx2"/>
                </a:solidFill>
                <a:latin typeface="Tahoma"/>
                <a:cs typeface="Tahoma"/>
              </a:rPr>
              <a:t> </a:t>
            </a:r>
            <a:r>
              <a:rPr lang="en-US" sz="3350" spc="65">
                <a:solidFill>
                  <a:schemeClr val="tx2"/>
                </a:solidFill>
                <a:latin typeface="Tahoma"/>
                <a:cs typeface="Tahoma"/>
              </a:rPr>
              <a:t>experience</a:t>
            </a:r>
            <a:r>
              <a:rPr lang="en-US" sz="3350" spc="-315">
                <a:solidFill>
                  <a:schemeClr val="tx2"/>
                </a:solidFill>
                <a:latin typeface="Tahoma"/>
                <a:cs typeface="Tahoma"/>
              </a:rPr>
              <a:t> </a:t>
            </a:r>
            <a:r>
              <a:rPr lang="en-US" sz="3350" spc="60">
                <a:solidFill>
                  <a:schemeClr val="tx2"/>
                </a:solidFill>
                <a:latin typeface="Tahoma"/>
                <a:cs typeface="Tahoma"/>
              </a:rPr>
              <a:t>rapidly </a:t>
            </a:r>
            <a:r>
              <a:rPr lang="en-US" sz="3350" spc="125">
                <a:solidFill>
                  <a:schemeClr val="tx2"/>
                </a:solidFill>
                <a:latin typeface="Tahoma"/>
                <a:cs typeface="Tahoma"/>
              </a:rPr>
              <a:t>changing </a:t>
            </a:r>
            <a:r>
              <a:rPr lang="en-US" sz="3350" spc="55">
                <a:solidFill>
                  <a:schemeClr val="tx2"/>
                </a:solidFill>
                <a:latin typeface="Tahoma"/>
                <a:cs typeface="Tahoma"/>
              </a:rPr>
              <a:t>emotional </a:t>
            </a:r>
            <a:r>
              <a:rPr lang="en-US" sz="3350">
                <a:solidFill>
                  <a:schemeClr val="tx2"/>
                </a:solidFill>
                <a:latin typeface="Tahoma"/>
                <a:cs typeface="Tahoma"/>
              </a:rPr>
              <a:t>states </a:t>
            </a:r>
            <a:r>
              <a:rPr lang="en-US" sz="3350" spc="114">
                <a:solidFill>
                  <a:schemeClr val="tx2"/>
                </a:solidFill>
                <a:latin typeface="Tahoma"/>
                <a:cs typeface="Tahoma"/>
              </a:rPr>
              <a:t>such </a:t>
            </a:r>
            <a:r>
              <a:rPr lang="en-US" sz="3350" spc="25">
                <a:solidFill>
                  <a:schemeClr val="tx2"/>
                </a:solidFill>
                <a:latin typeface="Tahoma"/>
                <a:cs typeface="Tahoma"/>
              </a:rPr>
              <a:t>as </a:t>
            </a:r>
            <a:r>
              <a:rPr lang="en-US" sz="3350" spc="114">
                <a:solidFill>
                  <a:schemeClr val="tx2"/>
                </a:solidFill>
                <a:latin typeface="Tahoma"/>
                <a:cs typeface="Tahoma"/>
              </a:rPr>
              <a:t>people </a:t>
            </a:r>
            <a:r>
              <a:rPr lang="en-US" sz="3350" spc="50">
                <a:solidFill>
                  <a:schemeClr val="tx2"/>
                </a:solidFill>
                <a:latin typeface="Tahoma"/>
                <a:cs typeface="Tahoma"/>
              </a:rPr>
              <a:t>with </a:t>
            </a:r>
            <a:r>
              <a:rPr lang="en-US" sz="3350" spc="25">
                <a:solidFill>
                  <a:schemeClr val="tx2"/>
                </a:solidFill>
                <a:latin typeface="Tahoma"/>
                <a:cs typeface="Tahoma"/>
              </a:rPr>
              <a:t>autism </a:t>
            </a:r>
            <a:r>
              <a:rPr lang="en-US" sz="3350" spc="60">
                <a:solidFill>
                  <a:schemeClr val="tx2"/>
                </a:solidFill>
                <a:latin typeface="Tahoma"/>
                <a:cs typeface="Tahoma"/>
              </a:rPr>
              <a:t>spectrum </a:t>
            </a:r>
            <a:r>
              <a:rPr lang="en-US" sz="3350" spc="55">
                <a:solidFill>
                  <a:schemeClr val="tx2"/>
                </a:solidFill>
                <a:latin typeface="Tahoma"/>
                <a:cs typeface="Tahoma"/>
              </a:rPr>
              <a:t>disorder </a:t>
            </a:r>
            <a:r>
              <a:rPr lang="en-US" sz="3350" spc="110">
                <a:solidFill>
                  <a:schemeClr val="tx2"/>
                </a:solidFill>
                <a:latin typeface="Tahoma"/>
                <a:cs typeface="Tahoma"/>
              </a:rPr>
              <a:t>and </a:t>
            </a:r>
            <a:r>
              <a:rPr lang="en-US" sz="3350" spc="114">
                <a:solidFill>
                  <a:schemeClr val="tx2"/>
                </a:solidFill>
                <a:latin typeface="Tahoma"/>
                <a:cs typeface="Tahoma"/>
              </a:rPr>
              <a:t>people </a:t>
            </a:r>
            <a:r>
              <a:rPr lang="en-US" sz="3350" spc="50">
                <a:solidFill>
                  <a:schemeClr val="tx2"/>
                </a:solidFill>
                <a:latin typeface="Tahoma"/>
                <a:cs typeface="Tahoma"/>
              </a:rPr>
              <a:t>with intellectual</a:t>
            </a:r>
            <a:r>
              <a:rPr lang="en-US" sz="3350" spc="-315">
                <a:solidFill>
                  <a:schemeClr val="tx2"/>
                </a:solidFill>
                <a:latin typeface="Tahoma"/>
                <a:cs typeface="Tahoma"/>
              </a:rPr>
              <a:t> </a:t>
            </a:r>
            <a:r>
              <a:rPr lang="en-US" sz="3350" spc="25">
                <a:solidFill>
                  <a:schemeClr val="tx2"/>
                </a:solidFill>
                <a:latin typeface="Tahoma"/>
                <a:cs typeface="Tahoma"/>
              </a:rPr>
              <a:t>disabilities.</a:t>
            </a:r>
            <a:r>
              <a:rPr lang="en-US" sz="3350" spc="-310">
                <a:solidFill>
                  <a:schemeClr val="tx2"/>
                </a:solidFill>
                <a:latin typeface="Tahoma"/>
                <a:cs typeface="Tahoma"/>
              </a:rPr>
              <a:t> </a:t>
            </a:r>
            <a:r>
              <a:rPr lang="en-US" sz="3350" spc="55">
                <a:solidFill>
                  <a:schemeClr val="tx2"/>
                </a:solidFill>
                <a:latin typeface="Tahoma"/>
                <a:cs typeface="Tahoma"/>
              </a:rPr>
              <a:t>Wearable</a:t>
            </a:r>
            <a:r>
              <a:rPr lang="en-US" sz="3350" spc="-310">
                <a:solidFill>
                  <a:schemeClr val="tx2"/>
                </a:solidFill>
                <a:latin typeface="Tahoma"/>
                <a:cs typeface="Tahoma"/>
              </a:rPr>
              <a:t> </a:t>
            </a:r>
            <a:r>
              <a:rPr lang="en-US" sz="3350" spc="85">
                <a:solidFill>
                  <a:schemeClr val="tx2"/>
                </a:solidFill>
                <a:latin typeface="Tahoma"/>
                <a:cs typeface="Tahoma"/>
              </a:rPr>
              <a:t>sensing</a:t>
            </a:r>
            <a:r>
              <a:rPr lang="en-US" sz="3350" spc="-310">
                <a:solidFill>
                  <a:schemeClr val="tx2"/>
                </a:solidFill>
                <a:latin typeface="Tahoma"/>
                <a:cs typeface="Tahoma"/>
              </a:rPr>
              <a:t> </a:t>
            </a:r>
            <a:r>
              <a:rPr lang="en-US" sz="3350" spc="95">
                <a:solidFill>
                  <a:schemeClr val="tx2"/>
                </a:solidFill>
                <a:latin typeface="Tahoma"/>
                <a:cs typeface="Tahoma"/>
              </a:rPr>
              <a:t>devices</a:t>
            </a:r>
            <a:r>
              <a:rPr lang="en-US" sz="3350" spc="-310">
                <a:solidFill>
                  <a:schemeClr val="tx2"/>
                </a:solidFill>
                <a:latin typeface="Tahoma"/>
                <a:cs typeface="Tahoma"/>
              </a:rPr>
              <a:t> </a:t>
            </a:r>
            <a:r>
              <a:rPr lang="en-US" sz="3350" spc="40">
                <a:solidFill>
                  <a:schemeClr val="tx2"/>
                </a:solidFill>
                <a:latin typeface="Tahoma"/>
                <a:cs typeface="Tahoma"/>
              </a:rPr>
              <a:t>present</a:t>
            </a:r>
            <a:r>
              <a:rPr lang="en-US" sz="3350" spc="-310">
                <a:solidFill>
                  <a:schemeClr val="tx2"/>
                </a:solidFill>
                <a:latin typeface="Tahoma"/>
                <a:cs typeface="Tahoma"/>
              </a:rPr>
              <a:t> </a:t>
            </a:r>
            <a:r>
              <a:rPr lang="en-US" sz="3350" spc="15">
                <a:solidFill>
                  <a:schemeClr val="tx2"/>
                </a:solidFill>
                <a:latin typeface="Tahoma"/>
                <a:cs typeface="Tahoma"/>
              </a:rPr>
              <a:t>a</a:t>
            </a:r>
            <a:r>
              <a:rPr lang="en-US" sz="3350" spc="-310">
                <a:solidFill>
                  <a:schemeClr val="tx2"/>
                </a:solidFill>
                <a:latin typeface="Tahoma"/>
                <a:cs typeface="Tahoma"/>
              </a:rPr>
              <a:t> </a:t>
            </a:r>
            <a:r>
              <a:rPr lang="en-US" sz="3350" spc="50">
                <a:solidFill>
                  <a:schemeClr val="tx2"/>
                </a:solidFill>
                <a:latin typeface="Tahoma"/>
                <a:cs typeface="Tahoma"/>
              </a:rPr>
              <a:t>potential</a:t>
            </a:r>
            <a:r>
              <a:rPr lang="en-US" sz="3350" spc="-310">
                <a:solidFill>
                  <a:schemeClr val="tx2"/>
                </a:solidFill>
                <a:latin typeface="Tahoma"/>
                <a:cs typeface="Tahoma"/>
              </a:rPr>
              <a:t> </a:t>
            </a:r>
            <a:r>
              <a:rPr lang="en-US" sz="3350" spc="65">
                <a:solidFill>
                  <a:schemeClr val="tx2"/>
                </a:solidFill>
                <a:latin typeface="Tahoma"/>
                <a:cs typeface="Tahoma"/>
              </a:rPr>
              <a:t>solution</a:t>
            </a:r>
            <a:r>
              <a:rPr lang="en-US" sz="3350" spc="-310">
                <a:solidFill>
                  <a:schemeClr val="tx2"/>
                </a:solidFill>
                <a:latin typeface="Tahoma"/>
                <a:cs typeface="Tahoma"/>
              </a:rPr>
              <a:t> </a:t>
            </a:r>
            <a:r>
              <a:rPr lang="en-US" sz="3350" spc="-10">
                <a:solidFill>
                  <a:schemeClr val="tx2"/>
                </a:solidFill>
                <a:latin typeface="Tahoma"/>
                <a:cs typeface="Tahoma"/>
              </a:rPr>
              <a:t>that</a:t>
            </a:r>
            <a:r>
              <a:rPr lang="en-US" sz="3350" spc="-310">
                <a:solidFill>
                  <a:schemeClr val="tx2"/>
                </a:solidFill>
                <a:latin typeface="Tahoma"/>
                <a:cs typeface="Tahoma"/>
              </a:rPr>
              <a:t> </a:t>
            </a:r>
            <a:r>
              <a:rPr lang="en-US" sz="3350" spc="114">
                <a:solidFill>
                  <a:schemeClr val="tx2"/>
                </a:solidFill>
                <a:latin typeface="Tahoma"/>
                <a:cs typeface="Tahoma"/>
              </a:rPr>
              <a:t>can</a:t>
            </a:r>
            <a:r>
              <a:rPr lang="en-US" sz="3350" spc="-310">
                <a:solidFill>
                  <a:schemeClr val="tx2"/>
                </a:solidFill>
                <a:latin typeface="Tahoma"/>
                <a:cs typeface="Tahoma"/>
              </a:rPr>
              <a:t> </a:t>
            </a:r>
            <a:r>
              <a:rPr lang="en-US" sz="3350" spc="65">
                <a:solidFill>
                  <a:schemeClr val="tx2"/>
                </a:solidFill>
                <a:latin typeface="Tahoma"/>
                <a:cs typeface="Tahoma"/>
              </a:rPr>
              <a:t>support </a:t>
            </a:r>
            <a:r>
              <a:rPr lang="en-US" sz="3350" spc="10">
                <a:solidFill>
                  <a:schemeClr val="tx2"/>
                </a:solidFill>
                <a:latin typeface="Tahoma"/>
                <a:cs typeface="Tahoma"/>
              </a:rPr>
              <a:t>a</a:t>
            </a:r>
            <a:r>
              <a:rPr lang="en-US" sz="3350" spc="110">
                <a:solidFill>
                  <a:schemeClr val="tx2"/>
                </a:solidFill>
                <a:latin typeface="Tahoma"/>
                <a:cs typeface="Tahoma"/>
              </a:rPr>
              <a:t>n</a:t>
            </a:r>
            <a:r>
              <a:rPr lang="en-US" sz="3350" spc="204">
                <a:solidFill>
                  <a:schemeClr val="tx2"/>
                </a:solidFill>
                <a:latin typeface="Tahoma"/>
                <a:cs typeface="Tahoma"/>
              </a:rPr>
              <a:t>d</a:t>
            </a:r>
            <a:r>
              <a:rPr lang="en-US" sz="3350" spc="-325">
                <a:solidFill>
                  <a:schemeClr val="tx2"/>
                </a:solidFill>
                <a:latin typeface="Tahoma"/>
                <a:cs typeface="Tahoma"/>
              </a:rPr>
              <a:t> </a:t>
            </a:r>
            <a:r>
              <a:rPr lang="en-US" sz="3350" spc="215">
                <a:solidFill>
                  <a:schemeClr val="tx2"/>
                </a:solidFill>
                <a:latin typeface="Tahoma"/>
                <a:cs typeface="Tahoma"/>
              </a:rPr>
              <a:t>c</a:t>
            </a:r>
            <a:r>
              <a:rPr lang="en-US" sz="3350" spc="135">
                <a:solidFill>
                  <a:schemeClr val="tx2"/>
                </a:solidFill>
                <a:latin typeface="Tahoma"/>
                <a:cs typeface="Tahoma"/>
              </a:rPr>
              <a:t>o</a:t>
            </a:r>
            <a:r>
              <a:rPr lang="en-US" sz="3350" spc="40">
                <a:solidFill>
                  <a:schemeClr val="tx2"/>
                </a:solidFill>
                <a:latin typeface="Tahoma"/>
                <a:cs typeface="Tahoma"/>
              </a:rPr>
              <a:t>m</a:t>
            </a:r>
            <a:r>
              <a:rPr lang="en-US" sz="3350" spc="185">
                <a:solidFill>
                  <a:schemeClr val="tx2"/>
                </a:solidFill>
                <a:latin typeface="Tahoma"/>
                <a:cs typeface="Tahoma"/>
              </a:rPr>
              <a:t>p</a:t>
            </a:r>
            <a:r>
              <a:rPr lang="en-US" sz="3350" spc="60">
                <a:solidFill>
                  <a:schemeClr val="tx2"/>
                </a:solidFill>
                <a:latin typeface="Tahoma"/>
                <a:cs typeface="Tahoma"/>
              </a:rPr>
              <a:t>l</a:t>
            </a:r>
            <a:r>
              <a:rPr lang="en-US" sz="3350" spc="65">
                <a:solidFill>
                  <a:schemeClr val="tx2"/>
                </a:solidFill>
                <a:latin typeface="Tahoma"/>
                <a:cs typeface="Tahoma"/>
              </a:rPr>
              <a:t>e</a:t>
            </a:r>
            <a:r>
              <a:rPr lang="en-US" sz="3350" spc="40">
                <a:solidFill>
                  <a:schemeClr val="tx2"/>
                </a:solidFill>
                <a:latin typeface="Tahoma"/>
                <a:cs typeface="Tahoma"/>
              </a:rPr>
              <a:t>m</a:t>
            </a:r>
            <a:r>
              <a:rPr lang="en-US" sz="3350" spc="65">
                <a:solidFill>
                  <a:schemeClr val="tx2"/>
                </a:solidFill>
                <a:latin typeface="Tahoma"/>
                <a:cs typeface="Tahoma"/>
              </a:rPr>
              <a:t>e</a:t>
            </a:r>
            <a:r>
              <a:rPr lang="en-US" sz="3350" spc="110">
                <a:solidFill>
                  <a:schemeClr val="tx2"/>
                </a:solidFill>
                <a:latin typeface="Tahoma"/>
                <a:cs typeface="Tahoma"/>
              </a:rPr>
              <a:t>n</a:t>
            </a:r>
            <a:r>
              <a:rPr lang="en-US" sz="3350" spc="-75">
                <a:solidFill>
                  <a:schemeClr val="tx2"/>
                </a:solidFill>
                <a:latin typeface="Tahoma"/>
                <a:cs typeface="Tahoma"/>
              </a:rPr>
              <a:t>t</a:t>
            </a:r>
            <a:r>
              <a:rPr lang="en-US" sz="3350" spc="-325">
                <a:solidFill>
                  <a:schemeClr val="tx2"/>
                </a:solidFill>
                <a:latin typeface="Tahoma"/>
                <a:cs typeface="Tahoma"/>
              </a:rPr>
              <a:t> </a:t>
            </a:r>
            <a:r>
              <a:rPr lang="en-US" sz="3350" spc="65">
                <a:solidFill>
                  <a:schemeClr val="tx2"/>
                </a:solidFill>
                <a:latin typeface="Tahoma"/>
                <a:cs typeface="Tahoma"/>
              </a:rPr>
              <a:t>e</a:t>
            </a:r>
            <a:r>
              <a:rPr lang="en-US" sz="3350" spc="-55">
                <a:solidFill>
                  <a:schemeClr val="tx2"/>
                </a:solidFill>
                <a:latin typeface="Tahoma"/>
                <a:cs typeface="Tahoma"/>
              </a:rPr>
              <a:t>x</a:t>
            </a:r>
            <a:r>
              <a:rPr lang="en-US" sz="3350" spc="30">
                <a:solidFill>
                  <a:schemeClr val="tx2"/>
                </a:solidFill>
                <a:latin typeface="Tahoma"/>
                <a:cs typeface="Tahoma"/>
              </a:rPr>
              <a:t>i</a:t>
            </a:r>
            <a:r>
              <a:rPr lang="en-US" sz="3350" spc="35">
                <a:solidFill>
                  <a:schemeClr val="tx2"/>
                </a:solidFill>
                <a:latin typeface="Tahoma"/>
                <a:cs typeface="Tahoma"/>
              </a:rPr>
              <a:t>s</a:t>
            </a:r>
            <a:r>
              <a:rPr lang="en-US" sz="3350" spc="-75">
                <a:solidFill>
                  <a:schemeClr val="tx2"/>
                </a:solidFill>
                <a:latin typeface="Tahoma"/>
                <a:cs typeface="Tahoma"/>
              </a:rPr>
              <a:t>t</a:t>
            </a:r>
            <a:r>
              <a:rPr lang="en-US" sz="3350" spc="30">
                <a:solidFill>
                  <a:schemeClr val="tx2"/>
                </a:solidFill>
                <a:latin typeface="Tahoma"/>
                <a:cs typeface="Tahoma"/>
              </a:rPr>
              <a:t>i</a:t>
            </a:r>
            <a:r>
              <a:rPr lang="en-US" sz="3350" spc="110">
                <a:solidFill>
                  <a:schemeClr val="tx2"/>
                </a:solidFill>
                <a:latin typeface="Tahoma"/>
                <a:cs typeface="Tahoma"/>
              </a:rPr>
              <a:t>n</a:t>
            </a:r>
            <a:r>
              <a:rPr lang="en-US" sz="3350" spc="204">
                <a:solidFill>
                  <a:schemeClr val="tx2"/>
                </a:solidFill>
                <a:latin typeface="Tahoma"/>
                <a:cs typeface="Tahoma"/>
              </a:rPr>
              <a:t>g</a:t>
            </a:r>
            <a:r>
              <a:rPr lang="en-US" sz="3350" spc="-325">
                <a:solidFill>
                  <a:schemeClr val="tx2"/>
                </a:solidFill>
                <a:latin typeface="Tahoma"/>
                <a:cs typeface="Tahoma"/>
              </a:rPr>
              <a:t> </a:t>
            </a:r>
            <a:r>
              <a:rPr lang="en-US" sz="3350" spc="185">
                <a:solidFill>
                  <a:schemeClr val="tx2"/>
                </a:solidFill>
                <a:latin typeface="Tahoma"/>
                <a:cs typeface="Tahoma"/>
              </a:rPr>
              <a:t>b</a:t>
            </a:r>
            <a:r>
              <a:rPr lang="en-US" sz="3350" spc="65">
                <a:solidFill>
                  <a:schemeClr val="tx2"/>
                </a:solidFill>
                <a:latin typeface="Tahoma"/>
                <a:cs typeface="Tahoma"/>
              </a:rPr>
              <a:t>e</a:t>
            </a:r>
            <a:r>
              <a:rPr lang="en-US" sz="3350" spc="110">
                <a:solidFill>
                  <a:schemeClr val="tx2"/>
                </a:solidFill>
                <a:latin typeface="Tahoma"/>
                <a:cs typeface="Tahoma"/>
              </a:rPr>
              <a:t>h</a:t>
            </a:r>
            <a:r>
              <a:rPr lang="en-US" sz="3350" spc="10">
                <a:solidFill>
                  <a:schemeClr val="tx2"/>
                </a:solidFill>
                <a:latin typeface="Tahoma"/>
                <a:cs typeface="Tahoma"/>
              </a:rPr>
              <a:t>a</a:t>
            </a:r>
            <a:r>
              <a:rPr lang="en-US" sz="3350" spc="45">
                <a:solidFill>
                  <a:schemeClr val="tx2"/>
                </a:solidFill>
                <a:latin typeface="Tahoma"/>
                <a:cs typeface="Tahoma"/>
              </a:rPr>
              <a:t>v</a:t>
            </a:r>
            <a:r>
              <a:rPr lang="en-US" sz="3350" spc="30">
                <a:solidFill>
                  <a:schemeClr val="tx2"/>
                </a:solidFill>
                <a:latin typeface="Tahoma"/>
                <a:cs typeface="Tahoma"/>
              </a:rPr>
              <a:t>i</a:t>
            </a:r>
            <a:r>
              <a:rPr lang="en-US" sz="3350" spc="135">
                <a:solidFill>
                  <a:schemeClr val="tx2"/>
                </a:solidFill>
                <a:latin typeface="Tahoma"/>
                <a:cs typeface="Tahoma"/>
              </a:rPr>
              <a:t>o</a:t>
            </a:r>
            <a:r>
              <a:rPr lang="en-US" sz="3350" spc="-105">
                <a:solidFill>
                  <a:schemeClr val="tx2"/>
                </a:solidFill>
                <a:latin typeface="Tahoma"/>
                <a:cs typeface="Tahoma"/>
              </a:rPr>
              <a:t>r</a:t>
            </a:r>
            <a:r>
              <a:rPr lang="en-US" sz="3350" spc="10">
                <a:solidFill>
                  <a:schemeClr val="tx2"/>
                </a:solidFill>
                <a:latin typeface="Tahoma"/>
                <a:cs typeface="Tahoma"/>
              </a:rPr>
              <a:t>a</a:t>
            </a:r>
            <a:r>
              <a:rPr lang="en-US" sz="3350" spc="60">
                <a:solidFill>
                  <a:schemeClr val="tx2"/>
                </a:solidFill>
                <a:latin typeface="Tahoma"/>
                <a:cs typeface="Tahoma"/>
              </a:rPr>
              <a:t>l</a:t>
            </a:r>
            <a:r>
              <a:rPr lang="en-US" sz="3350" spc="-325">
                <a:solidFill>
                  <a:schemeClr val="tx2"/>
                </a:solidFill>
                <a:latin typeface="Tahoma"/>
                <a:cs typeface="Tahoma"/>
              </a:rPr>
              <a:t> </a:t>
            </a:r>
            <a:r>
              <a:rPr lang="en-US" sz="3350" spc="30">
                <a:solidFill>
                  <a:schemeClr val="tx2"/>
                </a:solidFill>
                <a:latin typeface="Tahoma"/>
                <a:cs typeface="Tahoma"/>
              </a:rPr>
              <a:t>i</a:t>
            </a:r>
            <a:r>
              <a:rPr lang="en-US" sz="3350" spc="110">
                <a:solidFill>
                  <a:schemeClr val="tx2"/>
                </a:solidFill>
                <a:latin typeface="Tahoma"/>
                <a:cs typeface="Tahoma"/>
              </a:rPr>
              <a:t>n</a:t>
            </a:r>
            <a:r>
              <a:rPr lang="en-US" sz="3350" spc="-75">
                <a:solidFill>
                  <a:schemeClr val="tx2"/>
                </a:solidFill>
                <a:latin typeface="Tahoma"/>
                <a:cs typeface="Tahoma"/>
              </a:rPr>
              <a:t>t</a:t>
            </a:r>
            <a:r>
              <a:rPr lang="en-US" sz="3350" spc="65">
                <a:solidFill>
                  <a:schemeClr val="tx2"/>
                </a:solidFill>
                <a:latin typeface="Tahoma"/>
                <a:cs typeface="Tahoma"/>
              </a:rPr>
              <a:t>e</a:t>
            </a:r>
            <a:r>
              <a:rPr lang="en-US" sz="3350" spc="-105">
                <a:solidFill>
                  <a:schemeClr val="tx2"/>
                </a:solidFill>
                <a:latin typeface="Tahoma"/>
                <a:cs typeface="Tahoma"/>
              </a:rPr>
              <a:t>r</a:t>
            </a:r>
            <a:r>
              <a:rPr lang="en-US" sz="3350" spc="45">
                <a:solidFill>
                  <a:schemeClr val="tx2"/>
                </a:solidFill>
                <a:latin typeface="Tahoma"/>
                <a:cs typeface="Tahoma"/>
              </a:rPr>
              <a:t>v</a:t>
            </a:r>
            <a:r>
              <a:rPr lang="en-US" sz="3350" spc="65">
                <a:solidFill>
                  <a:schemeClr val="tx2"/>
                </a:solidFill>
                <a:latin typeface="Tahoma"/>
                <a:cs typeface="Tahoma"/>
              </a:rPr>
              <a:t>e</a:t>
            </a:r>
            <a:r>
              <a:rPr lang="en-US" sz="3350" spc="110">
                <a:solidFill>
                  <a:schemeClr val="tx2"/>
                </a:solidFill>
                <a:latin typeface="Tahoma"/>
                <a:cs typeface="Tahoma"/>
              </a:rPr>
              <a:t>n</a:t>
            </a:r>
            <a:r>
              <a:rPr lang="en-US" sz="3350" spc="-75">
                <a:solidFill>
                  <a:schemeClr val="tx2"/>
                </a:solidFill>
                <a:latin typeface="Tahoma"/>
                <a:cs typeface="Tahoma"/>
              </a:rPr>
              <a:t>t</a:t>
            </a:r>
            <a:r>
              <a:rPr lang="en-US" sz="3350" spc="30">
                <a:solidFill>
                  <a:schemeClr val="tx2"/>
                </a:solidFill>
                <a:latin typeface="Tahoma"/>
                <a:cs typeface="Tahoma"/>
              </a:rPr>
              <a:t>i</a:t>
            </a:r>
            <a:r>
              <a:rPr lang="en-US" sz="3350" spc="135">
                <a:solidFill>
                  <a:schemeClr val="tx2"/>
                </a:solidFill>
                <a:latin typeface="Tahoma"/>
                <a:cs typeface="Tahoma"/>
              </a:rPr>
              <a:t>o</a:t>
            </a:r>
            <a:r>
              <a:rPr lang="en-US" sz="3350" spc="110">
                <a:solidFill>
                  <a:schemeClr val="tx2"/>
                </a:solidFill>
                <a:latin typeface="Tahoma"/>
                <a:cs typeface="Tahoma"/>
              </a:rPr>
              <a:t>n</a:t>
            </a:r>
            <a:r>
              <a:rPr lang="en-US" sz="3350" spc="35">
                <a:solidFill>
                  <a:schemeClr val="tx2"/>
                </a:solidFill>
                <a:latin typeface="Tahoma"/>
                <a:cs typeface="Tahoma"/>
              </a:rPr>
              <a:t>s</a:t>
            </a:r>
            <a:r>
              <a:rPr lang="en-US" sz="3350" spc="-280">
                <a:solidFill>
                  <a:schemeClr val="tx2"/>
                </a:solidFill>
                <a:latin typeface="Tahoma"/>
                <a:cs typeface="Tahoma"/>
              </a:rPr>
              <a:t>.</a:t>
            </a:r>
            <a:endParaRPr lang="en-US" sz="3350" dirty="0">
              <a:solidFill>
                <a:schemeClr val="tx2"/>
              </a:solidFill>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4877" y="342900"/>
            <a:ext cx="8818245" cy="1397819"/>
          </a:xfrm>
          <a:prstGeom prst="rect">
            <a:avLst/>
          </a:prstGeom>
        </p:spPr>
        <p:txBody>
          <a:bodyPr vert="horz" wrap="square" lIns="0" tIns="12700" rIns="0" bIns="0" rtlCol="0">
            <a:spAutoFit/>
          </a:bodyPr>
          <a:lstStyle/>
          <a:p>
            <a:pPr marL="12700" algn="ctr">
              <a:lnSpc>
                <a:spcPct val="100000"/>
              </a:lnSpc>
              <a:spcBef>
                <a:spcPts val="100"/>
              </a:spcBef>
            </a:pPr>
            <a:r>
              <a:rPr lang="en-US" sz="9000" i="1" dirty="0">
                <a:latin typeface="Trebuchet MS" panose="020B0603020202020204" pitchFamily="34" charset="0"/>
                <a:cs typeface="Tahoma"/>
              </a:rPr>
              <a:t>Objective</a:t>
            </a:r>
            <a:endParaRPr sz="9000" i="1" dirty="0">
              <a:latin typeface="Trebuchet MS" panose="020B0603020202020204" pitchFamily="34" charset="0"/>
              <a:cs typeface="Tahoma"/>
            </a:endParaRPr>
          </a:p>
        </p:txBody>
      </p:sp>
      <p:sp>
        <p:nvSpPr>
          <p:cNvPr id="3" name="object 3"/>
          <p:cNvSpPr txBox="1"/>
          <p:nvPr/>
        </p:nvSpPr>
        <p:spPr>
          <a:xfrm>
            <a:off x="387670" y="2307923"/>
            <a:ext cx="17214530" cy="7432548"/>
          </a:xfrm>
          <a:prstGeom prst="rect">
            <a:avLst/>
          </a:prstGeom>
        </p:spPr>
        <p:txBody>
          <a:bodyPr vert="horz" wrap="square" lIns="0" tIns="12700" rIns="0" bIns="0" rtlCol="0">
            <a:spAutoFit/>
          </a:bodyPr>
          <a:lstStyle/>
          <a:p>
            <a:pPr>
              <a:spcBef>
                <a:spcPts val="35"/>
              </a:spcBef>
            </a:pPr>
            <a:r>
              <a:rPr lang="en-IN" sz="5400" dirty="0">
                <a:solidFill>
                  <a:schemeClr val="tx2"/>
                </a:solidFill>
                <a:latin typeface="Tahoma" panose="020B0604030504040204" pitchFamily="34" charset="0"/>
                <a:ea typeface="Tahoma" panose="020B0604030504040204" pitchFamily="34" charset="0"/>
                <a:cs typeface="Tahoma" panose="020B0604030504040204" pitchFamily="34" charset="0"/>
              </a:rPr>
              <a:t>We want to propose software of Emotional detection for a recreational purpose which will detect the expression through camera sensors attached to a recreational device and convert that information to some animated or emoji-type output.</a:t>
            </a:r>
          </a:p>
          <a:p>
            <a:pPr>
              <a:lnSpc>
                <a:spcPct val="100000"/>
              </a:lnSpc>
              <a:spcBef>
                <a:spcPts val="35"/>
              </a:spcBef>
            </a:pPr>
            <a:endParaRPr sz="4950" dirty="0">
              <a:latin typeface="Tahoma"/>
              <a:cs typeface="Tahoma"/>
            </a:endParaRPr>
          </a:p>
          <a:p>
            <a:pPr marL="12700" marR="5080">
              <a:lnSpc>
                <a:spcPct val="116799"/>
              </a:lnSpc>
            </a:pPr>
            <a:r>
              <a:rPr sz="4800" spc="-90" dirty="0">
                <a:solidFill>
                  <a:srgbClr val="2A4A9D"/>
                </a:solidFill>
                <a:latin typeface="Tahoma"/>
                <a:cs typeface="Tahoma"/>
              </a:rPr>
              <a:t>In</a:t>
            </a:r>
            <a:r>
              <a:rPr sz="4800" spc="-254" dirty="0">
                <a:solidFill>
                  <a:srgbClr val="2A4A9D"/>
                </a:solidFill>
                <a:latin typeface="Tahoma"/>
                <a:cs typeface="Tahoma"/>
              </a:rPr>
              <a:t> </a:t>
            </a:r>
            <a:r>
              <a:rPr sz="4800" spc="155" dirty="0">
                <a:solidFill>
                  <a:srgbClr val="2A4A9D"/>
                </a:solidFill>
                <a:latin typeface="Tahoma"/>
                <a:cs typeface="Tahoma"/>
              </a:rPr>
              <a:t>this</a:t>
            </a:r>
            <a:r>
              <a:rPr sz="4800" spc="-250" dirty="0">
                <a:solidFill>
                  <a:srgbClr val="2A4A9D"/>
                </a:solidFill>
                <a:latin typeface="Tahoma"/>
                <a:cs typeface="Tahoma"/>
              </a:rPr>
              <a:t> </a:t>
            </a:r>
            <a:r>
              <a:rPr sz="4800" spc="90" dirty="0">
                <a:solidFill>
                  <a:srgbClr val="2A4A9D"/>
                </a:solidFill>
                <a:latin typeface="Tahoma"/>
                <a:cs typeface="Tahoma"/>
              </a:rPr>
              <a:t>study,</a:t>
            </a:r>
            <a:r>
              <a:rPr sz="4800" spc="-254" dirty="0">
                <a:solidFill>
                  <a:srgbClr val="2A4A9D"/>
                </a:solidFill>
                <a:latin typeface="Tahoma"/>
                <a:cs typeface="Tahoma"/>
              </a:rPr>
              <a:t> </a:t>
            </a:r>
            <a:r>
              <a:rPr sz="4800" spc="170" dirty="0">
                <a:solidFill>
                  <a:srgbClr val="2A4A9D"/>
                </a:solidFill>
                <a:latin typeface="Tahoma"/>
                <a:cs typeface="Tahoma"/>
              </a:rPr>
              <a:t>we</a:t>
            </a:r>
            <a:r>
              <a:rPr sz="4800" spc="-250" dirty="0">
                <a:solidFill>
                  <a:srgbClr val="2A4A9D"/>
                </a:solidFill>
                <a:latin typeface="Tahoma"/>
                <a:cs typeface="Tahoma"/>
              </a:rPr>
              <a:t> </a:t>
            </a:r>
            <a:r>
              <a:rPr sz="4800" spc="195" dirty="0">
                <a:solidFill>
                  <a:srgbClr val="2A4A9D"/>
                </a:solidFill>
                <a:latin typeface="Tahoma"/>
                <a:cs typeface="Tahoma"/>
              </a:rPr>
              <a:t>developed</a:t>
            </a:r>
            <a:r>
              <a:rPr sz="4800" spc="-254" dirty="0">
                <a:solidFill>
                  <a:srgbClr val="2A4A9D"/>
                </a:solidFill>
                <a:latin typeface="Tahoma"/>
                <a:cs typeface="Tahoma"/>
              </a:rPr>
              <a:t> </a:t>
            </a:r>
            <a:r>
              <a:rPr sz="4800" spc="235" dirty="0">
                <a:solidFill>
                  <a:srgbClr val="2A4A9D"/>
                </a:solidFill>
                <a:latin typeface="Tahoma"/>
                <a:cs typeface="Tahoma"/>
              </a:rPr>
              <a:t>and</a:t>
            </a:r>
            <a:r>
              <a:rPr sz="4800" spc="-250" dirty="0">
                <a:solidFill>
                  <a:srgbClr val="2A4A9D"/>
                </a:solidFill>
                <a:latin typeface="Tahoma"/>
                <a:cs typeface="Tahoma"/>
              </a:rPr>
              <a:t> </a:t>
            </a:r>
            <a:r>
              <a:rPr sz="4800" spc="150" dirty="0">
                <a:solidFill>
                  <a:srgbClr val="2A4A9D"/>
                </a:solidFill>
                <a:latin typeface="Tahoma"/>
                <a:cs typeface="Tahoma"/>
              </a:rPr>
              <a:t>validated</a:t>
            </a:r>
            <a:r>
              <a:rPr sz="4800" spc="-254" dirty="0">
                <a:solidFill>
                  <a:srgbClr val="2A4A9D"/>
                </a:solidFill>
                <a:latin typeface="Tahoma"/>
                <a:cs typeface="Tahoma"/>
              </a:rPr>
              <a:t> </a:t>
            </a:r>
            <a:r>
              <a:rPr sz="4800" spc="210" dirty="0">
                <a:solidFill>
                  <a:srgbClr val="2A4A9D"/>
                </a:solidFill>
                <a:latin typeface="Tahoma"/>
                <a:cs typeface="Tahoma"/>
              </a:rPr>
              <a:t>an</a:t>
            </a:r>
            <a:r>
              <a:rPr sz="4800" spc="-250" dirty="0">
                <a:solidFill>
                  <a:srgbClr val="2A4A9D"/>
                </a:solidFill>
                <a:latin typeface="Tahoma"/>
                <a:cs typeface="Tahoma"/>
              </a:rPr>
              <a:t> </a:t>
            </a:r>
            <a:r>
              <a:rPr sz="4800" spc="185" dirty="0">
                <a:solidFill>
                  <a:srgbClr val="2A4A9D"/>
                </a:solidFill>
                <a:latin typeface="Tahoma"/>
                <a:cs typeface="Tahoma"/>
              </a:rPr>
              <a:t>algorithm</a:t>
            </a:r>
            <a:r>
              <a:rPr sz="4800" spc="-254" dirty="0">
                <a:solidFill>
                  <a:srgbClr val="2A4A9D"/>
                </a:solidFill>
                <a:latin typeface="Tahoma"/>
                <a:cs typeface="Tahoma"/>
              </a:rPr>
              <a:t> </a:t>
            </a:r>
            <a:r>
              <a:rPr sz="4800" spc="190" dirty="0">
                <a:solidFill>
                  <a:srgbClr val="2A4A9D"/>
                </a:solidFill>
                <a:latin typeface="Tahoma"/>
                <a:cs typeface="Tahoma"/>
              </a:rPr>
              <a:t>to</a:t>
            </a:r>
            <a:r>
              <a:rPr lang="en-US" sz="4800" spc="190" dirty="0">
                <a:solidFill>
                  <a:srgbClr val="2A4A9D"/>
                </a:solidFill>
                <a:latin typeface="Tahoma"/>
                <a:cs typeface="Tahoma"/>
              </a:rPr>
              <a:t> </a:t>
            </a:r>
            <a:r>
              <a:rPr sz="4800" spc="155" dirty="0">
                <a:solidFill>
                  <a:srgbClr val="2A4A9D"/>
                </a:solidFill>
                <a:latin typeface="Tahoma"/>
                <a:cs typeface="Tahoma"/>
              </a:rPr>
              <a:t>recognize </a:t>
            </a:r>
            <a:r>
              <a:rPr sz="4800" spc="225" dirty="0">
                <a:solidFill>
                  <a:srgbClr val="2A4A9D"/>
                </a:solidFill>
                <a:latin typeface="Tahoma"/>
                <a:cs typeface="Tahoma"/>
              </a:rPr>
              <a:t>emotions </a:t>
            </a:r>
            <a:r>
              <a:rPr sz="4800" spc="155" dirty="0">
                <a:solidFill>
                  <a:srgbClr val="2A4A9D"/>
                </a:solidFill>
                <a:latin typeface="Tahoma"/>
                <a:cs typeface="Tahoma"/>
              </a:rPr>
              <a:t>using </a:t>
            </a:r>
            <a:r>
              <a:rPr sz="4800" spc="165" dirty="0">
                <a:solidFill>
                  <a:srgbClr val="2A4A9D"/>
                </a:solidFill>
                <a:latin typeface="Tahoma"/>
                <a:cs typeface="Tahoma"/>
              </a:rPr>
              <a:t>multi-channel </a:t>
            </a:r>
            <a:r>
              <a:rPr sz="4800" spc="204" dirty="0">
                <a:solidFill>
                  <a:srgbClr val="2A4A9D"/>
                </a:solidFill>
                <a:latin typeface="Tahoma"/>
                <a:cs typeface="Tahoma"/>
              </a:rPr>
              <a:t>responses</a:t>
            </a:r>
            <a:r>
              <a:rPr lang="en-US" sz="4800" spc="204" dirty="0">
                <a:solidFill>
                  <a:srgbClr val="2A4A9D"/>
                </a:solidFill>
                <a:latin typeface="Tahoma"/>
                <a:cs typeface="Tahoma"/>
              </a:rPr>
              <a:t> </a:t>
            </a:r>
            <a:r>
              <a:rPr sz="4800" spc="204" dirty="0">
                <a:solidFill>
                  <a:srgbClr val="2A4A9D"/>
                </a:solidFill>
                <a:latin typeface="Tahoma"/>
                <a:cs typeface="Tahoma"/>
              </a:rPr>
              <a:t>obtained</a:t>
            </a:r>
            <a:r>
              <a:rPr sz="4800" spc="-260" dirty="0">
                <a:solidFill>
                  <a:srgbClr val="2A4A9D"/>
                </a:solidFill>
                <a:latin typeface="Tahoma"/>
                <a:cs typeface="Tahoma"/>
              </a:rPr>
              <a:t> </a:t>
            </a:r>
            <a:r>
              <a:rPr sz="4800" spc="265" dirty="0">
                <a:solidFill>
                  <a:srgbClr val="2A4A9D"/>
                </a:solidFill>
                <a:latin typeface="Tahoma"/>
                <a:cs typeface="Tahoma"/>
              </a:rPr>
              <a:t>from</a:t>
            </a:r>
            <a:r>
              <a:rPr sz="4800" spc="-254" dirty="0">
                <a:solidFill>
                  <a:srgbClr val="2A4A9D"/>
                </a:solidFill>
                <a:latin typeface="Tahoma"/>
                <a:cs typeface="Tahoma"/>
              </a:rPr>
              <a:t> </a:t>
            </a:r>
            <a:r>
              <a:rPr sz="4800" spc="175" dirty="0">
                <a:solidFill>
                  <a:srgbClr val="2A4A9D"/>
                </a:solidFill>
                <a:latin typeface="Tahoma"/>
                <a:cs typeface="Tahoma"/>
              </a:rPr>
              <a:t>the</a:t>
            </a:r>
            <a:r>
              <a:rPr sz="4800" spc="-254" dirty="0">
                <a:solidFill>
                  <a:srgbClr val="2A4A9D"/>
                </a:solidFill>
                <a:latin typeface="Tahoma"/>
                <a:cs typeface="Tahoma"/>
              </a:rPr>
              <a:t> </a:t>
            </a:r>
            <a:r>
              <a:rPr sz="4800" spc="90" dirty="0">
                <a:solidFill>
                  <a:srgbClr val="2A4A9D"/>
                </a:solidFill>
                <a:latin typeface="Tahoma"/>
                <a:cs typeface="Tahoma"/>
              </a:rPr>
              <a:t>device.</a:t>
            </a:r>
            <a:endParaRPr sz="4800" dirty="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6714" y="586805"/>
            <a:ext cx="15072178" cy="1397819"/>
          </a:xfrm>
          <a:prstGeom prst="rect">
            <a:avLst/>
          </a:prstGeom>
        </p:spPr>
        <p:txBody>
          <a:bodyPr vert="horz" wrap="square" lIns="0" tIns="12700" rIns="0" bIns="0" rtlCol="0">
            <a:spAutoFit/>
          </a:bodyPr>
          <a:lstStyle/>
          <a:p>
            <a:pPr marL="12700" algn="ctr">
              <a:lnSpc>
                <a:spcPct val="100000"/>
              </a:lnSpc>
              <a:spcBef>
                <a:spcPts val="100"/>
              </a:spcBef>
            </a:pPr>
            <a:r>
              <a:rPr lang="en-US" sz="9000" i="1" dirty="0"/>
              <a:t>Software Requirements</a:t>
            </a:r>
            <a:endParaRPr sz="9000" i="1" dirty="0"/>
          </a:p>
        </p:txBody>
      </p:sp>
      <p:sp>
        <p:nvSpPr>
          <p:cNvPr id="3" name="object 3"/>
          <p:cNvSpPr/>
          <p:nvPr/>
        </p:nvSpPr>
        <p:spPr>
          <a:xfrm>
            <a:off x="1031574" y="2946002"/>
            <a:ext cx="970280" cy="970280"/>
          </a:xfrm>
          <a:custGeom>
            <a:avLst/>
            <a:gdLst/>
            <a:ahLst/>
            <a:cxnLst/>
            <a:rect l="l" t="t" r="r" b="b"/>
            <a:pathLst>
              <a:path w="970280" h="970279">
                <a:moveTo>
                  <a:pt x="464728" y="0"/>
                </a:moveTo>
                <a:lnTo>
                  <a:pt x="969858" y="505130"/>
                </a:lnTo>
                <a:lnTo>
                  <a:pt x="505130" y="969858"/>
                </a:lnTo>
                <a:lnTo>
                  <a:pt x="0" y="464728"/>
                </a:lnTo>
                <a:lnTo>
                  <a:pt x="464728" y="0"/>
                </a:lnTo>
                <a:close/>
              </a:path>
            </a:pathLst>
          </a:custGeom>
          <a:solidFill>
            <a:srgbClr val="2A4A9D"/>
          </a:solidFill>
        </p:spPr>
        <p:txBody>
          <a:bodyPr wrap="square" lIns="0" tIns="0" rIns="0" bIns="0" rtlCol="0"/>
          <a:lstStyle/>
          <a:p>
            <a:endParaRPr/>
          </a:p>
        </p:txBody>
      </p:sp>
      <p:sp>
        <p:nvSpPr>
          <p:cNvPr id="4" name="object 4"/>
          <p:cNvSpPr/>
          <p:nvPr/>
        </p:nvSpPr>
        <p:spPr>
          <a:xfrm>
            <a:off x="1031574" y="4327007"/>
            <a:ext cx="970280" cy="970280"/>
          </a:xfrm>
          <a:custGeom>
            <a:avLst/>
            <a:gdLst/>
            <a:ahLst/>
            <a:cxnLst/>
            <a:rect l="l" t="t" r="r" b="b"/>
            <a:pathLst>
              <a:path w="970280" h="970279">
                <a:moveTo>
                  <a:pt x="464727" y="0"/>
                </a:moveTo>
                <a:lnTo>
                  <a:pt x="969858" y="505130"/>
                </a:lnTo>
                <a:lnTo>
                  <a:pt x="505130" y="969858"/>
                </a:lnTo>
                <a:lnTo>
                  <a:pt x="0" y="464727"/>
                </a:lnTo>
                <a:lnTo>
                  <a:pt x="464727" y="0"/>
                </a:lnTo>
                <a:close/>
              </a:path>
            </a:pathLst>
          </a:custGeom>
          <a:solidFill>
            <a:srgbClr val="2A4A9D"/>
          </a:solidFill>
        </p:spPr>
        <p:txBody>
          <a:bodyPr wrap="square" lIns="0" tIns="0" rIns="0" bIns="0" rtlCol="0"/>
          <a:lstStyle/>
          <a:p>
            <a:endParaRPr/>
          </a:p>
        </p:txBody>
      </p:sp>
      <p:sp>
        <p:nvSpPr>
          <p:cNvPr id="5" name="object 5"/>
          <p:cNvSpPr/>
          <p:nvPr/>
        </p:nvSpPr>
        <p:spPr>
          <a:xfrm>
            <a:off x="1031574" y="5676900"/>
            <a:ext cx="970280" cy="970280"/>
          </a:xfrm>
          <a:custGeom>
            <a:avLst/>
            <a:gdLst/>
            <a:ahLst/>
            <a:cxnLst/>
            <a:rect l="l" t="t" r="r" b="b"/>
            <a:pathLst>
              <a:path w="970280" h="970279">
                <a:moveTo>
                  <a:pt x="505130" y="969859"/>
                </a:moveTo>
                <a:lnTo>
                  <a:pt x="0" y="464728"/>
                </a:lnTo>
                <a:lnTo>
                  <a:pt x="464728" y="0"/>
                </a:lnTo>
                <a:lnTo>
                  <a:pt x="969859" y="505130"/>
                </a:lnTo>
                <a:lnTo>
                  <a:pt x="505130" y="969859"/>
                </a:lnTo>
                <a:close/>
              </a:path>
            </a:pathLst>
          </a:custGeom>
          <a:solidFill>
            <a:srgbClr val="2A4A9D"/>
          </a:solidFill>
        </p:spPr>
        <p:txBody>
          <a:bodyPr wrap="square" lIns="0" tIns="0" rIns="0" bIns="0" rtlCol="0"/>
          <a:lstStyle/>
          <a:p>
            <a:endParaRPr/>
          </a:p>
        </p:txBody>
      </p:sp>
      <p:sp>
        <p:nvSpPr>
          <p:cNvPr id="6" name="object 6"/>
          <p:cNvSpPr/>
          <p:nvPr/>
        </p:nvSpPr>
        <p:spPr>
          <a:xfrm>
            <a:off x="1031574" y="7124700"/>
            <a:ext cx="970280" cy="970280"/>
          </a:xfrm>
          <a:custGeom>
            <a:avLst/>
            <a:gdLst/>
            <a:ahLst/>
            <a:cxnLst/>
            <a:rect l="l" t="t" r="r" b="b"/>
            <a:pathLst>
              <a:path w="970280" h="970279">
                <a:moveTo>
                  <a:pt x="505130" y="969859"/>
                </a:moveTo>
                <a:lnTo>
                  <a:pt x="0" y="464728"/>
                </a:lnTo>
                <a:lnTo>
                  <a:pt x="464728" y="0"/>
                </a:lnTo>
                <a:lnTo>
                  <a:pt x="969859" y="505130"/>
                </a:lnTo>
                <a:lnTo>
                  <a:pt x="505130" y="969859"/>
                </a:lnTo>
                <a:close/>
              </a:path>
            </a:pathLst>
          </a:custGeom>
          <a:solidFill>
            <a:srgbClr val="2A4A9D"/>
          </a:solidFill>
        </p:spPr>
        <p:txBody>
          <a:bodyPr wrap="square" lIns="0" tIns="0" rIns="0" bIns="0" rtlCol="0"/>
          <a:lstStyle/>
          <a:p>
            <a:endParaRPr/>
          </a:p>
        </p:txBody>
      </p:sp>
      <p:sp>
        <p:nvSpPr>
          <p:cNvPr id="7" name="object 7"/>
          <p:cNvSpPr txBox="1"/>
          <p:nvPr/>
        </p:nvSpPr>
        <p:spPr>
          <a:xfrm>
            <a:off x="2488545" y="3011029"/>
            <a:ext cx="10606405" cy="6593600"/>
          </a:xfrm>
          <a:prstGeom prst="rect">
            <a:avLst/>
          </a:prstGeom>
        </p:spPr>
        <p:txBody>
          <a:bodyPr vert="horz" wrap="square" lIns="0" tIns="12700" rIns="0" bIns="0" rtlCol="0">
            <a:spAutoFit/>
          </a:bodyPr>
          <a:lstStyle/>
          <a:p>
            <a:pPr marL="49530">
              <a:lnSpc>
                <a:spcPct val="100000"/>
              </a:lnSpc>
              <a:spcBef>
                <a:spcPts val="100"/>
              </a:spcBef>
            </a:pPr>
            <a:r>
              <a:rPr sz="5200" spc="-20" dirty="0">
                <a:solidFill>
                  <a:srgbClr val="2A4A9D"/>
                </a:solidFill>
                <a:latin typeface="Lucida Sans Unicode"/>
                <a:cs typeface="Lucida Sans Unicode"/>
              </a:rPr>
              <a:t>Python</a:t>
            </a:r>
            <a:endParaRPr sz="5200" dirty="0">
              <a:latin typeface="Lucida Sans Unicode"/>
              <a:cs typeface="Lucida Sans Unicode"/>
            </a:endParaRPr>
          </a:p>
          <a:p>
            <a:pPr marL="49530">
              <a:lnSpc>
                <a:spcPct val="100000"/>
              </a:lnSpc>
              <a:spcBef>
                <a:spcPts val="4120"/>
              </a:spcBef>
            </a:pPr>
            <a:r>
              <a:rPr sz="5200" spc="-125" dirty="0">
                <a:solidFill>
                  <a:srgbClr val="2A4A9D"/>
                </a:solidFill>
                <a:latin typeface="Lucida Sans Unicode"/>
                <a:cs typeface="Lucida Sans Unicode"/>
              </a:rPr>
              <a:t>OpenCV</a:t>
            </a:r>
            <a:r>
              <a:rPr lang="en-IN" sz="5200" spc="-125" dirty="0">
                <a:solidFill>
                  <a:srgbClr val="2A4A9D"/>
                </a:solidFill>
                <a:latin typeface="Lucida Sans Unicode"/>
                <a:cs typeface="Lucida Sans Unicode"/>
              </a:rPr>
              <a:t>/ MATLAB</a:t>
            </a:r>
            <a:endParaRPr sz="5200" dirty="0">
              <a:latin typeface="Lucida Sans Unicode"/>
              <a:cs typeface="Lucida Sans Unicode"/>
            </a:endParaRPr>
          </a:p>
          <a:p>
            <a:pPr marL="12700" marR="5080">
              <a:lnSpc>
                <a:spcPct val="190600"/>
              </a:lnSpc>
              <a:spcBef>
                <a:spcPts val="180"/>
              </a:spcBef>
            </a:pPr>
            <a:r>
              <a:rPr sz="5200" spc="-325" dirty="0">
                <a:solidFill>
                  <a:srgbClr val="2A4A9D"/>
                </a:solidFill>
                <a:latin typeface="Lucida Sans Unicode"/>
                <a:cs typeface="Lucida Sans Unicode"/>
              </a:rPr>
              <a:t>C</a:t>
            </a:r>
            <a:r>
              <a:rPr sz="5200" spc="-60" dirty="0">
                <a:solidFill>
                  <a:srgbClr val="2A4A9D"/>
                </a:solidFill>
                <a:latin typeface="Lucida Sans Unicode"/>
                <a:cs typeface="Lucida Sans Unicode"/>
              </a:rPr>
              <a:t>o</a:t>
            </a:r>
            <a:r>
              <a:rPr sz="5200" spc="-45" dirty="0">
                <a:solidFill>
                  <a:srgbClr val="2A4A9D"/>
                </a:solidFill>
                <a:latin typeface="Lucida Sans Unicode"/>
                <a:cs typeface="Lucida Sans Unicode"/>
              </a:rPr>
              <a:t>n</a:t>
            </a:r>
            <a:r>
              <a:rPr sz="5200" spc="-95" dirty="0">
                <a:solidFill>
                  <a:srgbClr val="2A4A9D"/>
                </a:solidFill>
                <a:latin typeface="Lucida Sans Unicode"/>
                <a:cs typeface="Lucida Sans Unicode"/>
              </a:rPr>
              <a:t>v</a:t>
            </a:r>
            <a:r>
              <a:rPr sz="5200" spc="-60" dirty="0">
                <a:solidFill>
                  <a:srgbClr val="2A4A9D"/>
                </a:solidFill>
                <a:latin typeface="Lucida Sans Unicode"/>
                <a:cs typeface="Lucida Sans Unicode"/>
              </a:rPr>
              <a:t>o</a:t>
            </a:r>
            <a:r>
              <a:rPr sz="5200" spc="-190" dirty="0">
                <a:solidFill>
                  <a:srgbClr val="2A4A9D"/>
                </a:solidFill>
                <a:latin typeface="Lucida Sans Unicode"/>
                <a:cs typeface="Lucida Sans Unicode"/>
              </a:rPr>
              <a:t>l</a:t>
            </a:r>
            <a:r>
              <a:rPr sz="5200" spc="-45" dirty="0">
                <a:solidFill>
                  <a:srgbClr val="2A4A9D"/>
                </a:solidFill>
                <a:latin typeface="Lucida Sans Unicode"/>
                <a:cs typeface="Lucida Sans Unicode"/>
              </a:rPr>
              <a:t>u</a:t>
            </a:r>
            <a:r>
              <a:rPr sz="5200" spc="-110" dirty="0">
                <a:solidFill>
                  <a:srgbClr val="2A4A9D"/>
                </a:solidFill>
                <a:latin typeface="Lucida Sans Unicode"/>
                <a:cs typeface="Lucida Sans Unicode"/>
              </a:rPr>
              <a:t>t</a:t>
            </a:r>
            <a:r>
              <a:rPr sz="5200" spc="-190" dirty="0">
                <a:solidFill>
                  <a:srgbClr val="2A4A9D"/>
                </a:solidFill>
                <a:latin typeface="Lucida Sans Unicode"/>
                <a:cs typeface="Lucida Sans Unicode"/>
              </a:rPr>
              <a:t>i</a:t>
            </a:r>
            <a:r>
              <a:rPr sz="5200" spc="-60" dirty="0">
                <a:solidFill>
                  <a:srgbClr val="2A4A9D"/>
                </a:solidFill>
                <a:latin typeface="Lucida Sans Unicode"/>
                <a:cs typeface="Lucida Sans Unicode"/>
              </a:rPr>
              <a:t>o</a:t>
            </a:r>
            <a:r>
              <a:rPr sz="5200" spc="-40" dirty="0">
                <a:solidFill>
                  <a:srgbClr val="2A4A9D"/>
                </a:solidFill>
                <a:latin typeface="Lucida Sans Unicode"/>
                <a:cs typeface="Lucida Sans Unicode"/>
              </a:rPr>
              <a:t>n</a:t>
            </a:r>
            <a:r>
              <a:rPr sz="5200" spc="-295" dirty="0">
                <a:solidFill>
                  <a:srgbClr val="2A4A9D"/>
                </a:solidFill>
                <a:latin typeface="Lucida Sans Unicode"/>
                <a:cs typeface="Lucida Sans Unicode"/>
              </a:rPr>
              <a:t> </a:t>
            </a:r>
            <a:r>
              <a:rPr sz="5200" spc="70" dirty="0">
                <a:solidFill>
                  <a:srgbClr val="2A4A9D"/>
                </a:solidFill>
                <a:latin typeface="Lucida Sans Unicode"/>
                <a:cs typeface="Lucida Sans Unicode"/>
              </a:rPr>
              <a:t>N</a:t>
            </a:r>
            <a:r>
              <a:rPr sz="5200" spc="15" dirty="0">
                <a:solidFill>
                  <a:srgbClr val="2A4A9D"/>
                </a:solidFill>
                <a:latin typeface="Lucida Sans Unicode"/>
                <a:cs typeface="Lucida Sans Unicode"/>
              </a:rPr>
              <a:t>e</a:t>
            </a:r>
            <a:r>
              <a:rPr sz="5200" spc="-45" dirty="0">
                <a:solidFill>
                  <a:srgbClr val="2A4A9D"/>
                </a:solidFill>
                <a:latin typeface="Lucida Sans Unicode"/>
                <a:cs typeface="Lucida Sans Unicode"/>
              </a:rPr>
              <a:t>u</a:t>
            </a:r>
            <a:r>
              <a:rPr sz="5200" spc="-15" dirty="0">
                <a:solidFill>
                  <a:srgbClr val="2A4A9D"/>
                </a:solidFill>
                <a:latin typeface="Lucida Sans Unicode"/>
                <a:cs typeface="Lucida Sans Unicode"/>
              </a:rPr>
              <a:t>r</a:t>
            </a:r>
            <a:r>
              <a:rPr sz="5200" spc="15" dirty="0">
                <a:solidFill>
                  <a:srgbClr val="2A4A9D"/>
                </a:solidFill>
                <a:latin typeface="Lucida Sans Unicode"/>
                <a:cs typeface="Lucida Sans Unicode"/>
              </a:rPr>
              <a:t>a</a:t>
            </a:r>
            <a:r>
              <a:rPr sz="5200" spc="-190" dirty="0">
                <a:solidFill>
                  <a:srgbClr val="2A4A9D"/>
                </a:solidFill>
                <a:latin typeface="Lucida Sans Unicode"/>
                <a:cs typeface="Lucida Sans Unicode"/>
              </a:rPr>
              <a:t>l</a:t>
            </a:r>
            <a:r>
              <a:rPr sz="5200" spc="-295" dirty="0">
                <a:solidFill>
                  <a:srgbClr val="2A4A9D"/>
                </a:solidFill>
                <a:latin typeface="Lucida Sans Unicode"/>
                <a:cs typeface="Lucida Sans Unicode"/>
              </a:rPr>
              <a:t> </a:t>
            </a:r>
            <a:r>
              <a:rPr sz="5200" spc="70" dirty="0">
                <a:solidFill>
                  <a:srgbClr val="2A4A9D"/>
                </a:solidFill>
                <a:latin typeface="Lucida Sans Unicode"/>
                <a:cs typeface="Lucida Sans Unicode"/>
              </a:rPr>
              <a:t>N</a:t>
            </a:r>
            <a:r>
              <a:rPr sz="5200" spc="15" dirty="0">
                <a:solidFill>
                  <a:srgbClr val="2A4A9D"/>
                </a:solidFill>
                <a:latin typeface="Lucida Sans Unicode"/>
                <a:cs typeface="Lucida Sans Unicode"/>
              </a:rPr>
              <a:t>e</a:t>
            </a:r>
            <a:r>
              <a:rPr sz="5200" spc="-110" dirty="0">
                <a:solidFill>
                  <a:srgbClr val="2A4A9D"/>
                </a:solidFill>
                <a:latin typeface="Lucida Sans Unicode"/>
                <a:cs typeface="Lucida Sans Unicode"/>
              </a:rPr>
              <a:t>t</a:t>
            </a:r>
            <a:r>
              <a:rPr sz="5200" spc="30" dirty="0">
                <a:solidFill>
                  <a:srgbClr val="2A4A9D"/>
                </a:solidFill>
                <a:latin typeface="Lucida Sans Unicode"/>
                <a:cs typeface="Lucida Sans Unicode"/>
              </a:rPr>
              <a:t>w</a:t>
            </a:r>
            <a:r>
              <a:rPr sz="5200" spc="-60" dirty="0">
                <a:solidFill>
                  <a:srgbClr val="2A4A9D"/>
                </a:solidFill>
                <a:latin typeface="Lucida Sans Unicode"/>
                <a:cs typeface="Lucida Sans Unicode"/>
              </a:rPr>
              <a:t>o</a:t>
            </a:r>
            <a:r>
              <a:rPr sz="5200" spc="-15" dirty="0">
                <a:solidFill>
                  <a:srgbClr val="2A4A9D"/>
                </a:solidFill>
                <a:latin typeface="Lucida Sans Unicode"/>
                <a:cs typeface="Lucida Sans Unicode"/>
              </a:rPr>
              <a:t>r</a:t>
            </a:r>
            <a:r>
              <a:rPr sz="5200" spc="-315" dirty="0">
                <a:solidFill>
                  <a:srgbClr val="2A4A9D"/>
                </a:solidFill>
                <a:latin typeface="Lucida Sans Unicode"/>
                <a:cs typeface="Lucida Sans Unicode"/>
              </a:rPr>
              <a:t>k</a:t>
            </a:r>
            <a:r>
              <a:rPr sz="5200" spc="-155" dirty="0">
                <a:solidFill>
                  <a:srgbClr val="2A4A9D"/>
                </a:solidFill>
                <a:latin typeface="Lucida Sans Unicode"/>
                <a:cs typeface="Lucida Sans Unicode"/>
              </a:rPr>
              <a:t>(</a:t>
            </a:r>
            <a:r>
              <a:rPr sz="5200" spc="-325" dirty="0">
                <a:solidFill>
                  <a:srgbClr val="2A4A9D"/>
                </a:solidFill>
                <a:latin typeface="Lucida Sans Unicode"/>
                <a:cs typeface="Lucida Sans Unicode"/>
              </a:rPr>
              <a:t>C</a:t>
            </a:r>
            <a:r>
              <a:rPr sz="5200" spc="70" dirty="0">
                <a:solidFill>
                  <a:srgbClr val="2A4A9D"/>
                </a:solidFill>
                <a:latin typeface="Lucida Sans Unicode"/>
                <a:cs typeface="Lucida Sans Unicode"/>
              </a:rPr>
              <a:t>NN</a:t>
            </a:r>
            <a:r>
              <a:rPr sz="5200" spc="-150" dirty="0">
                <a:solidFill>
                  <a:srgbClr val="2A4A9D"/>
                </a:solidFill>
                <a:latin typeface="Lucida Sans Unicode"/>
                <a:cs typeface="Lucida Sans Unicode"/>
              </a:rPr>
              <a:t>)  </a:t>
            </a:r>
            <a:r>
              <a:rPr sz="5200" spc="30" dirty="0">
                <a:solidFill>
                  <a:srgbClr val="2A4A9D"/>
                </a:solidFill>
                <a:latin typeface="Lucida Sans Unicode"/>
                <a:cs typeface="Lucida Sans Unicode"/>
              </a:rPr>
              <a:t>NumPy</a:t>
            </a:r>
            <a:r>
              <a:rPr lang="en-IN" sz="5200" spc="30" dirty="0">
                <a:solidFill>
                  <a:srgbClr val="2A4A9D"/>
                </a:solidFill>
                <a:latin typeface="Lucida Sans Unicode"/>
                <a:cs typeface="Lucida Sans Unicode"/>
              </a:rPr>
              <a:t>, Pandas</a:t>
            </a:r>
          </a:p>
          <a:p>
            <a:pPr marL="12700" marR="5080">
              <a:lnSpc>
                <a:spcPct val="190600"/>
              </a:lnSpc>
              <a:spcBef>
                <a:spcPts val="180"/>
              </a:spcBef>
            </a:pPr>
            <a:r>
              <a:rPr lang="en-IN" sz="5200" spc="30" dirty="0" err="1">
                <a:solidFill>
                  <a:srgbClr val="2A4A9D"/>
                </a:solidFill>
                <a:latin typeface="Lucida Sans Unicode"/>
                <a:cs typeface="Lucida Sans Unicode"/>
              </a:rPr>
              <a:t>Tensorflow</a:t>
            </a:r>
            <a:endParaRPr sz="5200" dirty="0">
              <a:latin typeface="Lucida Sans Unicode"/>
              <a:cs typeface="Lucida Sans Unicode"/>
            </a:endParaRPr>
          </a:p>
        </p:txBody>
      </p:sp>
      <p:sp>
        <p:nvSpPr>
          <p:cNvPr id="8" name="object 6">
            <a:extLst>
              <a:ext uri="{FF2B5EF4-FFF2-40B4-BE49-F238E27FC236}">
                <a16:creationId xmlns:a16="http://schemas.microsoft.com/office/drawing/2014/main" id="{E1B66F73-4438-D926-BBDF-95865CBB265C}"/>
              </a:ext>
            </a:extLst>
          </p:cNvPr>
          <p:cNvSpPr/>
          <p:nvPr/>
        </p:nvSpPr>
        <p:spPr>
          <a:xfrm>
            <a:off x="1031574" y="8648700"/>
            <a:ext cx="970280" cy="970280"/>
          </a:xfrm>
          <a:custGeom>
            <a:avLst/>
            <a:gdLst/>
            <a:ahLst/>
            <a:cxnLst/>
            <a:rect l="l" t="t" r="r" b="b"/>
            <a:pathLst>
              <a:path w="970280" h="970279">
                <a:moveTo>
                  <a:pt x="505130" y="969859"/>
                </a:moveTo>
                <a:lnTo>
                  <a:pt x="0" y="464728"/>
                </a:lnTo>
                <a:lnTo>
                  <a:pt x="464728" y="0"/>
                </a:lnTo>
                <a:lnTo>
                  <a:pt x="969859" y="505130"/>
                </a:lnTo>
                <a:lnTo>
                  <a:pt x="505130" y="969859"/>
                </a:lnTo>
                <a:close/>
              </a:path>
            </a:pathLst>
          </a:custGeom>
          <a:solidFill>
            <a:srgbClr val="2A4A9D"/>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81299"/>
            <a:ext cx="11353800" cy="4616648"/>
          </a:xfrm>
        </p:spPr>
        <p:txBody>
          <a:bodyPr/>
          <a:lstStyle/>
          <a:p>
            <a:pPr algn="ctr"/>
            <a:r>
              <a:rPr lang="en-IN" i="1" dirty="0"/>
              <a:t>Use of all the required</a:t>
            </a:r>
            <a:br>
              <a:rPr lang="en-IN" i="1" dirty="0"/>
            </a:br>
            <a:r>
              <a:rPr lang="en-IN" i="1" dirty="0" err="1"/>
              <a:t>softwares</a:t>
            </a:r>
            <a:endParaRPr lang="en-IN" i="1" dirty="0"/>
          </a:p>
        </p:txBody>
      </p:sp>
    </p:spTree>
    <p:extLst>
      <p:ext uri="{BB962C8B-B14F-4D97-AF65-F5344CB8AC3E}">
        <p14:creationId xmlns:p14="http://schemas.microsoft.com/office/powerpoint/2010/main" val="349458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
            <a:ext cx="17602200" cy="9448800"/>
          </a:xfrm>
        </p:spPr>
        <p:txBody>
          <a:bodyPr/>
          <a:lstStyle/>
          <a:p>
            <a:r>
              <a:rPr lang="en-IN" sz="6000" dirty="0"/>
              <a:t>Python</a:t>
            </a:r>
            <a:br>
              <a:rPr lang="en-IN" sz="3200" dirty="0"/>
            </a:br>
            <a:r>
              <a:rPr lang="en-IN" sz="3200" b="0" dirty="0"/>
              <a:t>We are going to use some libraries like-</a:t>
            </a:r>
            <a:br>
              <a:rPr lang="en-IN" sz="3200" dirty="0"/>
            </a:br>
            <a:br>
              <a:rPr lang="en-IN" sz="3200" dirty="0"/>
            </a:br>
            <a:r>
              <a:rPr lang="en-US" sz="3200" dirty="0" err="1"/>
              <a:t>Matplotlib</a:t>
            </a:r>
            <a:r>
              <a:rPr lang="en-US" sz="3200" dirty="0"/>
              <a:t> : </a:t>
            </a:r>
            <a:r>
              <a:rPr lang="en-US" sz="3200" b="0" dirty="0"/>
              <a:t>This library is responsible for plotting numerical data. And that’s why it is used in data analysis. Used to make pie charts, histogram, graphs etc.</a:t>
            </a:r>
            <a:br>
              <a:rPr lang="en-US" sz="3200" b="0" dirty="0"/>
            </a:br>
            <a:br>
              <a:rPr lang="en-IN" sz="3200" dirty="0"/>
            </a:br>
            <a:r>
              <a:rPr lang="en-IN" sz="3200" dirty="0" err="1"/>
              <a:t>Numpy</a:t>
            </a:r>
            <a:r>
              <a:rPr lang="en-IN" sz="3200" dirty="0"/>
              <a:t> : </a:t>
            </a:r>
            <a:r>
              <a:rPr lang="en-US" sz="3200" b="0" dirty="0"/>
              <a:t>The name “</a:t>
            </a:r>
            <a:r>
              <a:rPr lang="en-US" sz="3200" b="0" dirty="0" err="1"/>
              <a:t>Numpy</a:t>
            </a:r>
            <a:r>
              <a:rPr lang="en-US" sz="3200" b="0" dirty="0"/>
              <a:t>” stands for “Numerical Python”. It </a:t>
            </a:r>
            <a:r>
              <a:rPr lang="en-IN" sz="3200" b="0" dirty="0"/>
              <a:t>supports large matrices and multi-dimensional data.</a:t>
            </a:r>
            <a:br>
              <a:rPr lang="en-IN" sz="3200" b="0" dirty="0"/>
            </a:br>
            <a:br>
              <a:rPr lang="en-IN" sz="3200" dirty="0"/>
            </a:br>
            <a:r>
              <a:rPr lang="en-IN" sz="3200" dirty="0"/>
              <a:t>Pandas : </a:t>
            </a:r>
            <a:r>
              <a:rPr lang="en-IN" sz="3200" b="0" dirty="0"/>
              <a:t>It is used to </a:t>
            </a:r>
            <a:r>
              <a:rPr lang="en-US" sz="3200" b="0" dirty="0"/>
              <a:t>provides flexible high-level data structures and a variety of analysis tools</a:t>
            </a:r>
            <a:r>
              <a:rPr lang="en-IN" sz="3200" dirty="0"/>
              <a:t> </a:t>
            </a:r>
            <a:r>
              <a:rPr lang="en-US" sz="3200" b="0" dirty="0"/>
              <a:t>Pandas support operations like Sorting, Re-indexing, Iteration, Concatenation, Conversion of data, Visualizations, Aggregations, etc.</a:t>
            </a:r>
            <a:br>
              <a:rPr lang="en-US" sz="3200" b="0" dirty="0"/>
            </a:br>
            <a:br>
              <a:rPr lang="en-US" sz="3200" b="0" dirty="0"/>
            </a:br>
            <a:r>
              <a:rPr lang="en-US" sz="3200" dirty="0" err="1"/>
              <a:t>Seaborn</a:t>
            </a:r>
            <a:r>
              <a:rPr lang="en-US" sz="3200" b="0" dirty="0"/>
              <a:t> : It is a library in python which provides beautiful default styles and color palettes to make statistical plots more attractive.</a:t>
            </a:r>
            <a:br>
              <a:rPr lang="en-US" sz="3200" b="0" dirty="0"/>
            </a:br>
            <a:br>
              <a:rPr lang="en-US" sz="3200" b="0" dirty="0"/>
            </a:br>
            <a:r>
              <a:rPr lang="en-US" sz="3200" dirty="0"/>
              <a:t>OS</a:t>
            </a:r>
            <a:r>
              <a:rPr lang="en-US" sz="3200" b="0" dirty="0"/>
              <a:t> : The OS module in Python provides functions for creating and removing a directory (folder), fetching its contents, changing and identifying the current directory, etc.</a:t>
            </a:r>
            <a:br>
              <a:rPr lang="en-US" sz="3200" b="0" dirty="0"/>
            </a:br>
            <a:br>
              <a:rPr lang="en-IN" sz="3200" dirty="0"/>
            </a:br>
            <a:r>
              <a:rPr lang="en-IN" sz="3200" dirty="0"/>
              <a:t> </a:t>
            </a:r>
          </a:p>
        </p:txBody>
      </p:sp>
    </p:spTree>
    <p:extLst>
      <p:ext uri="{BB962C8B-B14F-4D97-AF65-F5344CB8AC3E}">
        <p14:creationId xmlns:p14="http://schemas.microsoft.com/office/powerpoint/2010/main" val="68728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TotalTime>
  <Words>1016</Words>
  <Application>Microsoft Office PowerPoint</Application>
  <PresentationFormat>Custom</PresentationFormat>
  <Paragraphs>83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Lucida Sans Unicode</vt:lpstr>
      <vt:lpstr>Segoe UI Emoji</vt:lpstr>
      <vt:lpstr>Tahoma</vt:lpstr>
      <vt:lpstr>Trebuchet MS</vt:lpstr>
      <vt:lpstr>Wingdings</vt:lpstr>
      <vt:lpstr>Office Theme</vt:lpstr>
      <vt:lpstr>PowerPoint Presentation</vt:lpstr>
      <vt:lpstr>OUR TEAM</vt:lpstr>
      <vt:lpstr>Contents</vt:lpstr>
      <vt:lpstr>Contribution</vt:lpstr>
      <vt:lpstr>Introduction</vt:lpstr>
      <vt:lpstr>Objective</vt:lpstr>
      <vt:lpstr>Software Requirements</vt:lpstr>
      <vt:lpstr>Use of all the required softwares</vt:lpstr>
      <vt:lpstr>Python We are going to use some libraries like-  Matplotlib : This library is responsible for plotting numerical data. And that’s why it is used in data analysis. Used to make pie charts, histogram, graphs etc.  Numpy : The name “Numpy” stands for “Numerical Python”. It supports large matrices and multi-dimensional data.  Pandas : It is used to provides flexible high-level data structures and a variety of analysis tools Pandas support operations like Sorting, Re-indexing, Iteration, Concatenation, Conversion of data, Visualizations, Aggregations, etc.  Seaborn : It is a library in python which provides beautiful default styles and color palettes to make statistical plots more attractive.  OS : The OS module in Python provides functions for creating and removing a directory (folder), fetching its contents, changing and identifying the current directory, etc.   </vt:lpstr>
      <vt:lpstr>Open CV  OpenCV (Open Source Computer Vision Library) is an open-source computer vision and machine learning software library. which is built to provide a common infrastructure for machine learning algorithms and computer vision. It has thousands of optimized algorithms which can be used different purposes like detecting and recognizing faces, identifying objects and many more. We need it to take pictures using our webcam and some manipulation needed to be done in the image.  CNN    The Convolutional Neural Network (CNN or ConvNet) is a subtype of Neural Networks that is mainly used for applications in image and speech recognition. Its built-in convolutional layer reduces the high dimensionality of images without losing its information. That is why CNNs are especially suited for this use case.    </vt:lpstr>
      <vt:lpstr>Architectural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dc:creator>Ayushi Singh</dc:creator>
  <cp:keywords>DAFISd_gL3c,BAE5nGNHWcM</cp:keywords>
  <cp:lastModifiedBy>DIBYA JYOTI GOUDA</cp:lastModifiedBy>
  <cp:revision>19</cp:revision>
  <dcterms:created xsi:type="dcterms:W3CDTF">2022-12-28T01:24:23Z</dcterms:created>
  <dcterms:modified xsi:type="dcterms:W3CDTF">2023-02-14T05:01:17Z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2022-08-04T00:00:00Z</vt:filetime>
  </property>
  <property fmtid="{D5CDD505-2E9C-101B-9397-08002B2CF9AE}" pid="3" name="Creator">
    <vt:lpwstr>Canva</vt:lpwstr>
  </property>
  <property fmtid="{D5CDD505-2E9C-101B-9397-08002B2CF9AE}" pid="4" name="LastSaved">
    <vt:filetime>2022-08-04T00:00:00Z</vt:filetime>
  </property>
</Properties>
</file>