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62" r:id="rId4"/>
    <p:sldId id="264" r:id="rId5"/>
    <p:sldId id="265" r:id="rId6"/>
    <p:sldId id="263" r:id="rId7"/>
    <p:sldId id="261" r:id="rId8"/>
    <p:sldId id="260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8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96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32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Parking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646588"/>
            <a:ext cx="8144134" cy="1117687"/>
          </a:xfrm>
        </p:spPr>
        <p:txBody>
          <a:bodyPr/>
          <a:lstStyle/>
          <a:p>
            <a:pPr algn="ctr"/>
            <a:r>
              <a:rPr lang="en-IN" dirty="0" smtClean="0"/>
              <a:t>-By: Divit Vasu, Harsh Patel, Deep Patel, Anand Agrawal, </a:t>
            </a:r>
            <a:endParaRPr lang="en-IN" dirty="0" smtClean="0"/>
          </a:p>
          <a:p>
            <a:pPr algn="ctr"/>
            <a:r>
              <a:rPr lang="en-IN" dirty="0" smtClean="0"/>
              <a:t>Jigyasa Kashyap</a:t>
            </a:r>
            <a:r>
              <a:rPr lang="en-IN" dirty="0" smtClean="0"/>
              <a:t>, Preet Merchant.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3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983" y="2656114"/>
            <a:ext cx="7228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/>
              <a:t>Thank You.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2004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07173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Parking as a business has been in India for a long time albeit in an unorganized </a:t>
            </a:r>
            <a:r>
              <a:rPr lang="en-US" dirty="0" smtClean="0">
                <a:effectLst/>
              </a:rPr>
              <a:t>format and is more of hassle.</a:t>
            </a:r>
          </a:p>
          <a:p>
            <a:r>
              <a:rPr lang="en-US" dirty="0" smtClean="0">
                <a:effectLst/>
              </a:rPr>
              <a:t>The most popular methods are pay-on-exit, pay-and-park.</a:t>
            </a:r>
          </a:p>
          <a:p>
            <a:r>
              <a:rPr lang="en-US" dirty="0" smtClean="0">
                <a:effectLst/>
              </a:rPr>
              <a:t>Majority of parking systems in India use simple manual ticket issue at entry, with flat rates decided.</a:t>
            </a:r>
          </a:p>
          <a:p>
            <a:r>
              <a:rPr lang="en-US" dirty="0" smtClean="0">
                <a:effectLst/>
              </a:rPr>
              <a:t>Ideas for parking management systems have long been given and implemented in developed countries. But, in India, this sector still remains unexplored as no wide scale implementation has been seen.</a:t>
            </a:r>
          </a:p>
          <a:p>
            <a:r>
              <a:rPr lang="en-US" dirty="0" smtClean="0">
                <a:effectLst/>
              </a:rPr>
              <a:t>Most of the ideas are haphazardly available, we wish to structure the same and develop a working system out of the available resources.</a:t>
            </a:r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9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Domains…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project will cover two domains namely ‘Private’ and ‘Public’ parking spots:</a:t>
            </a:r>
          </a:p>
          <a:p>
            <a:endParaRPr lang="en-IN" dirty="0" smtClean="0"/>
          </a:p>
          <a:p>
            <a:r>
              <a:rPr lang="en-IN" dirty="0" smtClean="0"/>
              <a:t>The ‘private’ domain includes: Offices, Universities etc.</a:t>
            </a:r>
          </a:p>
          <a:p>
            <a:r>
              <a:rPr lang="en-IN" dirty="0" smtClean="0"/>
              <a:t>The ‘public’ domain includes: Malls, Public parking spots etc.</a:t>
            </a:r>
          </a:p>
          <a:p>
            <a:r>
              <a:rPr lang="en-IN" dirty="0" smtClean="0"/>
              <a:t> The whole concept will be worked upon as a portable module which could be implemented as and where required, with suitable functionalities.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1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Public Domain…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630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implementation of this project could be of great use and convenience in this sector.</a:t>
            </a:r>
          </a:p>
          <a:p>
            <a:r>
              <a:rPr lang="en-IN" dirty="0" smtClean="0"/>
              <a:t>Malls/Theatres can simplify the current, albeit chaotic systems employing security personnel/agencies by switching to a more modern, computerised system.</a:t>
            </a:r>
          </a:p>
          <a:p>
            <a:r>
              <a:rPr lang="en-IN" dirty="0" smtClean="0"/>
              <a:t>This could help them by saving monthly costs in the form of salaries, as this system would be an one-time investment.</a:t>
            </a:r>
          </a:p>
          <a:p>
            <a:r>
              <a:rPr lang="en-IN" dirty="0" smtClean="0"/>
              <a:t>A camera would record the registration details and would log the time in/out. Sensors installed on parking spots would relay current status of the slot to the main system and would direct the user to an empty slot.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2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Private Domain…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implementation of this project could be of great use and convenience in this </a:t>
            </a:r>
            <a:r>
              <a:rPr lang="en-IN" dirty="0" smtClean="0"/>
              <a:t>sector too.</a:t>
            </a:r>
          </a:p>
          <a:p>
            <a:r>
              <a:rPr lang="en-IN" dirty="0" smtClean="0"/>
              <a:t>Universities/Offices could issue RF-ID/QR cards to the students/employees.</a:t>
            </a:r>
          </a:p>
          <a:p>
            <a:r>
              <a:rPr lang="en-IN" dirty="0" smtClean="0"/>
              <a:t>Upon verification of the ID, the user would be guided to a particular empty slot.</a:t>
            </a:r>
          </a:p>
          <a:p>
            <a:r>
              <a:rPr lang="en-IN" dirty="0" smtClean="0"/>
              <a:t>One way of guiding could be illuminated LED’s on the floor to an empty spot.</a:t>
            </a:r>
          </a:p>
          <a:p>
            <a:r>
              <a:rPr lang="en-IN" dirty="0" smtClean="0"/>
              <a:t>The other way could be using Monitors placed at specific intervals.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0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4672154" y="312425"/>
            <a:ext cx="2133600" cy="165680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/>
          <p:cNvSpPr/>
          <p:nvPr/>
        </p:nvSpPr>
        <p:spPr>
          <a:xfrm>
            <a:off x="1750427" y="2230488"/>
            <a:ext cx="2238103" cy="117565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Alternate Process 7"/>
          <p:cNvSpPr/>
          <p:nvPr/>
        </p:nvSpPr>
        <p:spPr>
          <a:xfrm>
            <a:off x="7489378" y="2230488"/>
            <a:ext cx="2238103" cy="117565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uble Wave 9"/>
          <p:cNvSpPr/>
          <p:nvPr/>
        </p:nvSpPr>
        <p:spPr>
          <a:xfrm>
            <a:off x="962308" y="3885112"/>
            <a:ext cx="4426126" cy="266547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74724" y="1394465"/>
            <a:ext cx="1197430" cy="7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62904" y="1321531"/>
            <a:ext cx="1347646" cy="81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82244" y="3501939"/>
            <a:ext cx="0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12781" y="3501939"/>
            <a:ext cx="17417" cy="67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76954" y="81766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Management System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478" y="24951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Public Spaces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429" y="249514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Private Spaces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438" y="4310017"/>
            <a:ext cx="4362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- Time in/Time out logs.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- Vehicle Database.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- Charge Calculator. (If applicable)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- Vacant/Occupied </a:t>
            </a:r>
            <a:r>
              <a:rPr lang="en-IN" sz="1600" dirty="0">
                <a:solidFill>
                  <a:schemeClr val="bg1"/>
                </a:solidFill>
              </a:rPr>
              <a:t>s</a:t>
            </a:r>
            <a:r>
              <a:rPr lang="en-IN" sz="1600" dirty="0" smtClean="0">
                <a:solidFill>
                  <a:schemeClr val="bg1"/>
                </a:solidFill>
              </a:rPr>
              <a:t>lot status.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- Receipt generator.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- Online Payment Gateway. (Not in scope)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- An App can be developed. (</a:t>
            </a:r>
            <a:r>
              <a:rPr lang="en-IN" sz="1600" dirty="0">
                <a:solidFill>
                  <a:schemeClr val="bg1"/>
                </a:solidFill>
              </a:rPr>
              <a:t>Not in scope</a:t>
            </a:r>
            <a:r>
              <a:rPr lang="en-IN" sz="1600" dirty="0" smtClean="0">
                <a:solidFill>
                  <a:schemeClr val="bg1"/>
                </a:solidFill>
              </a:rPr>
              <a:t>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8" name="Double Wave 27"/>
          <p:cNvSpPr/>
          <p:nvPr/>
        </p:nvSpPr>
        <p:spPr>
          <a:xfrm>
            <a:off x="6385568" y="4002022"/>
            <a:ext cx="4489259" cy="266547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500954" y="4462518"/>
            <a:ext cx="390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RF-ID card/ QR-card.</a:t>
            </a: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Time in/Time out logs.</a:t>
            </a: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Vehicle Database.</a:t>
            </a: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Student/Employee records.</a:t>
            </a: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Vacant/Occupied slot status upon entry.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48950" y="696214"/>
            <a:ext cx="154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Flow Chart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4460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 </a:t>
            </a:r>
            <a:r>
              <a:rPr lang="en-IN" dirty="0" smtClean="0"/>
              <a:t>required…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Based on our studies till now, we will need the following hardware/materials</a:t>
            </a:r>
            <a:r>
              <a:rPr lang="en-US" dirty="0" smtClean="0">
                <a:effectLst/>
              </a:rPr>
              <a:t>: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Raspberry </a:t>
            </a:r>
            <a:r>
              <a:rPr lang="en-US" dirty="0">
                <a:effectLst/>
              </a:rPr>
              <a:t>pi, sensors(detectors), programming base(Java or </a:t>
            </a:r>
            <a:r>
              <a:rPr lang="en-US" dirty="0" smtClean="0">
                <a:effectLst/>
              </a:rPr>
              <a:t>     </a:t>
            </a:r>
            <a:r>
              <a:rPr lang="en-US" dirty="0" smtClean="0">
                <a:effectLst/>
              </a:rPr>
              <a:t>  C</a:t>
            </a:r>
            <a:r>
              <a:rPr lang="en-US" dirty="0">
                <a:effectLst/>
              </a:rPr>
              <a:t>++),other misc. items have not yet been accounted </a:t>
            </a:r>
            <a:r>
              <a:rPr lang="en-US" dirty="0" smtClean="0">
                <a:effectLst/>
              </a:rPr>
              <a:t>for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User reviews.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5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Decided Workflow…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651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Preet Merchant	     - Gathering resources/core working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Deep Patel		     - DBMS 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Harsh Patel	     </a:t>
            </a:r>
            <a:r>
              <a:rPr lang="en-US" dirty="0" smtClean="0">
                <a:effectLst/>
              </a:rPr>
              <a:t>	     - </a:t>
            </a:r>
            <a:r>
              <a:rPr lang="en-US" dirty="0">
                <a:effectLst/>
              </a:rPr>
              <a:t>DBMS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Jigyasa Kashyap	     - Presenting the work in form of </a:t>
            </a:r>
            <a:r>
              <a:rPr lang="en-US" dirty="0" err="1">
                <a:effectLst/>
              </a:rPr>
              <a:t>ppt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Divit Vasu		     - Hardware integration and coding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Anand Agrawal	     - gathering data and assisting in </a:t>
            </a:r>
            <a:r>
              <a:rPr lang="en-US" dirty="0" err="1" smtClean="0">
                <a:effectLst/>
              </a:rPr>
              <a:t>ppt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following are the resources that have been submitted by the group members on which they have worked upon, according to the discussed workflow</a:t>
            </a:r>
            <a:r>
              <a:rPr lang="en-US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185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28796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We decided upon this topic as we felt this has some future scope in malls, public lots, offices etc. as we are moving towards a digital era, where convenience of this sort might come to be handy in day to day life. Our scope of work on this will be limited, but will give us a fair idea on how this technology can be implemented in real life, </a:t>
            </a:r>
            <a:r>
              <a:rPr lang="en-US" dirty="0" smtClean="0">
                <a:effectLst/>
              </a:rPr>
              <a:t>especially in </a:t>
            </a:r>
            <a:r>
              <a:rPr lang="en-US" dirty="0">
                <a:effectLst/>
              </a:rPr>
              <a:t>India where it’s implementation has not yet been seen on a major scale</a:t>
            </a:r>
            <a:r>
              <a:rPr lang="en-US" dirty="0" smtClean="0">
                <a:effectLst/>
              </a:rPr>
              <a:t>.</a:t>
            </a:r>
          </a:p>
          <a:p>
            <a:pPr lvl="0"/>
            <a:r>
              <a:rPr lang="en-US" dirty="0" smtClean="0"/>
              <a:t>For public parking spots, an application could be developed which would give users real-time updates on parking slots near means of public transport. </a:t>
            </a:r>
            <a:endParaRPr lang="en-US" dirty="0" smtClean="0">
              <a:effectLst/>
            </a:endParaRPr>
          </a:p>
          <a:p>
            <a:pPr marL="0" lv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53436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257</TotalTime>
  <Words>631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Parking Management</vt:lpstr>
      <vt:lpstr>Introduction…</vt:lpstr>
      <vt:lpstr>Domains…  </vt:lpstr>
      <vt:lpstr>The Public Domain…</vt:lpstr>
      <vt:lpstr>The Private Domain…</vt:lpstr>
      <vt:lpstr>PowerPoint Presentation</vt:lpstr>
      <vt:lpstr>Resources required…</vt:lpstr>
      <vt:lpstr>Decided Workflow…</vt:lpstr>
      <vt:lpstr>Scope…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</dc:title>
  <dc:creator>Divit Vasu</dc:creator>
  <cp:lastModifiedBy>Divit Vasu</cp:lastModifiedBy>
  <cp:revision>39</cp:revision>
  <dcterms:created xsi:type="dcterms:W3CDTF">2017-09-19T03:58:15Z</dcterms:created>
  <dcterms:modified xsi:type="dcterms:W3CDTF">2017-09-25T15:47:42Z</dcterms:modified>
</cp:coreProperties>
</file>